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6"/>
  </p:handoutMasterIdLst>
  <p:sldIdLst>
    <p:sldId id="257" r:id="rId3"/>
    <p:sldId id="289" r:id="rId4"/>
    <p:sldId id="285" r:id="rId5"/>
    <p:sldId id="295" r:id="rId6"/>
    <p:sldId id="294" r:id="rId8"/>
    <p:sldId id="291" r:id="rId9"/>
    <p:sldId id="296" r:id="rId10"/>
    <p:sldId id="293" r:id="rId11"/>
    <p:sldId id="292" r:id="rId12"/>
    <p:sldId id="287" r:id="rId13"/>
    <p:sldId id="300" r:id="rId14"/>
    <p:sldId id="297" r:id="rId15"/>
    <p:sldId id="301" r:id="rId16"/>
    <p:sldId id="298" r:id="rId17"/>
    <p:sldId id="299" r:id="rId18"/>
    <p:sldId id="302" r:id="rId19"/>
    <p:sldId id="288" r:id="rId20"/>
    <p:sldId id="303" r:id="rId21"/>
    <p:sldId id="304" r:id="rId22"/>
    <p:sldId id="305" r:id="rId23"/>
    <p:sldId id="276" r:id="rId24"/>
    <p:sldId id="306" r:id="rId25"/>
    <p:sldId id="307" r:id="rId26"/>
    <p:sldId id="286" r:id="rId27"/>
    <p:sldId id="258" r:id="rId28"/>
    <p:sldId id="281" r:id="rId29"/>
    <p:sldId id="260" r:id="rId30"/>
    <p:sldId id="265" r:id="rId31"/>
    <p:sldId id="275" r:id="rId32"/>
    <p:sldId id="308" r:id="rId33"/>
    <p:sldId id="290" r:id="rId34"/>
    <p:sldId id="284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684"/>
    <a:srgbClr val="3290CD"/>
    <a:srgbClr val="1B4C86"/>
    <a:srgbClr val="46A5D4"/>
    <a:srgbClr val="EFF3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52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538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2700" cap="rnd">
              <a:solidFill>
                <a:srgbClr val="1B4C8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25400">
                <a:solidFill>
                  <a:srgbClr val="1B4C86"/>
                </a:solidFill>
              </a:ln>
              <a:effectLst/>
            </c:spPr>
          </c:marker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15</c:v>
                </c:pt>
                <c:pt idx="2">
                  <c:v>3</c:v>
                </c:pt>
                <c:pt idx="3">
                  <c:v>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2700" cap="rnd">
              <a:solidFill>
                <a:srgbClr val="3290CD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25400">
                <a:solidFill>
                  <a:srgbClr val="3290CD"/>
                </a:solidFill>
              </a:ln>
              <a:effectLst/>
            </c:spPr>
          </c:marker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12</c:v>
                </c:pt>
                <c:pt idx="3">
                  <c:v>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26220912"/>
        <c:axId val="-226220368"/>
      </c:lineChart>
      <c:catAx>
        <c:axId val="-226220912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-226220368"/>
        <c:crosses val="autoZero"/>
        <c:auto val="1"/>
        <c:lblAlgn val="ctr"/>
        <c:lblOffset val="100"/>
        <c:noMultiLvlLbl val="0"/>
      </c:catAx>
      <c:valAx>
        <c:axId val="-226220368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-226220912"/>
        <c:crosses val="autoZero"/>
        <c:crossBetween val="between"/>
      </c:valAx>
      <c:spPr>
        <a:noFill/>
        <a:ln w="3175">
          <a:solidFill>
            <a:schemeClr val="tx1">
              <a:alpha val="5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1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1D4684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</c:spPr>
          <c:explosion val="0"/>
          <c:dPt>
            <c:idx val="0"/>
            <c:bubble3D val="0"/>
            <c:spPr>
              <a:solidFill>
                <a:sysClr val="window" lastClr="FFFFFF"/>
              </a:solidFill>
            </c:spPr>
          </c:dPt>
          <c:dPt>
            <c:idx val="1"/>
            <c:bubble3D val="0"/>
            <c:spPr>
              <a:solidFill>
                <a:srgbClr val="3290CD"/>
              </a:solidFill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</c:spPr>
          <c:explosion val="0"/>
          <c:dPt>
            <c:idx val="0"/>
            <c:bubble3D val="0"/>
            <c:spPr>
              <a:solidFill>
                <a:srgbClr val="FFFFFF"/>
              </a:solidFill>
            </c:spPr>
          </c:dPt>
          <c:dPt>
            <c:idx val="1"/>
            <c:bubble3D val="0"/>
            <c:spPr>
              <a:solidFill>
                <a:srgbClr val="1D4684"/>
              </a:solidFill>
            </c:spPr>
          </c:dPt>
          <c:dPt>
            <c:idx val="2"/>
            <c:bubble3D val="0"/>
            <c:spPr>
              <a:solidFill>
                <a:schemeClr val="bg2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Net Income</c:v>
                </c:pt>
                <c:pt idx="1">
                  <c:v>Revenue</c:v>
                </c:pt>
                <c:pt idx="2">
                  <c:v>Operating Income</c:v>
                </c:pt>
                <c:pt idx="3">
                  <c:v>Expenses</c:v>
                </c:pt>
                <c:pt idx="4">
                  <c:v>Assets</c:v>
                </c:pt>
                <c:pt idx="5">
                  <c:v>Equity</c:v>
                </c:pt>
              </c:strCache>
            </c:strRef>
          </c:cat>
          <c:val>
            <c:numRef>
              <c:f>Sheet1!$B$2:$B$7</c:f>
              <c:numCache>
                <c:formatCode>"$"#,##0</c:formatCode>
                <c:ptCount val="6"/>
                <c:pt idx="0">
                  <c:v>250000</c:v>
                </c:pt>
                <c:pt idx="1">
                  <c:v>550000</c:v>
                </c:pt>
                <c:pt idx="2">
                  <c:v>120000</c:v>
                </c:pt>
                <c:pt idx="3">
                  <c:v>600000</c:v>
                </c:pt>
                <c:pt idx="4">
                  <c:v>380000</c:v>
                </c:pt>
                <c:pt idx="5">
                  <c:v>280000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1D468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Net Income</c:v>
                </c:pt>
                <c:pt idx="1">
                  <c:v>Revenue</c:v>
                </c:pt>
                <c:pt idx="2">
                  <c:v>Operating Income</c:v>
                </c:pt>
                <c:pt idx="3">
                  <c:v>Expenses</c:v>
                </c:pt>
                <c:pt idx="4">
                  <c:v>Assets</c:v>
                </c:pt>
                <c:pt idx="5">
                  <c:v>Equity</c:v>
                </c:pt>
              </c:strCache>
            </c:strRef>
          </c:cat>
          <c:val>
            <c:numRef>
              <c:f>Sheet1!$C$2:$C$7</c:f>
              <c:numCache>
                <c:formatCode>"$"#,##0</c:formatCode>
                <c:ptCount val="6"/>
                <c:pt idx="0">
                  <c:v>270000</c:v>
                </c:pt>
                <c:pt idx="1">
                  <c:v>650000</c:v>
                </c:pt>
                <c:pt idx="2">
                  <c:v>150000</c:v>
                </c:pt>
                <c:pt idx="3">
                  <c:v>350000</c:v>
                </c:pt>
                <c:pt idx="4">
                  <c:v>450000</c:v>
                </c:pt>
                <c:pt idx="5">
                  <c:v>330000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3290CD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Net Income</c:v>
                </c:pt>
                <c:pt idx="1">
                  <c:v>Revenue</c:v>
                </c:pt>
                <c:pt idx="2">
                  <c:v>Operating Income</c:v>
                </c:pt>
                <c:pt idx="3">
                  <c:v>Expenses</c:v>
                </c:pt>
                <c:pt idx="4">
                  <c:v>Assets</c:v>
                </c:pt>
                <c:pt idx="5">
                  <c:v>Equity</c:v>
                </c:pt>
              </c:strCache>
            </c:strRef>
          </c:cat>
          <c:val>
            <c:numRef>
              <c:f>Sheet1!$D$2:$D$7</c:f>
              <c:numCache>
                <c:formatCode>"$"#,##0</c:formatCode>
                <c:ptCount val="6"/>
                <c:pt idx="0">
                  <c:v>350000</c:v>
                </c:pt>
                <c:pt idx="1">
                  <c:v>750000</c:v>
                </c:pt>
                <c:pt idx="2">
                  <c:v>250000</c:v>
                </c:pt>
                <c:pt idx="3">
                  <c:v>700000</c:v>
                </c:pt>
                <c:pt idx="4">
                  <c:v>550000</c:v>
                </c:pt>
                <c:pt idx="5">
                  <c:v>422000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-15"/>
        <c:axId val="298855864"/>
        <c:axId val="298856256"/>
      </c:barChart>
      <c:catAx>
        <c:axId val="29885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</a:p>
        </c:txPr>
        <c:crossAx val="298856256"/>
        <c:crosses val="autoZero"/>
        <c:auto val="1"/>
        <c:lblAlgn val="ctr"/>
        <c:lblOffset val="100"/>
        <c:noMultiLvlLbl val="0"/>
      </c:catAx>
      <c:valAx>
        <c:axId val="298856256"/>
        <c:scaling>
          <c:orientation val="minMax"/>
        </c:scaling>
        <c:delete val="0"/>
        <c:axPos val="l"/>
        <c:numFmt formatCode="&quot;$&quot;#,##0" sourceLinked="1"/>
        <c:majorTickMark val="in"/>
        <c:minorTickMark val="none"/>
        <c:tickLblPos val="nextTo"/>
        <c:spPr>
          <a:noFill/>
          <a:ln w="9525">
            <a:solidFill>
              <a:schemeClr val="tx1">
                <a:lumMod val="75000"/>
                <a:lumOff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Lato" panose="020F0502020204030203" pitchFamily="34" charset="0"/>
                <a:ea typeface="+mn-ea"/>
                <a:cs typeface="+mn-cs"/>
              </a:defRPr>
            </a:pPr>
          </a:p>
        </c:txPr>
        <c:crossAx val="298855864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chemeClr val="accent4"/>
          </a:solidFill>
          <a:latin typeface="Lato" panose="020F0502020204030203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84017-8B67-4FFB-A96B-9F872DEC748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3EF33-D746-4109-8B62-D89E134C18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5E8DB0-55DC-4221-A99C-988BCD133BF3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E07243-D479-408A-9F03-AE97E7C1AC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6" t="15379" b="3492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F3F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96648" y="162257"/>
            <a:ext cx="573191" cy="542705"/>
            <a:chOff x="2499358" y="1280515"/>
            <a:chExt cx="3653431" cy="3459126"/>
          </a:xfrm>
        </p:grpSpPr>
        <p:sp>
          <p:nvSpPr>
            <p:cNvPr id="9" name="椭圆 8"/>
            <p:cNvSpPr/>
            <p:nvPr/>
          </p:nvSpPr>
          <p:spPr>
            <a:xfrm>
              <a:off x="4638720" y="2209288"/>
              <a:ext cx="1406045" cy="1406048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181847" y="1280515"/>
              <a:ext cx="640699" cy="640700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406705" y="1396357"/>
              <a:ext cx="746084" cy="746079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796371" y="1769753"/>
              <a:ext cx="394286" cy="394287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2499358" y="2118359"/>
              <a:ext cx="2621282" cy="2621282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5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F3F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B165A-F77A-44D5-8F23-7D1D12C1632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A47D3-EC0E-436B-B9DD-D4E983C4B2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59736" y="4320083"/>
            <a:ext cx="727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gradFill flip="none" rotWithShape="1">
                  <a:gsLst>
                    <a:gs pos="89000">
                      <a:srgbClr val="194A85"/>
                    </a:gs>
                    <a:gs pos="20000">
                      <a:srgbClr val="194A85"/>
                    </a:gs>
                    <a:gs pos="50000">
                      <a:srgbClr val="46A5D4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商务场合实用精致模板</a:t>
            </a:r>
            <a:endParaRPr lang="zh-CN" altLang="en-US" sz="4800" b="1" dirty="0">
              <a:gradFill flip="none" rotWithShape="1">
                <a:gsLst>
                  <a:gs pos="89000">
                    <a:srgbClr val="194A85"/>
                  </a:gs>
                  <a:gs pos="20000">
                    <a:srgbClr val="194A85"/>
                  </a:gs>
                  <a:gs pos="50000">
                    <a:srgbClr val="46A5D4"/>
                  </a:gs>
                </a:gsLst>
                <a:lin ang="54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59736" y="5144944"/>
            <a:ext cx="727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8679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BUSINESS GENERAL REPORT POWERPOINT TEMPLATE</a:t>
            </a:r>
            <a:endParaRPr lang="zh-CN" altLang="en-US" sz="1600" dirty="0">
              <a:solidFill>
                <a:srgbClr val="18679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51"/>
          <p:cNvSpPr txBox="1"/>
          <p:nvPr/>
        </p:nvSpPr>
        <p:spPr>
          <a:xfrm>
            <a:off x="2997877" y="5483498"/>
            <a:ext cx="6196249" cy="281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176DA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rgbClr val="176DA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1" name="TextBox 51"/>
          <p:cNvSpPr txBox="1"/>
          <p:nvPr/>
        </p:nvSpPr>
        <p:spPr>
          <a:xfrm>
            <a:off x="2997875" y="6097211"/>
            <a:ext cx="6196249" cy="3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186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汇报人：商务简约</a:t>
            </a:r>
            <a:endParaRPr lang="zh-CN" altLang="en-US" b="1" dirty="0">
              <a:solidFill>
                <a:srgbClr val="186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975359" y="2123370"/>
            <a:ext cx="4060847" cy="2764176"/>
            <a:chOff x="1879599" y="1975465"/>
            <a:chExt cx="4060847" cy="2764176"/>
          </a:xfrm>
        </p:grpSpPr>
        <p:sp>
          <p:nvSpPr>
            <p:cNvPr id="4" name="椭圆 3"/>
            <p:cNvSpPr/>
            <p:nvPr/>
          </p:nvSpPr>
          <p:spPr>
            <a:xfrm>
              <a:off x="2499358" y="2118359"/>
              <a:ext cx="2621282" cy="2621282"/>
            </a:xfrm>
            <a:prstGeom prst="ellipse">
              <a:avLst/>
            </a:prstGeom>
            <a:solidFill>
              <a:srgbClr val="1D4684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879599" y="2748150"/>
              <a:ext cx="3860800" cy="1491367"/>
              <a:chOff x="1889759" y="2759822"/>
              <a:chExt cx="3860800" cy="1491367"/>
            </a:xfrm>
          </p:grpSpPr>
          <p:sp>
            <p:nvSpPr>
              <p:cNvPr id="5" name="文本框 128"/>
              <p:cNvSpPr txBox="1">
                <a:spLocks noChangeArrowheads="1"/>
              </p:cNvSpPr>
              <p:nvPr/>
            </p:nvSpPr>
            <p:spPr bwMode="auto">
              <a:xfrm>
                <a:off x="1889759" y="2759822"/>
                <a:ext cx="3860800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6600" b="1" kern="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kumimoji="0" lang="zh-CN" altLang="en-US" sz="6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128"/>
              <p:cNvSpPr txBox="1">
                <a:spLocks noChangeArrowheads="1"/>
              </p:cNvSpPr>
              <p:nvPr/>
            </p:nvSpPr>
            <p:spPr bwMode="auto">
              <a:xfrm>
                <a:off x="1889759" y="3851079"/>
                <a:ext cx="38608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2000" kern="0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CONTENTS</a:t>
                </a:r>
                <a:endParaRPr kumimoji="0" lang="zh-CN" altLang="en-US" sz="200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4934855" y="2714661"/>
              <a:ext cx="743616" cy="743616"/>
            </a:xfrm>
            <a:prstGeom prst="ellipse">
              <a:avLst/>
            </a:prstGeom>
            <a:solidFill>
              <a:srgbClr val="1D4684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783942" y="2127158"/>
              <a:ext cx="336698" cy="336698"/>
            </a:xfrm>
            <a:prstGeom prst="ellipse">
              <a:avLst/>
            </a:prstGeom>
            <a:solidFill>
              <a:srgbClr val="1D4684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16496" y="1975465"/>
              <a:ext cx="523950" cy="523950"/>
            </a:xfrm>
            <a:prstGeom prst="ellipse">
              <a:avLst/>
            </a:prstGeom>
            <a:solidFill>
              <a:srgbClr val="1D4684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120640" y="2472655"/>
              <a:ext cx="184113" cy="184113"/>
            </a:xfrm>
            <a:prstGeom prst="ellipse">
              <a:avLst/>
            </a:prstGeom>
            <a:solidFill>
              <a:srgbClr val="1D4684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32958" y="1724112"/>
            <a:ext cx="5258149" cy="584775"/>
            <a:chOff x="6578398" y="2117712"/>
            <a:chExt cx="5258149" cy="584775"/>
          </a:xfrm>
        </p:grpSpPr>
        <p:sp>
          <p:nvSpPr>
            <p:cNvPr id="14" name="文本框 13"/>
            <p:cNvSpPr txBox="1"/>
            <p:nvPr/>
          </p:nvSpPr>
          <p:spPr>
            <a:xfrm>
              <a:off x="6869382" y="2117712"/>
              <a:ext cx="49671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 / </a:t>
              </a:r>
              <a:r>
                <a:rPr lang="zh-CN" altLang="en-US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3200" b="1" dirty="0">
                <a:solidFill>
                  <a:srgbClr val="1B4C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578398" y="2303228"/>
              <a:ext cx="213742" cy="213742"/>
            </a:xfrm>
            <a:prstGeom prst="ellipse">
              <a:avLst/>
            </a:prstGeom>
            <a:solidFill>
              <a:srgbClr val="1B4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32958" y="2682199"/>
            <a:ext cx="5258149" cy="584775"/>
            <a:chOff x="6578398" y="2117712"/>
            <a:chExt cx="5258149" cy="584775"/>
          </a:xfrm>
        </p:grpSpPr>
        <p:sp>
          <p:nvSpPr>
            <p:cNvPr id="18" name="文本框 17"/>
            <p:cNvSpPr txBox="1"/>
            <p:nvPr/>
          </p:nvSpPr>
          <p:spPr>
            <a:xfrm>
              <a:off x="6869382" y="2117712"/>
              <a:ext cx="49671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 / </a:t>
              </a:r>
              <a:r>
                <a:rPr lang="zh-CN" altLang="en-US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3200" b="1" dirty="0">
                <a:solidFill>
                  <a:srgbClr val="1B4C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578398" y="2303228"/>
              <a:ext cx="213742" cy="213742"/>
            </a:xfrm>
            <a:prstGeom prst="ellipse">
              <a:avLst/>
            </a:prstGeom>
            <a:solidFill>
              <a:srgbClr val="1B4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32958" y="3635206"/>
            <a:ext cx="5258149" cy="584775"/>
            <a:chOff x="6578398" y="2117712"/>
            <a:chExt cx="5258149" cy="584775"/>
          </a:xfrm>
        </p:grpSpPr>
        <p:sp>
          <p:nvSpPr>
            <p:cNvPr id="21" name="文本框 20"/>
            <p:cNvSpPr txBox="1"/>
            <p:nvPr/>
          </p:nvSpPr>
          <p:spPr>
            <a:xfrm>
              <a:off x="6869382" y="2117712"/>
              <a:ext cx="49671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 / </a:t>
              </a:r>
              <a:r>
                <a:rPr lang="zh-CN" altLang="en-US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3200" b="1" dirty="0">
                <a:solidFill>
                  <a:srgbClr val="1B4C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6578398" y="2303228"/>
              <a:ext cx="213742" cy="213742"/>
            </a:xfrm>
            <a:prstGeom prst="ellipse">
              <a:avLst/>
            </a:prstGeom>
            <a:solidFill>
              <a:srgbClr val="1B4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32958" y="4588213"/>
            <a:ext cx="5258149" cy="584775"/>
            <a:chOff x="6578398" y="2117712"/>
            <a:chExt cx="5258149" cy="584775"/>
          </a:xfrm>
        </p:grpSpPr>
        <p:sp>
          <p:nvSpPr>
            <p:cNvPr id="24" name="文本框 23"/>
            <p:cNvSpPr txBox="1"/>
            <p:nvPr/>
          </p:nvSpPr>
          <p:spPr>
            <a:xfrm>
              <a:off x="6869382" y="2117712"/>
              <a:ext cx="49671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 / </a:t>
              </a:r>
              <a:r>
                <a:rPr lang="zh-CN" altLang="en-US" sz="3200" b="1" dirty="0">
                  <a:solidFill>
                    <a:srgbClr val="1B4C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3200" b="1" dirty="0">
                <a:solidFill>
                  <a:srgbClr val="1B4C8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6578398" y="2303228"/>
              <a:ext cx="213742" cy="213742"/>
            </a:xfrm>
            <a:prstGeom prst="ellipse">
              <a:avLst/>
            </a:prstGeom>
            <a:solidFill>
              <a:srgbClr val="1B4C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820158" y="1153160"/>
            <a:ext cx="4551680" cy="4551680"/>
          </a:xfrm>
          <a:prstGeom prst="ellipse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" name="文本框 129"/>
          <p:cNvSpPr txBox="1">
            <a:spLocks noChangeArrowheads="1"/>
          </p:cNvSpPr>
          <p:nvPr/>
        </p:nvSpPr>
        <p:spPr bwMode="auto">
          <a:xfrm>
            <a:off x="4880126" y="1941610"/>
            <a:ext cx="2431744" cy="64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4165600" y="3032494"/>
            <a:ext cx="3860800" cy="83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10"/>
          <p:cNvGrpSpPr/>
          <p:nvPr/>
        </p:nvGrpSpPr>
        <p:grpSpPr bwMode="auto">
          <a:xfrm>
            <a:off x="4165600" y="3021710"/>
            <a:ext cx="3860800" cy="851882"/>
            <a:chOff x="4496101" y="3208419"/>
            <a:chExt cx="3614057" cy="646331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96101" y="320796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96101" y="385475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29"/>
          <p:cNvSpPr txBox="1">
            <a:spLocks noChangeArrowheads="1"/>
          </p:cNvSpPr>
          <p:nvPr/>
        </p:nvSpPr>
        <p:spPr bwMode="auto">
          <a:xfrm>
            <a:off x="3456063" y="3911275"/>
            <a:ext cx="52798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ADD YOUR TITTLE</a:t>
            </a:r>
            <a:r>
              <a:rPr kumimoji="0" lang="en-US" altLang="zh-CN" sz="160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HERE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1"/>
          <p:cNvSpPr txBox="1"/>
          <p:nvPr/>
        </p:nvSpPr>
        <p:spPr>
          <a:xfrm>
            <a:off x="4333576" y="4570765"/>
            <a:ext cx="35248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9" t="7066" r="18813" b="3717"/>
          <a:stretch>
            <a:fillRect/>
          </a:stretch>
        </p:blipFill>
        <p:spPr>
          <a:xfrm>
            <a:off x="8504927" y="1952729"/>
            <a:ext cx="2072027" cy="1947961"/>
          </a:xfrm>
          <a:custGeom>
            <a:avLst/>
            <a:gdLst>
              <a:gd name="connsiteX0" fmla="*/ 0 w 2072027"/>
              <a:gd name="connsiteY0" fmla="*/ 0 h 1947961"/>
              <a:gd name="connsiteX1" fmla="*/ 2072027 w 2072027"/>
              <a:gd name="connsiteY1" fmla="*/ 0 h 1947961"/>
              <a:gd name="connsiteX2" fmla="*/ 2072027 w 2072027"/>
              <a:gd name="connsiteY2" fmla="*/ 1947961 h 1947961"/>
              <a:gd name="connsiteX3" fmla="*/ 0 w 2072027"/>
              <a:gd name="connsiteY3" fmla="*/ 1947961 h 1947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2027" h="1947961">
                <a:moveTo>
                  <a:pt x="0" y="0"/>
                </a:moveTo>
                <a:lnTo>
                  <a:pt x="2072027" y="0"/>
                </a:lnTo>
                <a:lnTo>
                  <a:pt x="2072027" y="1947961"/>
                </a:lnTo>
                <a:lnTo>
                  <a:pt x="0" y="1947961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7" t="1706" r="15013" b="996"/>
          <a:stretch>
            <a:fillRect/>
          </a:stretch>
        </p:blipFill>
        <p:spPr>
          <a:xfrm>
            <a:off x="6276295" y="4005207"/>
            <a:ext cx="2072027" cy="1947139"/>
          </a:xfrm>
          <a:custGeom>
            <a:avLst/>
            <a:gdLst>
              <a:gd name="connsiteX0" fmla="*/ 0 w 2072027"/>
              <a:gd name="connsiteY0" fmla="*/ 0 h 1947139"/>
              <a:gd name="connsiteX1" fmla="*/ 2072027 w 2072027"/>
              <a:gd name="connsiteY1" fmla="*/ 0 h 1947139"/>
              <a:gd name="connsiteX2" fmla="*/ 2072027 w 2072027"/>
              <a:gd name="connsiteY2" fmla="*/ 1947139 h 1947139"/>
              <a:gd name="connsiteX3" fmla="*/ 0 w 2072027"/>
              <a:gd name="connsiteY3" fmla="*/ 1947139 h 1947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2027" h="1947139">
                <a:moveTo>
                  <a:pt x="0" y="0"/>
                </a:moveTo>
                <a:lnTo>
                  <a:pt x="2072027" y="0"/>
                </a:lnTo>
                <a:lnTo>
                  <a:pt x="2072027" y="1947139"/>
                </a:lnTo>
                <a:lnTo>
                  <a:pt x="0" y="1947139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0" t="6618" r="18464" b="5715"/>
          <a:stretch>
            <a:fillRect/>
          </a:stretch>
        </p:blipFill>
        <p:spPr>
          <a:xfrm>
            <a:off x="4056686" y="1914051"/>
            <a:ext cx="2069848" cy="1947955"/>
          </a:xfrm>
          <a:custGeom>
            <a:avLst/>
            <a:gdLst>
              <a:gd name="connsiteX0" fmla="*/ 0 w 2069848"/>
              <a:gd name="connsiteY0" fmla="*/ 0 h 1947955"/>
              <a:gd name="connsiteX1" fmla="*/ 2069848 w 2069848"/>
              <a:gd name="connsiteY1" fmla="*/ 0 h 1947955"/>
              <a:gd name="connsiteX2" fmla="*/ 2069848 w 2069848"/>
              <a:gd name="connsiteY2" fmla="*/ 1947955 h 1947955"/>
              <a:gd name="connsiteX3" fmla="*/ 0 w 2069848"/>
              <a:gd name="connsiteY3" fmla="*/ 1947955 h 194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9848" h="1947955">
                <a:moveTo>
                  <a:pt x="0" y="0"/>
                </a:moveTo>
                <a:lnTo>
                  <a:pt x="2069848" y="0"/>
                </a:lnTo>
                <a:lnTo>
                  <a:pt x="2069848" y="1947955"/>
                </a:lnTo>
                <a:lnTo>
                  <a:pt x="0" y="1947955"/>
                </a:lnTo>
                <a:close/>
              </a:path>
            </a:pathLst>
          </a:custGeom>
        </p:spPr>
      </p:pic>
      <p:sp>
        <p:nvSpPr>
          <p:cNvPr id="46" name="矩形 45"/>
          <p:cNvSpPr/>
          <p:nvPr/>
        </p:nvSpPr>
        <p:spPr>
          <a:xfrm flipH="1">
            <a:off x="1259794" y="1914055"/>
            <a:ext cx="2635065" cy="4058230"/>
          </a:xfrm>
          <a:prstGeom prst="rect">
            <a:avLst/>
          </a:prstGeom>
          <a:solidFill>
            <a:srgbClr val="1D468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995" tIns="51497" rIns="102995" bIns="51497" anchor="ctr"/>
          <a:lstStyle/>
          <a:p>
            <a:pPr algn="ctr"/>
            <a:endParaRPr lang="zh-CN" altLang="en-US" sz="180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 flipV="1">
            <a:off x="4054506" y="4004390"/>
            <a:ext cx="2072027" cy="1947955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V="1">
            <a:off x="6276294" y="1914049"/>
            <a:ext cx="2072027" cy="1947955"/>
          </a:xfrm>
          <a:prstGeom prst="rect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V="1">
            <a:off x="8504927" y="4004395"/>
            <a:ext cx="2072027" cy="1947955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Text Placeholder 2"/>
          <p:cNvSpPr txBox="1"/>
          <p:nvPr/>
        </p:nvSpPr>
        <p:spPr>
          <a:xfrm>
            <a:off x="6193680" y="245276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104"/>
          <p:cNvSpPr txBox="1"/>
          <p:nvPr/>
        </p:nvSpPr>
        <p:spPr>
          <a:xfrm>
            <a:off x="6520468" y="2822821"/>
            <a:ext cx="16251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8348321" y="451524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104"/>
          <p:cNvSpPr txBox="1"/>
          <p:nvPr/>
        </p:nvSpPr>
        <p:spPr>
          <a:xfrm>
            <a:off x="8675109" y="4885301"/>
            <a:ext cx="16251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3933416" y="451524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104"/>
          <p:cNvSpPr txBox="1"/>
          <p:nvPr/>
        </p:nvSpPr>
        <p:spPr>
          <a:xfrm>
            <a:off x="4260204" y="4885301"/>
            <a:ext cx="16251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1406822" y="230886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51"/>
          <p:cNvSpPr txBox="1"/>
          <p:nvPr/>
        </p:nvSpPr>
        <p:spPr>
          <a:xfrm>
            <a:off x="1370795" y="2822821"/>
            <a:ext cx="2412860" cy="2700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73455" y="1734031"/>
            <a:ext cx="4134561" cy="3300160"/>
            <a:chOff x="227178" y="605914"/>
            <a:chExt cx="5006578" cy="3996196"/>
          </a:xfrm>
          <a:solidFill>
            <a:srgbClr val="1B4C86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630405" y="4234713"/>
              <a:ext cx="136882" cy="59062"/>
            </a:xfrm>
            <a:custGeom>
              <a:avLst/>
              <a:gdLst>
                <a:gd name="T0" fmla="*/ 132 w 158"/>
                <a:gd name="T1" fmla="*/ 47 h 68"/>
                <a:gd name="T2" fmla="*/ 78 w 158"/>
                <a:gd name="T3" fmla="*/ 52 h 68"/>
                <a:gd name="T4" fmla="*/ 78 w 158"/>
                <a:gd name="T5" fmla="*/ 54 h 68"/>
                <a:gd name="T6" fmla="*/ 71 w 158"/>
                <a:gd name="T7" fmla="*/ 52 h 68"/>
                <a:gd name="T8" fmla="*/ 73 w 158"/>
                <a:gd name="T9" fmla="*/ 52 h 68"/>
                <a:gd name="T10" fmla="*/ 76 w 158"/>
                <a:gd name="T11" fmla="*/ 61 h 68"/>
                <a:gd name="T12" fmla="*/ 73 w 158"/>
                <a:gd name="T13" fmla="*/ 61 h 68"/>
                <a:gd name="T14" fmla="*/ 73 w 158"/>
                <a:gd name="T15" fmla="*/ 59 h 68"/>
                <a:gd name="T16" fmla="*/ 7 w 158"/>
                <a:gd name="T17" fmla="*/ 47 h 68"/>
                <a:gd name="T18" fmla="*/ 2 w 158"/>
                <a:gd name="T19" fmla="*/ 38 h 68"/>
                <a:gd name="T20" fmla="*/ 14 w 158"/>
                <a:gd name="T21" fmla="*/ 50 h 68"/>
                <a:gd name="T22" fmla="*/ 7 w 158"/>
                <a:gd name="T23" fmla="*/ 45 h 68"/>
                <a:gd name="T24" fmla="*/ 38 w 158"/>
                <a:gd name="T25" fmla="*/ 57 h 68"/>
                <a:gd name="T26" fmla="*/ 35 w 158"/>
                <a:gd name="T27" fmla="*/ 57 h 68"/>
                <a:gd name="T28" fmla="*/ 33 w 158"/>
                <a:gd name="T29" fmla="*/ 59 h 68"/>
                <a:gd name="T30" fmla="*/ 35 w 158"/>
                <a:gd name="T31" fmla="*/ 66 h 68"/>
                <a:gd name="T32" fmla="*/ 33 w 158"/>
                <a:gd name="T33" fmla="*/ 66 h 68"/>
                <a:gd name="T34" fmla="*/ 31 w 158"/>
                <a:gd name="T35" fmla="*/ 64 h 68"/>
                <a:gd name="T36" fmla="*/ 31 w 158"/>
                <a:gd name="T37" fmla="*/ 64 h 68"/>
                <a:gd name="T38" fmla="*/ 28 w 158"/>
                <a:gd name="T39" fmla="*/ 61 h 68"/>
                <a:gd name="T40" fmla="*/ 26 w 158"/>
                <a:gd name="T41" fmla="*/ 61 h 68"/>
                <a:gd name="T42" fmla="*/ 21 w 158"/>
                <a:gd name="T43" fmla="*/ 50 h 68"/>
                <a:gd name="T44" fmla="*/ 24 w 158"/>
                <a:gd name="T45" fmla="*/ 45 h 68"/>
                <a:gd name="T46" fmla="*/ 31 w 158"/>
                <a:gd name="T47" fmla="*/ 47 h 68"/>
                <a:gd name="T48" fmla="*/ 38 w 158"/>
                <a:gd name="T49" fmla="*/ 54 h 68"/>
                <a:gd name="T50" fmla="*/ 42 w 158"/>
                <a:gd name="T51" fmla="*/ 57 h 68"/>
                <a:gd name="T52" fmla="*/ 87 w 158"/>
                <a:gd name="T53" fmla="*/ 54 h 68"/>
                <a:gd name="T54" fmla="*/ 97 w 158"/>
                <a:gd name="T55" fmla="*/ 47 h 68"/>
                <a:gd name="T56" fmla="*/ 97 w 158"/>
                <a:gd name="T57" fmla="*/ 52 h 68"/>
                <a:gd name="T58" fmla="*/ 87 w 158"/>
                <a:gd name="T59" fmla="*/ 59 h 68"/>
                <a:gd name="T60" fmla="*/ 92 w 158"/>
                <a:gd name="T61" fmla="*/ 38 h 68"/>
                <a:gd name="T62" fmla="*/ 99 w 158"/>
                <a:gd name="T63" fmla="*/ 38 h 68"/>
                <a:gd name="T64" fmla="*/ 95 w 158"/>
                <a:gd name="T65" fmla="*/ 50 h 68"/>
                <a:gd name="T66" fmla="*/ 78 w 158"/>
                <a:gd name="T67" fmla="*/ 52 h 68"/>
                <a:gd name="T68" fmla="*/ 128 w 158"/>
                <a:gd name="T69" fmla="*/ 47 h 68"/>
                <a:gd name="T70" fmla="*/ 123 w 158"/>
                <a:gd name="T71" fmla="*/ 50 h 68"/>
                <a:gd name="T72" fmla="*/ 125 w 158"/>
                <a:gd name="T73" fmla="*/ 42 h 68"/>
                <a:gd name="T74" fmla="*/ 102 w 158"/>
                <a:gd name="T75" fmla="*/ 42 h 68"/>
                <a:gd name="T76" fmla="*/ 104 w 158"/>
                <a:gd name="T77" fmla="*/ 35 h 68"/>
                <a:gd name="T78" fmla="*/ 109 w 158"/>
                <a:gd name="T79" fmla="*/ 28 h 68"/>
                <a:gd name="T80" fmla="*/ 99 w 158"/>
                <a:gd name="T81" fmla="*/ 42 h 68"/>
                <a:gd name="T82" fmla="*/ 99 w 158"/>
                <a:gd name="T83" fmla="*/ 21 h 68"/>
                <a:gd name="T84" fmla="*/ 83 w 158"/>
                <a:gd name="T85" fmla="*/ 31 h 68"/>
                <a:gd name="T86" fmla="*/ 83 w 158"/>
                <a:gd name="T87" fmla="*/ 21 h 68"/>
                <a:gd name="T88" fmla="*/ 87 w 158"/>
                <a:gd name="T89" fmla="*/ 14 h 68"/>
                <a:gd name="T90" fmla="*/ 90 w 158"/>
                <a:gd name="T91" fmla="*/ 7 h 68"/>
                <a:gd name="T92" fmla="*/ 92 w 158"/>
                <a:gd name="T93" fmla="*/ 7 h 68"/>
                <a:gd name="T94" fmla="*/ 97 w 158"/>
                <a:gd name="T95" fmla="*/ 14 h 68"/>
                <a:gd name="T96" fmla="*/ 99 w 158"/>
                <a:gd name="T97" fmla="*/ 16 h 68"/>
                <a:gd name="T98" fmla="*/ 135 w 158"/>
                <a:gd name="T99" fmla="*/ 5 h 68"/>
                <a:gd name="T100" fmla="*/ 132 w 158"/>
                <a:gd name="T101" fmla="*/ 2 h 68"/>
                <a:gd name="T102" fmla="*/ 135 w 158"/>
                <a:gd name="T103" fmla="*/ 5 h 68"/>
                <a:gd name="T104" fmla="*/ 137 w 158"/>
                <a:gd name="T105" fmla="*/ 0 h 68"/>
                <a:gd name="T106" fmla="*/ 151 w 158"/>
                <a:gd name="T107" fmla="*/ 5 h 68"/>
                <a:gd name="T108" fmla="*/ 139 w 158"/>
                <a:gd name="T10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8" h="68">
                  <a:moveTo>
                    <a:pt x="135" y="42"/>
                  </a:moveTo>
                  <a:lnTo>
                    <a:pt x="135" y="42"/>
                  </a:lnTo>
                  <a:lnTo>
                    <a:pt x="137" y="42"/>
                  </a:lnTo>
                  <a:lnTo>
                    <a:pt x="137" y="45"/>
                  </a:lnTo>
                  <a:lnTo>
                    <a:pt x="135" y="45"/>
                  </a:lnTo>
                  <a:lnTo>
                    <a:pt x="132" y="47"/>
                  </a:lnTo>
                  <a:lnTo>
                    <a:pt x="132" y="47"/>
                  </a:lnTo>
                  <a:lnTo>
                    <a:pt x="132" y="45"/>
                  </a:lnTo>
                  <a:lnTo>
                    <a:pt x="132" y="45"/>
                  </a:lnTo>
                  <a:lnTo>
                    <a:pt x="135" y="42"/>
                  </a:lnTo>
                  <a:close/>
                  <a:moveTo>
                    <a:pt x="78" y="52"/>
                  </a:moveTo>
                  <a:lnTo>
                    <a:pt x="78" y="5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6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3" y="52"/>
                  </a:lnTo>
                  <a:lnTo>
                    <a:pt x="73" y="52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8" y="52"/>
                  </a:lnTo>
                  <a:close/>
                  <a:moveTo>
                    <a:pt x="76" y="61"/>
                  </a:moveTo>
                  <a:lnTo>
                    <a:pt x="76" y="61"/>
                  </a:lnTo>
                  <a:lnTo>
                    <a:pt x="76" y="61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1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1" y="61"/>
                  </a:lnTo>
                  <a:lnTo>
                    <a:pt x="71" y="59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6" y="61"/>
                  </a:lnTo>
                  <a:close/>
                  <a:moveTo>
                    <a:pt x="7" y="42"/>
                  </a:moveTo>
                  <a:lnTo>
                    <a:pt x="7" y="42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7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2" y="45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2" y="38"/>
                  </a:lnTo>
                  <a:lnTo>
                    <a:pt x="2" y="35"/>
                  </a:lnTo>
                  <a:lnTo>
                    <a:pt x="7" y="38"/>
                  </a:lnTo>
                  <a:lnTo>
                    <a:pt x="9" y="40"/>
                  </a:lnTo>
                  <a:lnTo>
                    <a:pt x="9" y="42"/>
                  </a:lnTo>
                  <a:lnTo>
                    <a:pt x="9" y="45"/>
                  </a:lnTo>
                  <a:lnTo>
                    <a:pt x="14" y="50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0"/>
                  </a:lnTo>
                  <a:lnTo>
                    <a:pt x="7" y="45"/>
                  </a:lnTo>
                  <a:lnTo>
                    <a:pt x="7" y="42"/>
                  </a:lnTo>
                  <a:lnTo>
                    <a:pt x="7" y="42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40" y="57"/>
                  </a:lnTo>
                  <a:lnTo>
                    <a:pt x="40" y="59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5" y="54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5" y="59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3" y="57"/>
                  </a:lnTo>
                  <a:lnTo>
                    <a:pt x="33" y="59"/>
                  </a:lnTo>
                  <a:lnTo>
                    <a:pt x="35" y="64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3" y="66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6" y="61"/>
                  </a:lnTo>
                  <a:lnTo>
                    <a:pt x="24" y="57"/>
                  </a:lnTo>
                  <a:lnTo>
                    <a:pt x="21" y="57"/>
                  </a:lnTo>
                  <a:lnTo>
                    <a:pt x="19" y="52"/>
                  </a:lnTo>
                  <a:lnTo>
                    <a:pt x="16" y="52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1" y="47"/>
                  </a:lnTo>
                  <a:lnTo>
                    <a:pt x="21" y="47"/>
                  </a:lnTo>
                  <a:lnTo>
                    <a:pt x="21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7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1" y="50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3" y="50"/>
                  </a:lnTo>
                  <a:lnTo>
                    <a:pt x="35" y="50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4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7"/>
                  </a:lnTo>
                  <a:lnTo>
                    <a:pt x="40" y="57"/>
                  </a:lnTo>
                  <a:lnTo>
                    <a:pt x="42" y="57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87" y="59"/>
                  </a:moveTo>
                  <a:lnTo>
                    <a:pt x="87" y="59"/>
                  </a:lnTo>
                  <a:lnTo>
                    <a:pt x="87" y="57"/>
                  </a:lnTo>
                  <a:lnTo>
                    <a:pt x="87" y="54"/>
                  </a:lnTo>
                  <a:lnTo>
                    <a:pt x="87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5" y="52"/>
                  </a:lnTo>
                  <a:lnTo>
                    <a:pt x="97" y="47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7"/>
                  </a:lnTo>
                  <a:lnTo>
                    <a:pt x="99" y="50"/>
                  </a:lnTo>
                  <a:lnTo>
                    <a:pt x="97" y="52"/>
                  </a:lnTo>
                  <a:lnTo>
                    <a:pt x="90" y="59"/>
                  </a:lnTo>
                  <a:lnTo>
                    <a:pt x="90" y="59"/>
                  </a:lnTo>
                  <a:lnTo>
                    <a:pt x="87" y="61"/>
                  </a:lnTo>
                  <a:lnTo>
                    <a:pt x="87" y="64"/>
                  </a:lnTo>
                  <a:lnTo>
                    <a:pt x="85" y="64"/>
                  </a:lnTo>
                  <a:lnTo>
                    <a:pt x="87" y="59"/>
                  </a:lnTo>
                  <a:close/>
                  <a:moveTo>
                    <a:pt x="87" y="47"/>
                  </a:moveTo>
                  <a:lnTo>
                    <a:pt x="87" y="47"/>
                  </a:lnTo>
                  <a:lnTo>
                    <a:pt x="90" y="45"/>
                  </a:lnTo>
                  <a:lnTo>
                    <a:pt x="90" y="42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5" y="38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7" y="35"/>
                  </a:lnTo>
                  <a:lnTo>
                    <a:pt x="97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7" y="42"/>
                  </a:lnTo>
                  <a:lnTo>
                    <a:pt x="95" y="47"/>
                  </a:lnTo>
                  <a:lnTo>
                    <a:pt x="95" y="50"/>
                  </a:lnTo>
                  <a:lnTo>
                    <a:pt x="92" y="50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5" y="50"/>
                  </a:lnTo>
                  <a:lnTo>
                    <a:pt x="80" y="52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3" y="50"/>
                  </a:lnTo>
                  <a:lnTo>
                    <a:pt x="85" y="47"/>
                  </a:lnTo>
                  <a:lnTo>
                    <a:pt x="87" y="47"/>
                  </a:lnTo>
                  <a:close/>
                  <a:moveTo>
                    <a:pt x="128" y="47"/>
                  </a:moveTo>
                  <a:lnTo>
                    <a:pt x="128" y="47"/>
                  </a:lnTo>
                  <a:lnTo>
                    <a:pt x="125" y="47"/>
                  </a:lnTo>
                  <a:lnTo>
                    <a:pt x="128" y="50"/>
                  </a:lnTo>
                  <a:lnTo>
                    <a:pt x="125" y="52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23" y="50"/>
                  </a:lnTo>
                  <a:lnTo>
                    <a:pt x="125" y="47"/>
                  </a:lnTo>
                  <a:lnTo>
                    <a:pt x="123" y="47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123" y="42"/>
                  </a:lnTo>
                  <a:lnTo>
                    <a:pt x="125" y="42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28" y="47"/>
                  </a:lnTo>
                  <a:close/>
                  <a:moveTo>
                    <a:pt x="102" y="42"/>
                  </a:moveTo>
                  <a:lnTo>
                    <a:pt x="102" y="42"/>
                  </a:lnTo>
                  <a:lnTo>
                    <a:pt x="102" y="42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102" y="38"/>
                  </a:lnTo>
                  <a:lnTo>
                    <a:pt x="104" y="38"/>
                  </a:lnTo>
                  <a:lnTo>
                    <a:pt x="104" y="35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1"/>
                  </a:lnTo>
                  <a:lnTo>
                    <a:pt x="106" y="31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4" y="38"/>
                  </a:lnTo>
                  <a:lnTo>
                    <a:pt x="104" y="40"/>
                  </a:lnTo>
                  <a:lnTo>
                    <a:pt x="102" y="45"/>
                  </a:lnTo>
                  <a:lnTo>
                    <a:pt x="99" y="42"/>
                  </a:lnTo>
                  <a:lnTo>
                    <a:pt x="102" y="42"/>
                  </a:lnTo>
                  <a:close/>
                  <a:moveTo>
                    <a:pt x="106" y="19"/>
                  </a:moveTo>
                  <a:lnTo>
                    <a:pt x="106" y="19"/>
                  </a:lnTo>
                  <a:lnTo>
                    <a:pt x="102" y="21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7" y="21"/>
                  </a:lnTo>
                  <a:lnTo>
                    <a:pt x="95" y="24"/>
                  </a:lnTo>
                  <a:lnTo>
                    <a:pt x="90" y="28"/>
                  </a:lnTo>
                  <a:lnTo>
                    <a:pt x="87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28"/>
                  </a:lnTo>
                  <a:lnTo>
                    <a:pt x="80" y="26"/>
                  </a:lnTo>
                  <a:lnTo>
                    <a:pt x="80" y="24"/>
                  </a:lnTo>
                  <a:lnTo>
                    <a:pt x="83" y="21"/>
                  </a:lnTo>
                  <a:lnTo>
                    <a:pt x="83" y="19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6"/>
                  </a:lnTo>
                  <a:lnTo>
                    <a:pt x="87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2"/>
                  </a:lnTo>
                  <a:lnTo>
                    <a:pt x="87" y="9"/>
                  </a:lnTo>
                  <a:lnTo>
                    <a:pt x="90" y="7"/>
                  </a:lnTo>
                  <a:lnTo>
                    <a:pt x="90" y="7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95" y="12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6"/>
                  </a:lnTo>
                  <a:lnTo>
                    <a:pt x="97" y="16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104" y="16"/>
                  </a:lnTo>
                  <a:lnTo>
                    <a:pt x="106" y="16"/>
                  </a:lnTo>
                  <a:lnTo>
                    <a:pt x="109" y="16"/>
                  </a:lnTo>
                  <a:lnTo>
                    <a:pt x="106" y="16"/>
                  </a:lnTo>
                  <a:lnTo>
                    <a:pt x="106" y="19"/>
                  </a:lnTo>
                  <a:close/>
                  <a:moveTo>
                    <a:pt x="135" y="5"/>
                  </a:moveTo>
                  <a:lnTo>
                    <a:pt x="135" y="5"/>
                  </a:lnTo>
                  <a:lnTo>
                    <a:pt x="121" y="7"/>
                  </a:lnTo>
                  <a:lnTo>
                    <a:pt x="123" y="7"/>
                  </a:lnTo>
                  <a:lnTo>
                    <a:pt x="123" y="5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5"/>
                  </a:lnTo>
                  <a:lnTo>
                    <a:pt x="135" y="5"/>
                  </a:lnTo>
                  <a:close/>
                  <a:moveTo>
                    <a:pt x="142" y="2"/>
                  </a:moveTo>
                  <a:lnTo>
                    <a:pt x="142" y="2"/>
                  </a:lnTo>
                  <a:lnTo>
                    <a:pt x="142" y="2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4" y="2"/>
                  </a:lnTo>
                  <a:lnTo>
                    <a:pt x="151" y="5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9" y="2"/>
                  </a:lnTo>
                  <a:lnTo>
                    <a:pt x="139" y="5"/>
                  </a:lnTo>
                  <a:lnTo>
                    <a:pt x="137" y="5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42" y="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2630405" y="4234713"/>
              <a:ext cx="136882" cy="59062"/>
            </a:xfrm>
            <a:custGeom>
              <a:avLst/>
              <a:gdLst>
                <a:gd name="T0" fmla="*/ 132 w 158"/>
                <a:gd name="T1" fmla="*/ 47 h 68"/>
                <a:gd name="T2" fmla="*/ 78 w 158"/>
                <a:gd name="T3" fmla="*/ 52 h 68"/>
                <a:gd name="T4" fmla="*/ 78 w 158"/>
                <a:gd name="T5" fmla="*/ 54 h 68"/>
                <a:gd name="T6" fmla="*/ 71 w 158"/>
                <a:gd name="T7" fmla="*/ 52 h 68"/>
                <a:gd name="T8" fmla="*/ 73 w 158"/>
                <a:gd name="T9" fmla="*/ 52 h 68"/>
                <a:gd name="T10" fmla="*/ 76 w 158"/>
                <a:gd name="T11" fmla="*/ 61 h 68"/>
                <a:gd name="T12" fmla="*/ 73 w 158"/>
                <a:gd name="T13" fmla="*/ 61 h 68"/>
                <a:gd name="T14" fmla="*/ 73 w 158"/>
                <a:gd name="T15" fmla="*/ 59 h 68"/>
                <a:gd name="T16" fmla="*/ 7 w 158"/>
                <a:gd name="T17" fmla="*/ 47 h 68"/>
                <a:gd name="T18" fmla="*/ 2 w 158"/>
                <a:gd name="T19" fmla="*/ 38 h 68"/>
                <a:gd name="T20" fmla="*/ 14 w 158"/>
                <a:gd name="T21" fmla="*/ 50 h 68"/>
                <a:gd name="T22" fmla="*/ 7 w 158"/>
                <a:gd name="T23" fmla="*/ 45 h 68"/>
                <a:gd name="T24" fmla="*/ 38 w 158"/>
                <a:gd name="T25" fmla="*/ 57 h 68"/>
                <a:gd name="T26" fmla="*/ 35 w 158"/>
                <a:gd name="T27" fmla="*/ 57 h 68"/>
                <a:gd name="T28" fmla="*/ 33 w 158"/>
                <a:gd name="T29" fmla="*/ 59 h 68"/>
                <a:gd name="T30" fmla="*/ 35 w 158"/>
                <a:gd name="T31" fmla="*/ 66 h 68"/>
                <a:gd name="T32" fmla="*/ 33 w 158"/>
                <a:gd name="T33" fmla="*/ 66 h 68"/>
                <a:gd name="T34" fmla="*/ 31 w 158"/>
                <a:gd name="T35" fmla="*/ 64 h 68"/>
                <a:gd name="T36" fmla="*/ 31 w 158"/>
                <a:gd name="T37" fmla="*/ 64 h 68"/>
                <a:gd name="T38" fmla="*/ 28 w 158"/>
                <a:gd name="T39" fmla="*/ 61 h 68"/>
                <a:gd name="T40" fmla="*/ 26 w 158"/>
                <a:gd name="T41" fmla="*/ 61 h 68"/>
                <a:gd name="T42" fmla="*/ 21 w 158"/>
                <a:gd name="T43" fmla="*/ 50 h 68"/>
                <a:gd name="T44" fmla="*/ 24 w 158"/>
                <a:gd name="T45" fmla="*/ 45 h 68"/>
                <a:gd name="T46" fmla="*/ 31 w 158"/>
                <a:gd name="T47" fmla="*/ 47 h 68"/>
                <a:gd name="T48" fmla="*/ 38 w 158"/>
                <a:gd name="T49" fmla="*/ 54 h 68"/>
                <a:gd name="T50" fmla="*/ 42 w 158"/>
                <a:gd name="T51" fmla="*/ 57 h 68"/>
                <a:gd name="T52" fmla="*/ 87 w 158"/>
                <a:gd name="T53" fmla="*/ 54 h 68"/>
                <a:gd name="T54" fmla="*/ 97 w 158"/>
                <a:gd name="T55" fmla="*/ 47 h 68"/>
                <a:gd name="T56" fmla="*/ 97 w 158"/>
                <a:gd name="T57" fmla="*/ 52 h 68"/>
                <a:gd name="T58" fmla="*/ 87 w 158"/>
                <a:gd name="T59" fmla="*/ 59 h 68"/>
                <a:gd name="T60" fmla="*/ 92 w 158"/>
                <a:gd name="T61" fmla="*/ 38 h 68"/>
                <a:gd name="T62" fmla="*/ 99 w 158"/>
                <a:gd name="T63" fmla="*/ 38 h 68"/>
                <a:gd name="T64" fmla="*/ 95 w 158"/>
                <a:gd name="T65" fmla="*/ 50 h 68"/>
                <a:gd name="T66" fmla="*/ 78 w 158"/>
                <a:gd name="T67" fmla="*/ 52 h 68"/>
                <a:gd name="T68" fmla="*/ 128 w 158"/>
                <a:gd name="T69" fmla="*/ 47 h 68"/>
                <a:gd name="T70" fmla="*/ 123 w 158"/>
                <a:gd name="T71" fmla="*/ 50 h 68"/>
                <a:gd name="T72" fmla="*/ 125 w 158"/>
                <a:gd name="T73" fmla="*/ 42 h 68"/>
                <a:gd name="T74" fmla="*/ 102 w 158"/>
                <a:gd name="T75" fmla="*/ 42 h 68"/>
                <a:gd name="T76" fmla="*/ 104 w 158"/>
                <a:gd name="T77" fmla="*/ 35 h 68"/>
                <a:gd name="T78" fmla="*/ 109 w 158"/>
                <a:gd name="T79" fmla="*/ 28 h 68"/>
                <a:gd name="T80" fmla="*/ 99 w 158"/>
                <a:gd name="T81" fmla="*/ 42 h 68"/>
                <a:gd name="T82" fmla="*/ 99 w 158"/>
                <a:gd name="T83" fmla="*/ 21 h 68"/>
                <a:gd name="T84" fmla="*/ 83 w 158"/>
                <a:gd name="T85" fmla="*/ 31 h 68"/>
                <a:gd name="T86" fmla="*/ 83 w 158"/>
                <a:gd name="T87" fmla="*/ 21 h 68"/>
                <a:gd name="T88" fmla="*/ 87 w 158"/>
                <a:gd name="T89" fmla="*/ 14 h 68"/>
                <a:gd name="T90" fmla="*/ 90 w 158"/>
                <a:gd name="T91" fmla="*/ 7 h 68"/>
                <a:gd name="T92" fmla="*/ 92 w 158"/>
                <a:gd name="T93" fmla="*/ 7 h 68"/>
                <a:gd name="T94" fmla="*/ 97 w 158"/>
                <a:gd name="T95" fmla="*/ 14 h 68"/>
                <a:gd name="T96" fmla="*/ 99 w 158"/>
                <a:gd name="T97" fmla="*/ 16 h 68"/>
                <a:gd name="T98" fmla="*/ 135 w 158"/>
                <a:gd name="T99" fmla="*/ 5 h 68"/>
                <a:gd name="T100" fmla="*/ 132 w 158"/>
                <a:gd name="T101" fmla="*/ 2 h 68"/>
                <a:gd name="T102" fmla="*/ 135 w 158"/>
                <a:gd name="T103" fmla="*/ 5 h 68"/>
                <a:gd name="T104" fmla="*/ 137 w 158"/>
                <a:gd name="T105" fmla="*/ 0 h 68"/>
                <a:gd name="T106" fmla="*/ 151 w 158"/>
                <a:gd name="T107" fmla="*/ 5 h 68"/>
                <a:gd name="T108" fmla="*/ 139 w 158"/>
                <a:gd name="T10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8" h="68">
                  <a:moveTo>
                    <a:pt x="135" y="42"/>
                  </a:moveTo>
                  <a:lnTo>
                    <a:pt x="135" y="42"/>
                  </a:lnTo>
                  <a:lnTo>
                    <a:pt x="137" y="42"/>
                  </a:lnTo>
                  <a:lnTo>
                    <a:pt x="137" y="45"/>
                  </a:lnTo>
                  <a:lnTo>
                    <a:pt x="135" y="45"/>
                  </a:lnTo>
                  <a:lnTo>
                    <a:pt x="132" y="47"/>
                  </a:lnTo>
                  <a:lnTo>
                    <a:pt x="132" y="47"/>
                  </a:lnTo>
                  <a:lnTo>
                    <a:pt x="132" y="45"/>
                  </a:lnTo>
                  <a:lnTo>
                    <a:pt x="132" y="45"/>
                  </a:lnTo>
                  <a:lnTo>
                    <a:pt x="135" y="42"/>
                  </a:lnTo>
                  <a:moveTo>
                    <a:pt x="78" y="52"/>
                  </a:moveTo>
                  <a:lnTo>
                    <a:pt x="78" y="5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76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3" y="52"/>
                  </a:lnTo>
                  <a:lnTo>
                    <a:pt x="73" y="52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8" y="52"/>
                  </a:lnTo>
                  <a:moveTo>
                    <a:pt x="76" y="61"/>
                  </a:moveTo>
                  <a:lnTo>
                    <a:pt x="76" y="61"/>
                  </a:lnTo>
                  <a:lnTo>
                    <a:pt x="76" y="61"/>
                  </a:lnTo>
                  <a:lnTo>
                    <a:pt x="76" y="64"/>
                  </a:lnTo>
                  <a:lnTo>
                    <a:pt x="76" y="64"/>
                  </a:lnTo>
                  <a:lnTo>
                    <a:pt x="76" y="61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71" y="61"/>
                  </a:lnTo>
                  <a:lnTo>
                    <a:pt x="71" y="59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3" y="59"/>
                  </a:lnTo>
                  <a:lnTo>
                    <a:pt x="73" y="59"/>
                  </a:lnTo>
                  <a:lnTo>
                    <a:pt x="76" y="61"/>
                  </a:lnTo>
                  <a:moveTo>
                    <a:pt x="7" y="42"/>
                  </a:moveTo>
                  <a:lnTo>
                    <a:pt x="7" y="42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7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2" y="45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2" y="38"/>
                  </a:lnTo>
                  <a:lnTo>
                    <a:pt x="2" y="35"/>
                  </a:lnTo>
                  <a:lnTo>
                    <a:pt x="7" y="38"/>
                  </a:lnTo>
                  <a:lnTo>
                    <a:pt x="9" y="40"/>
                  </a:lnTo>
                  <a:lnTo>
                    <a:pt x="9" y="42"/>
                  </a:lnTo>
                  <a:lnTo>
                    <a:pt x="9" y="45"/>
                  </a:lnTo>
                  <a:lnTo>
                    <a:pt x="14" y="50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0"/>
                  </a:lnTo>
                  <a:lnTo>
                    <a:pt x="7" y="45"/>
                  </a:lnTo>
                  <a:lnTo>
                    <a:pt x="7" y="42"/>
                  </a:lnTo>
                  <a:lnTo>
                    <a:pt x="7" y="42"/>
                  </a:lnTo>
                  <a:moveTo>
                    <a:pt x="38" y="57"/>
                  </a:moveTo>
                  <a:lnTo>
                    <a:pt x="38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40" y="57"/>
                  </a:lnTo>
                  <a:lnTo>
                    <a:pt x="40" y="59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5" y="54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8" y="59"/>
                  </a:lnTo>
                  <a:lnTo>
                    <a:pt x="38" y="59"/>
                  </a:lnTo>
                  <a:lnTo>
                    <a:pt x="35" y="59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3" y="57"/>
                  </a:lnTo>
                  <a:lnTo>
                    <a:pt x="33" y="59"/>
                  </a:lnTo>
                  <a:lnTo>
                    <a:pt x="35" y="64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5" y="64"/>
                  </a:lnTo>
                  <a:lnTo>
                    <a:pt x="35" y="64"/>
                  </a:lnTo>
                  <a:lnTo>
                    <a:pt x="33" y="66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1"/>
                  </a:lnTo>
                  <a:lnTo>
                    <a:pt x="31" y="61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26" y="61"/>
                  </a:lnTo>
                  <a:lnTo>
                    <a:pt x="24" y="57"/>
                  </a:lnTo>
                  <a:lnTo>
                    <a:pt x="21" y="57"/>
                  </a:lnTo>
                  <a:lnTo>
                    <a:pt x="19" y="52"/>
                  </a:lnTo>
                  <a:lnTo>
                    <a:pt x="16" y="52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1" y="47"/>
                  </a:lnTo>
                  <a:lnTo>
                    <a:pt x="21" y="47"/>
                  </a:lnTo>
                  <a:lnTo>
                    <a:pt x="21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7"/>
                  </a:lnTo>
                  <a:lnTo>
                    <a:pt x="28" y="50"/>
                  </a:lnTo>
                  <a:lnTo>
                    <a:pt x="28" y="50"/>
                  </a:lnTo>
                  <a:lnTo>
                    <a:pt x="31" y="50"/>
                  </a:lnTo>
                  <a:lnTo>
                    <a:pt x="31" y="47"/>
                  </a:lnTo>
                  <a:lnTo>
                    <a:pt x="31" y="47"/>
                  </a:lnTo>
                  <a:lnTo>
                    <a:pt x="33" y="50"/>
                  </a:lnTo>
                  <a:lnTo>
                    <a:pt x="35" y="50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4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57"/>
                  </a:lnTo>
                  <a:lnTo>
                    <a:pt x="40" y="57"/>
                  </a:lnTo>
                  <a:lnTo>
                    <a:pt x="42" y="57"/>
                  </a:lnTo>
                  <a:lnTo>
                    <a:pt x="38" y="57"/>
                  </a:lnTo>
                  <a:lnTo>
                    <a:pt x="38" y="57"/>
                  </a:lnTo>
                  <a:moveTo>
                    <a:pt x="87" y="59"/>
                  </a:moveTo>
                  <a:lnTo>
                    <a:pt x="87" y="59"/>
                  </a:lnTo>
                  <a:lnTo>
                    <a:pt x="87" y="57"/>
                  </a:lnTo>
                  <a:lnTo>
                    <a:pt x="87" y="54"/>
                  </a:lnTo>
                  <a:lnTo>
                    <a:pt x="87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2" y="54"/>
                  </a:lnTo>
                  <a:lnTo>
                    <a:pt x="95" y="52"/>
                  </a:lnTo>
                  <a:lnTo>
                    <a:pt x="97" y="47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7"/>
                  </a:lnTo>
                  <a:lnTo>
                    <a:pt x="99" y="50"/>
                  </a:lnTo>
                  <a:lnTo>
                    <a:pt x="97" y="52"/>
                  </a:lnTo>
                  <a:lnTo>
                    <a:pt x="90" y="59"/>
                  </a:lnTo>
                  <a:lnTo>
                    <a:pt x="90" y="59"/>
                  </a:lnTo>
                  <a:lnTo>
                    <a:pt x="87" y="61"/>
                  </a:lnTo>
                  <a:lnTo>
                    <a:pt x="87" y="64"/>
                  </a:lnTo>
                  <a:lnTo>
                    <a:pt x="85" y="64"/>
                  </a:lnTo>
                  <a:lnTo>
                    <a:pt x="87" y="59"/>
                  </a:lnTo>
                  <a:moveTo>
                    <a:pt x="87" y="47"/>
                  </a:moveTo>
                  <a:lnTo>
                    <a:pt x="87" y="47"/>
                  </a:lnTo>
                  <a:lnTo>
                    <a:pt x="90" y="45"/>
                  </a:lnTo>
                  <a:lnTo>
                    <a:pt x="90" y="42"/>
                  </a:lnTo>
                  <a:lnTo>
                    <a:pt x="92" y="42"/>
                  </a:lnTo>
                  <a:lnTo>
                    <a:pt x="92" y="38"/>
                  </a:lnTo>
                  <a:lnTo>
                    <a:pt x="95" y="38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7" y="35"/>
                  </a:lnTo>
                  <a:lnTo>
                    <a:pt x="97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9" y="38"/>
                  </a:lnTo>
                  <a:lnTo>
                    <a:pt x="97" y="42"/>
                  </a:lnTo>
                  <a:lnTo>
                    <a:pt x="95" y="47"/>
                  </a:lnTo>
                  <a:lnTo>
                    <a:pt x="95" y="50"/>
                  </a:lnTo>
                  <a:lnTo>
                    <a:pt x="92" y="50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5" y="50"/>
                  </a:lnTo>
                  <a:lnTo>
                    <a:pt x="80" y="52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3" y="50"/>
                  </a:lnTo>
                  <a:lnTo>
                    <a:pt x="85" y="47"/>
                  </a:lnTo>
                  <a:lnTo>
                    <a:pt x="87" y="47"/>
                  </a:lnTo>
                  <a:moveTo>
                    <a:pt x="128" y="47"/>
                  </a:moveTo>
                  <a:lnTo>
                    <a:pt x="128" y="47"/>
                  </a:lnTo>
                  <a:lnTo>
                    <a:pt x="125" y="47"/>
                  </a:lnTo>
                  <a:lnTo>
                    <a:pt x="128" y="50"/>
                  </a:lnTo>
                  <a:lnTo>
                    <a:pt x="125" y="52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23" y="50"/>
                  </a:lnTo>
                  <a:lnTo>
                    <a:pt x="125" y="47"/>
                  </a:lnTo>
                  <a:lnTo>
                    <a:pt x="123" y="47"/>
                  </a:lnTo>
                  <a:lnTo>
                    <a:pt x="123" y="45"/>
                  </a:lnTo>
                  <a:lnTo>
                    <a:pt x="123" y="45"/>
                  </a:lnTo>
                  <a:lnTo>
                    <a:pt x="123" y="42"/>
                  </a:lnTo>
                  <a:lnTo>
                    <a:pt x="125" y="42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28" y="47"/>
                  </a:lnTo>
                  <a:moveTo>
                    <a:pt x="102" y="42"/>
                  </a:moveTo>
                  <a:lnTo>
                    <a:pt x="102" y="42"/>
                  </a:lnTo>
                  <a:lnTo>
                    <a:pt x="102" y="42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102" y="38"/>
                  </a:lnTo>
                  <a:lnTo>
                    <a:pt x="104" y="38"/>
                  </a:lnTo>
                  <a:lnTo>
                    <a:pt x="104" y="35"/>
                  </a:lnTo>
                  <a:lnTo>
                    <a:pt x="104" y="33"/>
                  </a:lnTo>
                  <a:lnTo>
                    <a:pt x="104" y="33"/>
                  </a:lnTo>
                  <a:lnTo>
                    <a:pt x="104" y="31"/>
                  </a:lnTo>
                  <a:lnTo>
                    <a:pt x="106" y="31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9" y="28"/>
                  </a:lnTo>
                  <a:lnTo>
                    <a:pt x="104" y="38"/>
                  </a:lnTo>
                  <a:lnTo>
                    <a:pt x="104" y="40"/>
                  </a:lnTo>
                  <a:lnTo>
                    <a:pt x="102" y="45"/>
                  </a:lnTo>
                  <a:lnTo>
                    <a:pt x="99" y="42"/>
                  </a:lnTo>
                  <a:lnTo>
                    <a:pt x="102" y="42"/>
                  </a:lnTo>
                  <a:moveTo>
                    <a:pt x="106" y="19"/>
                  </a:moveTo>
                  <a:lnTo>
                    <a:pt x="106" y="19"/>
                  </a:lnTo>
                  <a:lnTo>
                    <a:pt x="102" y="21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7" y="21"/>
                  </a:lnTo>
                  <a:lnTo>
                    <a:pt x="95" y="24"/>
                  </a:lnTo>
                  <a:lnTo>
                    <a:pt x="90" y="28"/>
                  </a:lnTo>
                  <a:lnTo>
                    <a:pt x="87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28"/>
                  </a:lnTo>
                  <a:lnTo>
                    <a:pt x="80" y="26"/>
                  </a:lnTo>
                  <a:lnTo>
                    <a:pt x="80" y="24"/>
                  </a:lnTo>
                  <a:lnTo>
                    <a:pt x="83" y="21"/>
                  </a:lnTo>
                  <a:lnTo>
                    <a:pt x="83" y="19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5" y="16"/>
                  </a:lnTo>
                  <a:lnTo>
                    <a:pt x="87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7" y="12"/>
                  </a:lnTo>
                  <a:lnTo>
                    <a:pt x="87" y="9"/>
                  </a:lnTo>
                  <a:lnTo>
                    <a:pt x="90" y="7"/>
                  </a:lnTo>
                  <a:lnTo>
                    <a:pt x="90" y="7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2" y="7"/>
                  </a:lnTo>
                  <a:lnTo>
                    <a:pt x="92" y="7"/>
                  </a:lnTo>
                  <a:lnTo>
                    <a:pt x="95" y="12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2"/>
                  </a:lnTo>
                  <a:lnTo>
                    <a:pt x="97" y="14"/>
                  </a:lnTo>
                  <a:lnTo>
                    <a:pt x="97" y="14"/>
                  </a:lnTo>
                  <a:lnTo>
                    <a:pt x="97" y="16"/>
                  </a:lnTo>
                  <a:lnTo>
                    <a:pt x="97" y="16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104" y="16"/>
                  </a:lnTo>
                  <a:lnTo>
                    <a:pt x="106" y="16"/>
                  </a:lnTo>
                  <a:lnTo>
                    <a:pt x="109" y="16"/>
                  </a:lnTo>
                  <a:lnTo>
                    <a:pt x="106" y="16"/>
                  </a:lnTo>
                  <a:lnTo>
                    <a:pt x="106" y="19"/>
                  </a:lnTo>
                  <a:moveTo>
                    <a:pt x="135" y="5"/>
                  </a:moveTo>
                  <a:lnTo>
                    <a:pt x="135" y="5"/>
                  </a:lnTo>
                  <a:lnTo>
                    <a:pt x="121" y="7"/>
                  </a:lnTo>
                  <a:lnTo>
                    <a:pt x="123" y="7"/>
                  </a:lnTo>
                  <a:lnTo>
                    <a:pt x="123" y="5"/>
                  </a:lnTo>
                  <a:lnTo>
                    <a:pt x="132" y="2"/>
                  </a:lnTo>
                  <a:lnTo>
                    <a:pt x="132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5"/>
                  </a:lnTo>
                  <a:lnTo>
                    <a:pt x="135" y="5"/>
                  </a:lnTo>
                  <a:moveTo>
                    <a:pt x="142" y="2"/>
                  </a:moveTo>
                  <a:lnTo>
                    <a:pt x="142" y="2"/>
                  </a:lnTo>
                  <a:lnTo>
                    <a:pt x="142" y="2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54" y="2"/>
                  </a:lnTo>
                  <a:lnTo>
                    <a:pt x="151" y="5"/>
                  </a:lnTo>
                  <a:lnTo>
                    <a:pt x="151" y="2"/>
                  </a:lnTo>
                  <a:lnTo>
                    <a:pt x="149" y="2"/>
                  </a:lnTo>
                  <a:lnTo>
                    <a:pt x="149" y="2"/>
                  </a:lnTo>
                  <a:lnTo>
                    <a:pt x="139" y="5"/>
                  </a:lnTo>
                  <a:lnTo>
                    <a:pt x="137" y="5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39" y="2"/>
                  </a:lnTo>
                  <a:lnTo>
                    <a:pt x="142" y="2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1692159" y="1594324"/>
              <a:ext cx="1316837" cy="1346252"/>
            </a:xfrm>
            <a:custGeom>
              <a:avLst/>
              <a:gdLst>
                <a:gd name="T0" fmla="*/ 1499 w 1520"/>
                <a:gd name="T1" fmla="*/ 1171 h 1550"/>
                <a:gd name="T2" fmla="*/ 1466 w 1520"/>
                <a:gd name="T3" fmla="*/ 1254 h 1550"/>
                <a:gd name="T4" fmla="*/ 1397 w 1520"/>
                <a:gd name="T5" fmla="*/ 1242 h 1550"/>
                <a:gd name="T6" fmla="*/ 1369 w 1520"/>
                <a:gd name="T7" fmla="*/ 1287 h 1550"/>
                <a:gd name="T8" fmla="*/ 1322 w 1520"/>
                <a:gd name="T9" fmla="*/ 1266 h 1550"/>
                <a:gd name="T10" fmla="*/ 1260 w 1520"/>
                <a:gd name="T11" fmla="*/ 1285 h 1550"/>
                <a:gd name="T12" fmla="*/ 1253 w 1520"/>
                <a:gd name="T13" fmla="*/ 1327 h 1550"/>
                <a:gd name="T14" fmla="*/ 1244 w 1520"/>
                <a:gd name="T15" fmla="*/ 1384 h 1550"/>
                <a:gd name="T16" fmla="*/ 1241 w 1520"/>
                <a:gd name="T17" fmla="*/ 1445 h 1550"/>
                <a:gd name="T18" fmla="*/ 1175 w 1520"/>
                <a:gd name="T19" fmla="*/ 1441 h 1550"/>
                <a:gd name="T20" fmla="*/ 1161 w 1520"/>
                <a:gd name="T21" fmla="*/ 1493 h 1550"/>
                <a:gd name="T22" fmla="*/ 1102 w 1520"/>
                <a:gd name="T23" fmla="*/ 1538 h 1550"/>
                <a:gd name="T24" fmla="*/ 1010 w 1520"/>
                <a:gd name="T25" fmla="*/ 1531 h 1550"/>
                <a:gd name="T26" fmla="*/ 988 w 1520"/>
                <a:gd name="T27" fmla="*/ 1441 h 1550"/>
                <a:gd name="T28" fmla="*/ 924 w 1520"/>
                <a:gd name="T29" fmla="*/ 1372 h 1550"/>
                <a:gd name="T30" fmla="*/ 880 w 1520"/>
                <a:gd name="T31" fmla="*/ 1311 h 1550"/>
                <a:gd name="T32" fmla="*/ 806 w 1520"/>
                <a:gd name="T33" fmla="*/ 1296 h 1550"/>
                <a:gd name="T34" fmla="*/ 780 w 1520"/>
                <a:gd name="T35" fmla="*/ 1337 h 1550"/>
                <a:gd name="T36" fmla="*/ 780 w 1520"/>
                <a:gd name="T37" fmla="*/ 1382 h 1550"/>
                <a:gd name="T38" fmla="*/ 716 w 1520"/>
                <a:gd name="T39" fmla="*/ 1389 h 1550"/>
                <a:gd name="T40" fmla="*/ 712 w 1520"/>
                <a:gd name="T41" fmla="*/ 1353 h 1550"/>
                <a:gd name="T42" fmla="*/ 657 w 1520"/>
                <a:gd name="T43" fmla="*/ 1299 h 1550"/>
                <a:gd name="T44" fmla="*/ 679 w 1520"/>
                <a:gd name="T45" fmla="*/ 1237 h 1550"/>
                <a:gd name="T46" fmla="*/ 735 w 1520"/>
                <a:gd name="T47" fmla="*/ 1280 h 1550"/>
                <a:gd name="T48" fmla="*/ 785 w 1520"/>
                <a:gd name="T49" fmla="*/ 1252 h 1550"/>
                <a:gd name="T50" fmla="*/ 745 w 1520"/>
                <a:gd name="T51" fmla="*/ 1204 h 1550"/>
                <a:gd name="T52" fmla="*/ 802 w 1520"/>
                <a:gd name="T53" fmla="*/ 1164 h 1550"/>
                <a:gd name="T54" fmla="*/ 849 w 1520"/>
                <a:gd name="T55" fmla="*/ 1107 h 1550"/>
                <a:gd name="T56" fmla="*/ 906 w 1520"/>
                <a:gd name="T57" fmla="*/ 1055 h 1550"/>
                <a:gd name="T58" fmla="*/ 889 w 1520"/>
                <a:gd name="T59" fmla="*/ 972 h 1550"/>
                <a:gd name="T60" fmla="*/ 887 w 1520"/>
                <a:gd name="T61" fmla="*/ 897 h 1550"/>
                <a:gd name="T62" fmla="*/ 820 w 1520"/>
                <a:gd name="T63" fmla="*/ 826 h 1550"/>
                <a:gd name="T64" fmla="*/ 671 w 1520"/>
                <a:gd name="T65" fmla="*/ 662 h 1550"/>
                <a:gd name="T66" fmla="*/ 617 w 1520"/>
                <a:gd name="T67" fmla="*/ 627 h 1550"/>
                <a:gd name="T68" fmla="*/ 532 w 1520"/>
                <a:gd name="T69" fmla="*/ 556 h 1550"/>
                <a:gd name="T70" fmla="*/ 385 w 1520"/>
                <a:gd name="T71" fmla="*/ 487 h 1550"/>
                <a:gd name="T72" fmla="*/ 366 w 1520"/>
                <a:gd name="T73" fmla="*/ 558 h 1550"/>
                <a:gd name="T74" fmla="*/ 284 w 1520"/>
                <a:gd name="T75" fmla="*/ 523 h 1550"/>
                <a:gd name="T76" fmla="*/ 208 w 1520"/>
                <a:gd name="T77" fmla="*/ 428 h 1550"/>
                <a:gd name="T78" fmla="*/ 85 w 1520"/>
                <a:gd name="T79" fmla="*/ 367 h 1550"/>
                <a:gd name="T80" fmla="*/ 33 w 1520"/>
                <a:gd name="T81" fmla="*/ 237 h 1550"/>
                <a:gd name="T82" fmla="*/ 454 w 1520"/>
                <a:gd name="T83" fmla="*/ 0 h 1550"/>
                <a:gd name="T84" fmla="*/ 735 w 1520"/>
                <a:gd name="T85" fmla="*/ 338 h 1550"/>
                <a:gd name="T86" fmla="*/ 726 w 1520"/>
                <a:gd name="T87" fmla="*/ 516 h 1550"/>
                <a:gd name="T88" fmla="*/ 790 w 1520"/>
                <a:gd name="T89" fmla="*/ 615 h 1550"/>
                <a:gd name="T90" fmla="*/ 835 w 1520"/>
                <a:gd name="T91" fmla="*/ 667 h 1550"/>
                <a:gd name="T92" fmla="*/ 1014 w 1520"/>
                <a:gd name="T93" fmla="*/ 627 h 1550"/>
                <a:gd name="T94" fmla="*/ 1010 w 1520"/>
                <a:gd name="T95" fmla="*/ 750 h 1550"/>
                <a:gd name="T96" fmla="*/ 1118 w 1520"/>
                <a:gd name="T97" fmla="*/ 909 h 1550"/>
                <a:gd name="T98" fmla="*/ 1116 w 1520"/>
                <a:gd name="T99" fmla="*/ 930 h 1550"/>
                <a:gd name="T100" fmla="*/ 1161 w 1520"/>
                <a:gd name="T101" fmla="*/ 1041 h 1550"/>
                <a:gd name="T102" fmla="*/ 1154 w 1520"/>
                <a:gd name="T103" fmla="*/ 1126 h 1550"/>
                <a:gd name="T104" fmla="*/ 1196 w 1520"/>
                <a:gd name="T105" fmla="*/ 1183 h 1550"/>
                <a:gd name="T106" fmla="*/ 1251 w 1520"/>
                <a:gd name="T107" fmla="*/ 1223 h 1550"/>
                <a:gd name="T108" fmla="*/ 1265 w 1520"/>
                <a:gd name="T109" fmla="*/ 1178 h 1550"/>
                <a:gd name="T110" fmla="*/ 1317 w 1520"/>
                <a:gd name="T111" fmla="*/ 1164 h 1550"/>
                <a:gd name="T112" fmla="*/ 1324 w 1520"/>
                <a:gd name="T113" fmla="*/ 1136 h 1550"/>
                <a:gd name="T114" fmla="*/ 1286 w 1520"/>
                <a:gd name="T115" fmla="*/ 1093 h 1550"/>
                <a:gd name="T116" fmla="*/ 1289 w 1520"/>
                <a:gd name="T117" fmla="*/ 1041 h 1550"/>
                <a:gd name="T118" fmla="*/ 1312 w 1520"/>
                <a:gd name="T119" fmla="*/ 996 h 1550"/>
                <a:gd name="T120" fmla="*/ 1379 w 1520"/>
                <a:gd name="T121" fmla="*/ 994 h 1550"/>
                <a:gd name="T122" fmla="*/ 1442 w 1520"/>
                <a:gd name="T123" fmla="*/ 1053 h 1550"/>
                <a:gd name="T124" fmla="*/ 1475 w 1520"/>
                <a:gd name="T125" fmla="*/ 1081 h 1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20" h="1550">
                  <a:moveTo>
                    <a:pt x="1520" y="1117"/>
                  </a:moveTo>
                  <a:lnTo>
                    <a:pt x="1520" y="1117"/>
                  </a:lnTo>
                  <a:lnTo>
                    <a:pt x="1520" y="1119"/>
                  </a:lnTo>
                  <a:lnTo>
                    <a:pt x="1520" y="1119"/>
                  </a:lnTo>
                  <a:lnTo>
                    <a:pt x="1520" y="1119"/>
                  </a:lnTo>
                  <a:lnTo>
                    <a:pt x="1518" y="1121"/>
                  </a:lnTo>
                  <a:lnTo>
                    <a:pt x="1518" y="1124"/>
                  </a:lnTo>
                  <a:lnTo>
                    <a:pt x="1518" y="1124"/>
                  </a:lnTo>
                  <a:lnTo>
                    <a:pt x="1516" y="1126"/>
                  </a:lnTo>
                  <a:lnTo>
                    <a:pt x="1513" y="1129"/>
                  </a:lnTo>
                  <a:lnTo>
                    <a:pt x="1513" y="1129"/>
                  </a:lnTo>
                  <a:lnTo>
                    <a:pt x="1513" y="1129"/>
                  </a:lnTo>
                  <a:lnTo>
                    <a:pt x="1513" y="1131"/>
                  </a:lnTo>
                  <a:lnTo>
                    <a:pt x="1513" y="1131"/>
                  </a:lnTo>
                  <a:lnTo>
                    <a:pt x="1513" y="1131"/>
                  </a:lnTo>
                  <a:lnTo>
                    <a:pt x="1513" y="1133"/>
                  </a:lnTo>
                  <a:lnTo>
                    <a:pt x="1513" y="1136"/>
                  </a:lnTo>
                  <a:lnTo>
                    <a:pt x="1516" y="1138"/>
                  </a:lnTo>
                  <a:lnTo>
                    <a:pt x="1516" y="1138"/>
                  </a:lnTo>
                  <a:lnTo>
                    <a:pt x="1516" y="1140"/>
                  </a:lnTo>
                  <a:lnTo>
                    <a:pt x="1516" y="1140"/>
                  </a:lnTo>
                  <a:lnTo>
                    <a:pt x="1516" y="1143"/>
                  </a:lnTo>
                  <a:lnTo>
                    <a:pt x="1516" y="1145"/>
                  </a:lnTo>
                  <a:lnTo>
                    <a:pt x="1516" y="1147"/>
                  </a:lnTo>
                  <a:lnTo>
                    <a:pt x="1516" y="1152"/>
                  </a:lnTo>
                  <a:lnTo>
                    <a:pt x="1516" y="1155"/>
                  </a:lnTo>
                  <a:lnTo>
                    <a:pt x="1513" y="1157"/>
                  </a:lnTo>
                  <a:lnTo>
                    <a:pt x="1513" y="1164"/>
                  </a:lnTo>
                  <a:lnTo>
                    <a:pt x="1511" y="1164"/>
                  </a:lnTo>
                  <a:lnTo>
                    <a:pt x="1511" y="1164"/>
                  </a:lnTo>
                  <a:lnTo>
                    <a:pt x="1511" y="1166"/>
                  </a:lnTo>
                  <a:lnTo>
                    <a:pt x="1509" y="1166"/>
                  </a:lnTo>
                  <a:lnTo>
                    <a:pt x="1509" y="1166"/>
                  </a:lnTo>
                  <a:lnTo>
                    <a:pt x="1506" y="1166"/>
                  </a:lnTo>
                  <a:lnTo>
                    <a:pt x="1504" y="1166"/>
                  </a:lnTo>
                  <a:lnTo>
                    <a:pt x="1504" y="1169"/>
                  </a:lnTo>
                  <a:lnTo>
                    <a:pt x="1504" y="1169"/>
                  </a:lnTo>
                  <a:lnTo>
                    <a:pt x="1499" y="1171"/>
                  </a:lnTo>
                  <a:lnTo>
                    <a:pt x="1499" y="1173"/>
                  </a:lnTo>
                  <a:lnTo>
                    <a:pt x="1497" y="1173"/>
                  </a:lnTo>
                  <a:lnTo>
                    <a:pt x="1494" y="1173"/>
                  </a:lnTo>
                  <a:lnTo>
                    <a:pt x="1492" y="1176"/>
                  </a:lnTo>
                  <a:lnTo>
                    <a:pt x="1492" y="1176"/>
                  </a:lnTo>
                  <a:lnTo>
                    <a:pt x="1492" y="1176"/>
                  </a:lnTo>
                  <a:lnTo>
                    <a:pt x="1490" y="1176"/>
                  </a:lnTo>
                  <a:lnTo>
                    <a:pt x="1490" y="1176"/>
                  </a:lnTo>
                  <a:lnTo>
                    <a:pt x="1490" y="1178"/>
                  </a:lnTo>
                  <a:lnTo>
                    <a:pt x="1490" y="1178"/>
                  </a:lnTo>
                  <a:lnTo>
                    <a:pt x="1490" y="1178"/>
                  </a:lnTo>
                  <a:lnTo>
                    <a:pt x="1490" y="1181"/>
                  </a:lnTo>
                  <a:lnTo>
                    <a:pt x="1492" y="1185"/>
                  </a:lnTo>
                  <a:lnTo>
                    <a:pt x="1492" y="1188"/>
                  </a:lnTo>
                  <a:lnTo>
                    <a:pt x="1492" y="1190"/>
                  </a:lnTo>
                  <a:lnTo>
                    <a:pt x="1492" y="1190"/>
                  </a:lnTo>
                  <a:lnTo>
                    <a:pt x="1492" y="1192"/>
                  </a:lnTo>
                  <a:lnTo>
                    <a:pt x="1490" y="1202"/>
                  </a:lnTo>
                  <a:lnTo>
                    <a:pt x="1490" y="1202"/>
                  </a:lnTo>
                  <a:lnTo>
                    <a:pt x="1490" y="1202"/>
                  </a:lnTo>
                  <a:lnTo>
                    <a:pt x="1490" y="1204"/>
                  </a:lnTo>
                  <a:lnTo>
                    <a:pt x="1490" y="1207"/>
                  </a:lnTo>
                  <a:lnTo>
                    <a:pt x="1492" y="1214"/>
                  </a:lnTo>
                  <a:lnTo>
                    <a:pt x="1497" y="1223"/>
                  </a:lnTo>
                  <a:lnTo>
                    <a:pt x="1497" y="1233"/>
                  </a:lnTo>
                  <a:lnTo>
                    <a:pt x="1497" y="1240"/>
                  </a:lnTo>
                  <a:lnTo>
                    <a:pt x="1497" y="1244"/>
                  </a:lnTo>
                  <a:lnTo>
                    <a:pt x="1497" y="1244"/>
                  </a:lnTo>
                  <a:lnTo>
                    <a:pt x="1494" y="1247"/>
                  </a:lnTo>
                  <a:lnTo>
                    <a:pt x="1494" y="1247"/>
                  </a:lnTo>
                  <a:lnTo>
                    <a:pt x="1490" y="1252"/>
                  </a:lnTo>
                  <a:lnTo>
                    <a:pt x="1485" y="1256"/>
                  </a:lnTo>
                  <a:lnTo>
                    <a:pt x="1485" y="1256"/>
                  </a:lnTo>
                  <a:lnTo>
                    <a:pt x="1483" y="1259"/>
                  </a:lnTo>
                  <a:lnTo>
                    <a:pt x="1483" y="1259"/>
                  </a:lnTo>
                  <a:lnTo>
                    <a:pt x="1480" y="1259"/>
                  </a:lnTo>
                  <a:lnTo>
                    <a:pt x="1475" y="1259"/>
                  </a:lnTo>
                  <a:lnTo>
                    <a:pt x="1466" y="1254"/>
                  </a:lnTo>
                  <a:lnTo>
                    <a:pt x="1464" y="1254"/>
                  </a:lnTo>
                  <a:lnTo>
                    <a:pt x="1461" y="1254"/>
                  </a:lnTo>
                  <a:lnTo>
                    <a:pt x="1457" y="1256"/>
                  </a:lnTo>
                  <a:lnTo>
                    <a:pt x="1457" y="1256"/>
                  </a:lnTo>
                  <a:lnTo>
                    <a:pt x="1454" y="1256"/>
                  </a:lnTo>
                  <a:lnTo>
                    <a:pt x="1454" y="1254"/>
                  </a:lnTo>
                  <a:lnTo>
                    <a:pt x="1452" y="1252"/>
                  </a:lnTo>
                  <a:lnTo>
                    <a:pt x="1452" y="1252"/>
                  </a:lnTo>
                  <a:lnTo>
                    <a:pt x="1452" y="1252"/>
                  </a:lnTo>
                  <a:lnTo>
                    <a:pt x="1449" y="1252"/>
                  </a:lnTo>
                  <a:lnTo>
                    <a:pt x="1449" y="1252"/>
                  </a:lnTo>
                  <a:lnTo>
                    <a:pt x="1445" y="1249"/>
                  </a:lnTo>
                  <a:lnTo>
                    <a:pt x="1442" y="1252"/>
                  </a:lnTo>
                  <a:lnTo>
                    <a:pt x="1440" y="1252"/>
                  </a:lnTo>
                  <a:lnTo>
                    <a:pt x="1435" y="1254"/>
                  </a:lnTo>
                  <a:lnTo>
                    <a:pt x="1433" y="1254"/>
                  </a:lnTo>
                  <a:lnTo>
                    <a:pt x="1428" y="1254"/>
                  </a:lnTo>
                  <a:lnTo>
                    <a:pt x="1428" y="1254"/>
                  </a:lnTo>
                  <a:lnTo>
                    <a:pt x="1428" y="1254"/>
                  </a:lnTo>
                  <a:lnTo>
                    <a:pt x="1426" y="1256"/>
                  </a:lnTo>
                  <a:lnTo>
                    <a:pt x="1426" y="1256"/>
                  </a:lnTo>
                  <a:lnTo>
                    <a:pt x="1423" y="1256"/>
                  </a:lnTo>
                  <a:lnTo>
                    <a:pt x="1423" y="1256"/>
                  </a:lnTo>
                  <a:lnTo>
                    <a:pt x="1423" y="1256"/>
                  </a:lnTo>
                  <a:lnTo>
                    <a:pt x="1423" y="1256"/>
                  </a:lnTo>
                  <a:lnTo>
                    <a:pt x="1421" y="1256"/>
                  </a:lnTo>
                  <a:lnTo>
                    <a:pt x="1421" y="1254"/>
                  </a:lnTo>
                  <a:lnTo>
                    <a:pt x="1421" y="1254"/>
                  </a:lnTo>
                  <a:lnTo>
                    <a:pt x="1421" y="1254"/>
                  </a:lnTo>
                  <a:lnTo>
                    <a:pt x="1421" y="1252"/>
                  </a:lnTo>
                  <a:lnTo>
                    <a:pt x="1421" y="1252"/>
                  </a:lnTo>
                  <a:lnTo>
                    <a:pt x="1419" y="1249"/>
                  </a:lnTo>
                  <a:lnTo>
                    <a:pt x="1412" y="1247"/>
                  </a:lnTo>
                  <a:lnTo>
                    <a:pt x="1405" y="1242"/>
                  </a:lnTo>
                  <a:lnTo>
                    <a:pt x="1400" y="1240"/>
                  </a:lnTo>
                  <a:lnTo>
                    <a:pt x="1400" y="1240"/>
                  </a:lnTo>
                  <a:lnTo>
                    <a:pt x="1400" y="1242"/>
                  </a:lnTo>
                  <a:lnTo>
                    <a:pt x="1397" y="1242"/>
                  </a:lnTo>
                  <a:lnTo>
                    <a:pt x="1397" y="1242"/>
                  </a:lnTo>
                  <a:lnTo>
                    <a:pt x="1397" y="1242"/>
                  </a:lnTo>
                  <a:lnTo>
                    <a:pt x="1400" y="1244"/>
                  </a:lnTo>
                  <a:lnTo>
                    <a:pt x="1400" y="1244"/>
                  </a:lnTo>
                  <a:lnTo>
                    <a:pt x="1400" y="1247"/>
                  </a:lnTo>
                  <a:lnTo>
                    <a:pt x="1397" y="1247"/>
                  </a:lnTo>
                  <a:lnTo>
                    <a:pt x="1397" y="1247"/>
                  </a:lnTo>
                  <a:lnTo>
                    <a:pt x="1397" y="1249"/>
                  </a:lnTo>
                  <a:lnTo>
                    <a:pt x="1397" y="1249"/>
                  </a:lnTo>
                  <a:lnTo>
                    <a:pt x="1397" y="1249"/>
                  </a:lnTo>
                  <a:lnTo>
                    <a:pt x="1395" y="1249"/>
                  </a:lnTo>
                  <a:lnTo>
                    <a:pt x="1393" y="1249"/>
                  </a:lnTo>
                  <a:lnTo>
                    <a:pt x="1390" y="1249"/>
                  </a:lnTo>
                  <a:lnTo>
                    <a:pt x="1390" y="1252"/>
                  </a:lnTo>
                  <a:lnTo>
                    <a:pt x="1390" y="1252"/>
                  </a:lnTo>
                  <a:lnTo>
                    <a:pt x="1390" y="1254"/>
                  </a:lnTo>
                  <a:lnTo>
                    <a:pt x="1393" y="1259"/>
                  </a:lnTo>
                  <a:lnTo>
                    <a:pt x="1397" y="1273"/>
                  </a:lnTo>
                  <a:lnTo>
                    <a:pt x="1400" y="1275"/>
                  </a:lnTo>
                  <a:lnTo>
                    <a:pt x="1405" y="1280"/>
                  </a:lnTo>
                  <a:lnTo>
                    <a:pt x="1405" y="1280"/>
                  </a:lnTo>
                  <a:lnTo>
                    <a:pt x="1405" y="1282"/>
                  </a:lnTo>
                  <a:lnTo>
                    <a:pt x="1405" y="1282"/>
                  </a:lnTo>
                  <a:lnTo>
                    <a:pt x="1405" y="1285"/>
                  </a:lnTo>
                  <a:lnTo>
                    <a:pt x="1405" y="1285"/>
                  </a:lnTo>
                  <a:lnTo>
                    <a:pt x="1405" y="1285"/>
                  </a:lnTo>
                  <a:lnTo>
                    <a:pt x="1405" y="1287"/>
                  </a:lnTo>
                  <a:lnTo>
                    <a:pt x="1400" y="1287"/>
                  </a:lnTo>
                  <a:lnTo>
                    <a:pt x="1395" y="1287"/>
                  </a:lnTo>
                  <a:lnTo>
                    <a:pt x="1393" y="1287"/>
                  </a:lnTo>
                  <a:lnTo>
                    <a:pt x="1393" y="1287"/>
                  </a:lnTo>
                  <a:lnTo>
                    <a:pt x="1390" y="1287"/>
                  </a:lnTo>
                  <a:lnTo>
                    <a:pt x="1381" y="1287"/>
                  </a:lnTo>
                  <a:lnTo>
                    <a:pt x="1376" y="1285"/>
                  </a:lnTo>
                  <a:lnTo>
                    <a:pt x="1374" y="1285"/>
                  </a:lnTo>
                  <a:lnTo>
                    <a:pt x="1374" y="1285"/>
                  </a:lnTo>
                  <a:lnTo>
                    <a:pt x="1371" y="1285"/>
                  </a:lnTo>
                  <a:lnTo>
                    <a:pt x="1369" y="1287"/>
                  </a:lnTo>
                  <a:lnTo>
                    <a:pt x="1369" y="1287"/>
                  </a:lnTo>
                  <a:lnTo>
                    <a:pt x="1369" y="1287"/>
                  </a:lnTo>
                  <a:lnTo>
                    <a:pt x="1367" y="1287"/>
                  </a:lnTo>
                  <a:lnTo>
                    <a:pt x="1367" y="1287"/>
                  </a:lnTo>
                  <a:lnTo>
                    <a:pt x="1364" y="1287"/>
                  </a:lnTo>
                  <a:lnTo>
                    <a:pt x="1360" y="1285"/>
                  </a:lnTo>
                  <a:lnTo>
                    <a:pt x="1357" y="1285"/>
                  </a:lnTo>
                  <a:lnTo>
                    <a:pt x="1355" y="1285"/>
                  </a:lnTo>
                  <a:lnTo>
                    <a:pt x="1355" y="1285"/>
                  </a:lnTo>
                  <a:lnTo>
                    <a:pt x="1352" y="1285"/>
                  </a:lnTo>
                  <a:lnTo>
                    <a:pt x="1352" y="1285"/>
                  </a:lnTo>
                  <a:lnTo>
                    <a:pt x="1350" y="1285"/>
                  </a:lnTo>
                  <a:lnTo>
                    <a:pt x="1348" y="1282"/>
                  </a:lnTo>
                  <a:lnTo>
                    <a:pt x="1348" y="1282"/>
                  </a:lnTo>
                  <a:lnTo>
                    <a:pt x="1348" y="1282"/>
                  </a:lnTo>
                  <a:lnTo>
                    <a:pt x="1345" y="1282"/>
                  </a:lnTo>
                  <a:lnTo>
                    <a:pt x="1345" y="1282"/>
                  </a:lnTo>
                  <a:lnTo>
                    <a:pt x="1343" y="1282"/>
                  </a:lnTo>
                  <a:lnTo>
                    <a:pt x="1343" y="1285"/>
                  </a:lnTo>
                  <a:lnTo>
                    <a:pt x="1341" y="1285"/>
                  </a:lnTo>
                  <a:lnTo>
                    <a:pt x="1341" y="1287"/>
                  </a:lnTo>
                  <a:lnTo>
                    <a:pt x="1338" y="1287"/>
                  </a:lnTo>
                  <a:lnTo>
                    <a:pt x="1338" y="1287"/>
                  </a:lnTo>
                  <a:lnTo>
                    <a:pt x="1338" y="1287"/>
                  </a:lnTo>
                  <a:lnTo>
                    <a:pt x="1336" y="1287"/>
                  </a:lnTo>
                  <a:lnTo>
                    <a:pt x="1336" y="1287"/>
                  </a:lnTo>
                  <a:lnTo>
                    <a:pt x="1336" y="1287"/>
                  </a:lnTo>
                  <a:lnTo>
                    <a:pt x="1334" y="1287"/>
                  </a:lnTo>
                  <a:lnTo>
                    <a:pt x="1334" y="1285"/>
                  </a:lnTo>
                  <a:lnTo>
                    <a:pt x="1331" y="1285"/>
                  </a:lnTo>
                  <a:lnTo>
                    <a:pt x="1331" y="1282"/>
                  </a:lnTo>
                  <a:lnTo>
                    <a:pt x="1331" y="1282"/>
                  </a:lnTo>
                  <a:lnTo>
                    <a:pt x="1331" y="1280"/>
                  </a:lnTo>
                  <a:lnTo>
                    <a:pt x="1329" y="1278"/>
                  </a:lnTo>
                  <a:lnTo>
                    <a:pt x="1324" y="1275"/>
                  </a:lnTo>
                  <a:lnTo>
                    <a:pt x="1324" y="1273"/>
                  </a:lnTo>
                  <a:lnTo>
                    <a:pt x="1322" y="1268"/>
                  </a:lnTo>
                  <a:lnTo>
                    <a:pt x="1322" y="1266"/>
                  </a:lnTo>
                  <a:lnTo>
                    <a:pt x="1319" y="1266"/>
                  </a:lnTo>
                  <a:lnTo>
                    <a:pt x="1319" y="1263"/>
                  </a:lnTo>
                  <a:lnTo>
                    <a:pt x="1317" y="1263"/>
                  </a:lnTo>
                  <a:lnTo>
                    <a:pt x="1310" y="1261"/>
                  </a:lnTo>
                  <a:lnTo>
                    <a:pt x="1310" y="1261"/>
                  </a:lnTo>
                  <a:lnTo>
                    <a:pt x="1310" y="1259"/>
                  </a:lnTo>
                  <a:lnTo>
                    <a:pt x="1308" y="1259"/>
                  </a:lnTo>
                  <a:lnTo>
                    <a:pt x="1308" y="1259"/>
                  </a:lnTo>
                  <a:lnTo>
                    <a:pt x="1308" y="1256"/>
                  </a:lnTo>
                  <a:lnTo>
                    <a:pt x="1305" y="1256"/>
                  </a:lnTo>
                  <a:lnTo>
                    <a:pt x="1305" y="1256"/>
                  </a:lnTo>
                  <a:lnTo>
                    <a:pt x="1296" y="1254"/>
                  </a:lnTo>
                  <a:lnTo>
                    <a:pt x="1291" y="1254"/>
                  </a:lnTo>
                  <a:lnTo>
                    <a:pt x="1291" y="1252"/>
                  </a:lnTo>
                  <a:lnTo>
                    <a:pt x="1274" y="1252"/>
                  </a:lnTo>
                  <a:lnTo>
                    <a:pt x="1270" y="1252"/>
                  </a:lnTo>
                  <a:lnTo>
                    <a:pt x="1270" y="1252"/>
                  </a:lnTo>
                  <a:lnTo>
                    <a:pt x="1267" y="1252"/>
                  </a:lnTo>
                  <a:lnTo>
                    <a:pt x="1267" y="1252"/>
                  </a:lnTo>
                  <a:lnTo>
                    <a:pt x="1265" y="1254"/>
                  </a:lnTo>
                  <a:lnTo>
                    <a:pt x="1265" y="1254"/>
                  </a:lnTo>
                  <a:lnTo>
                    <a:pt x="1260" y="1256"/>
                  </a:lnTo>
                  <a:lnTo>
                    <a:pt x="1258" y="1259"/>
                  </a:lnTo>
                  <a:lnTo>
                    <a:pt x="1258" y="1259"/>
                  </a:lnTo>
                  <a:lnTo>
                    <a:pt x="1260" y="1261"/>
                  </a:lnTo>
                  <a:lnTo>
                    <a:pt x="1260" y="1261"/>
                  </a:lnTo>
                  <a:lnTo>
                    <a:pt x="1260" y="1261"/>
                  </a:lnTo>
                  <a:lnTo>
                    <a:pt x="1260" y="1263"/>
                  </a:lnTo>
                  <a:lnTo>
                    <a:pt x="1258" y="1266"/>
                  </a:lnTo>
                  <a:lnTo>
                    <a:pt x="1258" y="1268"/>
                  </a:lnTo>
                  <a:lnTo>
                    <a:pt x="1258" y="1268"/>
                  </a:lnTo>
                  <a:lnTo>
                    <a:pt x="1258" y="1270"/>
                  </a:lnTo>
                  <a:lnTo>
                    <a:pt x="1258" y="1270"/>
                  </a:lnTo>
                  <a:lnTo>
                    <a:pt x="1263" y="1280"/>
                  </a:lnTo>
                  <a:lnTo>
                    <a:pt x="1263" y="1280"/>
                  </a:lnTo>
                  <a:lnTo>
                    <a:pt x="1263" y="1282"/>
                  </a:lnTo>
                  <a:lnTo>
                    <a:pt x="1263" y="1282"/>
                  </a:lnTo>
                  <a:lnTo>
                    <a:pt x="1260" y="1285"/>
                  </a:lnTo>
                  <a:lnTo>
                    <a:pt x="1260" y="1287"/>
                  </a:lnTo>
                  <a:lnTo>
                    <a:pt x="1260" y="1287"/>
                  </a:lnTo>
                  <a:lnTo>
                    <a:pt x="1258" y="1287"/>
                  </a:lnTo>
                  <a:lnTo>
                    <a:pt x="1258" y="1287"/>
                  </a:lnTo>
                  <a:lnTo>
                    <a:pt x="1258" y="1289"/>
                  </a:lnTo>
                  <a:lnTo>
                    <a:pt x="1256" y="1289"/>
                  </a:lnTo>
                  <a:lnTo>
                    <a:pt x="1253" y="1294"/>
                  </a:lnTo>
                  <a:lnTo>
                    <a:pt x="1253" y="1294"/>
                  </a:lnTo>
                  <a:lnTo>
                    <a:pt x="1253" y="1296"/>
                  </a:lnTo>
                  <a:lnTo>
                    <a:pt x="1253" y="1296"/>
                  </a:lnTo>
                  <a:lnTo>
                    <a:pt x="1251" y="1296"/>
                  </a:lnTo>
                  <a:lnTo>
                    <a:pt x="1246" y="1299"/>
                  </a:lnTo>
                  <a:lnTo>
                    <a:pt x="1246" y="1299"/>
                  </a:lnTo>
                  <a:lnTo>
                    <a:pt x="1244" y="1299"/>
                  </a:lnTo>
                  <a:lnTo>
                    <a:pt x="1244" y="1301"/>
                  </a:lnTo>
                  <a:lnTo>
                    <a:pt x="1241" y="1304"/>
                  </a:lnTo>
                  <a:lnTo>
                    <a:pt x="1241" y="1306"/>
                  </a:lnTo>
                  <a:lnTo>
                    <a:pt x="1239" y="1306"/>
                  </a:lnTo>
                  <a:lnTo>
                    <a:pt x="1239" y="1306"/>
                  </a:lnTo>
                  <a:lnTo>
                    <a:pt x="1239" y="1308"/>
                  </a:lnTo>
                  <a:lnTo>
                    <a:pt x="1237" y="1308"/>
                  </a:lnTo>
                  <a:lnTo>
                    <a:pt x="1234" y="1308"/>
                  </a:lnTo>
                  <a:lnTo>
                    <a:pt x="1234" y="1311"/>
                  </a:lnTo>
                  <a:lnTo>
                    <a:pt x="1232" y="1311"/>
                  </a:lnTo>
                  <a:lnTo>
                    <a:pt x="1232" y="1311"/>
                  </a:lnTo>
                  <a:lnTo>
                    <a:pt x="1232" y="1313"/>
                  </a:lnTo>
                  <a:lnTo>
                    <a:pt x="1232" y="1313"/>
                  </a:lnTo>
                  <a:lnTo>
                    <a:pt x="1232" y="1315"/>
                  </a:lnTo>
                  <a:lnTo>
                    <a:pt x="1234" y="1320"/>
                  </a:lnTo>
                  <a:lnTo>
                    <a:pt x="1237" y="1320"/>
                  </a:lnTo>
                  <a:lnTo>
                    <a:pt x="1237" y="1322"/>
                  </a:lnTo>
                  <a:lnTo>
                    <a:pt x="1246" y="1322"/>
                  </a:lnTo>
                  <a:lnTo>
                    <a:pt x="1248" y="1322"/>
                  </a:lnTo>
                  <a:lnTo>
                    <a:pt x="1248" y="1322"/>
                  </a:lnTo>
                  <a:lnTo>
                    <a:pt x="1251" y="1325"/>
                  </a:lnTo>
                  <a:lnTo>
                    <a:pt x="1251" y="1325"/>
                  </a:lnTo>
                  <a:lnTo>
                    <a:pt x="1253" y="1327"/>
                  </a:lnTo>
                  <a:lnTo>
                    <a:pt x="1253" y="1327"/>
                  </a:lnTo>
                  <a:lnTo>
                    <a:pt x="1256" y="1330"/>
                  </a:lnTo>
                  <a:lnTo>
                    <a:pt x="1258" y="1330"/>
                  </a:lnTo>
                  <a:lnTo>
                    <a:pt x="1260" y="1332"/>
                  </a:lnTo>
                  <a:lnTo>
                    <a:pt x="1263" y="1334"/>
                  </a:lnTo>
                  <a:lnTo>
                    <a:pt x="1263" y="1337"/>
                  </a:lnTo>
                  <a:lnTo>
                    <a:pt x="1263" y="1339"/>
                  </a:lnTo>
                  <a:lnTo>
                    <a:pt x="1265" y="1341"/>
                  </a:lnTo>
                  <a:lnTo>
                    <a:pt x="1267" y="1344"/>
                  </a:lnTo>
                  <a:lnTo>
                    <a:pt x="1267" y="1344"/>
                  </a:lnTo>
                  <a:lnTo>
                    <a:pt x="1267" y="1346"/>
                  </a:lnTo>
                  <a:lnTo>
                    <a:pt x="1267" y="1346"/>
                  </a:lnTo>
                  <a:lnTo>
                    <a:pt x="1267" y="1358"/>
                  </a:lnTo>
                  <a:lnTo>
                    <a:pt x="1267" y="1358"/>
                  </a:lnTo>
                  <a:lnTo>
                    <a:pt x="1267" y="1360"/>
                  </a:lnTo>
                  <a:lnTo>
                    <a:pt x="1265" y="1360"/>
                  </a:lnTo>
                  <a:lnTo>
                    <a:pt x="1265" y="1363"/>
                  </a:lnTo>
                  <a:lnTo>
                    <a:pt x="1263" y="1363"/>
                  </a:lnTo>
                  <a:lnTo>
                    <a:pt x="1260" y="1360"/>
                  </a:lnTo>
                  <a:lnTo>
                    <a:pt x="1258" y="1360"/>
                  </a:lnTo>
                  <a:lnTo>
                    <a:pt x="1253" y="1358"/>
                  </a:lnTo>
                  <a:lnTo>
                    <a:pt x="1253" y="1356"/>
                  </a:lnTo>
                  <a:lnTo>
                    <a:pt x="1251" y="1356"/>
                  </a:lnTo>
                  <a:lnTo>
                    <a:pt x="1248" y="1356"/>
                  </a:lnTo>
                  <a:lnTo>
                    <a:pt x="1246" y="1358"/>
                  </a:lnTo>
                  <a:lnTo>
                    <a:pt x="1248" y="1358"/>
                  </a:lnTo>
                  <a:lnTo>
                    <a:pt x="1251" y="1360"/>
                  </a:lnTo>
                  <a:lnTo>
                    <a:pt x="1251" y="1360"/>
                  </a:lnTo>
                  <a:lnTo>
                    <a:pt x="1251" y="1363"/>
                  </a:lnTo>
                  <a:lnTo>
                    <a:pt x="1253" y="1372"/>
                  </a:lnTo>
                  <a:lnTo>
                    <a:pt x="1253" y="1375"/>
                  </a:lnTo>
                  <a:lnTo>
                    <a:pt x="1253" y="1377"/>
                  </a:lnTo>
                  <a:lnTo>
                    <a:pt x="1253" y="1377"/>
                  </a:lnTo>
                  <a:lnTo>
                    <a:pt x="1251" y="1377"/>
                  </a:lnTo>
                  <a:lnTo>
                    <a:pt x="1251" y="1377"/>
                  </a:lnTo>
                  <a:lnTo>
                    <a:pt x="1248" y="1377"/>
                  </a:lnTo>
                  <a:lnTo>
                    <a:pt x="1246" y="1377"/>
                  </a:lnTo>
                  <a:lnTo>
                    <a:pt x="1246" y="1379"/>
                  </a:lnTo>
                  <a:lnTo>
                    <a:pt x="1244" y="1384"/>
                  </a:lnTo>
                  <a:lnTo>
                    <a:pt x="1241" y="1386"/>
                  </a:lnTo>
                  <a:lnTo>
                    <a:pt x="1237" y="1396"/>
                  </a:lnTo>
                  <a:lnTo>
                    <a:pt x="1232" y="1398"/>
                  </a:lnTo>
                  <a:lnTo>
                    <a:pt x="1232" y="1398"/>
                  </a:lnTo>
                  <a:lnTo>
                    <a:pt x="1232" y="1401"/>
                  </a:lnTo>
                  <a:lnTo>
                    <a:pt x="1232" y="1401"/>
                  </a:lnTo>
                  <a:lnTo>
                    <a:pt x="1232" y="1403"/>
                  </a:lnTo>
                  <a:lnTo>
                    <a:pt x="1232" y="1405"/>
                  </a:lnTo>
                  <a:lnTo>
                    <a:pt x="1232" y="1408"/>
                  </a:lnTo>
                  <a:lnTo>
                    <a:pt x="1234" y="1408"/>
                  </a:lnTo>
                  <a:lnTo>
                    <a:pt x="1234" y="1408"/>
                  </a:lnTo>
                  <a:lnTo>
                    <a:pt x="1237" y="1410"/>
                  </a:lnTo>
                  <a:lnTo>
                    <a:pt x="1237" y="1410"/>
                  </a:lnTo>
                  <a:lnTo>
                    <a:pt x="1237" y="1410"/>
                  </a:lnTo>
                  <a:lnTo>
                    <a:pt x="1237" y="1410"/>
                  </a:lnTo>
                  <a:lnTo>
                    <a:pt x="1239" y="1412"/>
                  </a:lnTo>
                  <a:lnTo>
                    <a:pt x="1237" y="1412"/>
                  </a:lnTo>
                  <a:lnTo>
                    <a:pt x="1237" y="1415"/>
                  </a:lnTo>
                  <a:lnTo>
                    <a:pt x="1234" y="1415"/>
                  </a:lnTo>
                  <a:lnTo>
                    <a:pt x="1234" y="1415"/>
                  </a:lnTo>
                  <a:lnTo>
                    <a:pt x="1234" y="1417"/>
                  </a:lnTo>
                  <a:lnTo>
                    <a:pt x="1234" y="1417"/>
                  </a:lnTo>
                  <a:lnTo>
                    <a:pt x="1234" y="1419"/>
                  </a:lnTo>
                  <a:lnTo>
                    <a:pt x="1234" y="1422"/>
                  </a:lnTo>
                  <a:lnTo>
                    <a:pt x="1234" y="1424"/>
                  </a:lnTo>
                  <a:lnTo>
                    <a:pt x="1234" y="1427"/>
                  </a:lnTo>
                  <a:lnTo>
                    <a:pt x="1234" y="1429"/>
                  </a:lnTo>
                  <a:lnTo>
                    <a:pt x="1234" y="1429"/>
                  </a:lnTo>
                  <a:lnTo>
                    <a:pt x="1234" y="1431"/>
                  </a:lnTo>
                  <a:lnTo>
                    <a:pt x="1234" y="1434"/>
                  </a:lnTo>
                  <a:lnTo>
                    <a:pt x="1237" y="1434"/>
                  </a:lnTo>
                  <a:lnTo>
                    <a:pt x="1239" y="1436"/>
                  </a:lnTo>
                  <a:lnTo>
                    <a:pt x="1239" y="1438"/>
                  </a:lnTo>
                  <a:lnTo>
                    <a:pt x="1241" y="1438"/>
                  </a:lnTo>
                  <a:lnTo>
                    <a:pt x="1241" y="1441"/>
                  </a:lnTo>
                  <a:lnTo>
                    <a:pt x="1241" y="1441"/>
                  </a:lnTo>
                  <a:lnTo>
                    <a:pt x="1241" y="1443"/>
                  </a:lnTo>
                  <a:lnTo>
                    <a:pt x="1241" y="1445"/>
                  </a:lnTo>
                  <a:lnTo>
                    <a:pt x="1241" y="1445"/>
                  </a:lnTo>
                  <a:lnTo>
                    <a:pt x="1239" y="1450"/>
                  </a:lnTo>
                  <a:lnTo>
                    <a:pt x="1234" y="1453"/>
                  </a:lnTo>
                  <a:lnTo>
                    <a:pt x="1230" y="1453"/>
                  </a:lnTo>
                  <a:lnTo>
                    <a:pt x="1230" y="1450"/>
                  </a:lnTo>
                  <a:lnTo>
                    <a:pt x="1227" y="1448"/>
                  </a:lnTo>
                  <a:lnTo>
                    <a:pt x="1227" y="1445"/>
                  </a:lnTo>
                  <a:lnTo>
                    <a:pt x="1227" y="1443"/>
                  </a:lnTo>
                  <a:lnTo>
                    <a:pt x="1227" y="1443"/>
                  </a:lnTo>
                  <a:lnTo>
                    <a:pt x="1225" y="1443"/>
                  </a:lnTo>
                  <a:lnTo>
                    <a:pt x="1225" y="1441"/>
                  </a:lnTo>
                  <a:lnTo>
                    <a:pt x="1222" y="1441"/>
                  </a:lnTo>
                  <a:lnTo>
                    <a:pt x="1222" y="1441"/>
                  </a:lnTo>
                  <a:lnTo>
                    <a:pt x="1218" y="1441"/>
                  </a:lnTo>
                  <a:lnTo>
                    <a:pt x="1215" y="1441"/>
                  </a:lnTo>
                  <a:lnTo>
                    <a:pt x="1215" y="1441"/>
                  </a:lnTo>
                  <a:lnTo>
                    <a:pt x="1213" y="1441"/>
                  </a:lnTo>
                  <a:lnTo>
                    <a:pt x="1213" y="1441"/>
                  </a:lnTo>
                  <a:lnTo>
                    <a:pt x="1211" y="1441"/>
                  </a:lnTo>
                  <a:lnTo>
                    <a:pt x="1206" y="1441"/>
                  </a:lnTo>
                  <a:lnTo>
                    <a:pt x="1199" y="1443"/>
                  </a:lnTo>
                  <a:lnTo>
                    <a:pt x="1196" y="1443"/>
                  </a:lnTo>
                  <a:lnTo>
                    <a:pt x="1194" y="1443"/>
                  </a:lnTo>
                  <a:lnTo>
                    <a:pt x="1192" y="1441"/>
                  </a:lnTo>
                  <a:lnTo>
                    <a:pt x="1192" y="1441"/>
                  </a:lnTo>
                  <a:lnTo>
                    <a:pt x="1192" y="1441"/>
                  </a:lnTo>
                  <a:lnTo>
                    <a:pt x="1192" y="1438"/>
                  </a:lnTo>
                  <a:lnTo>
                    <a:pt x="1189" y="1436"/>
                  </a:lnTo>
                  <a:lnTo>
                    <a:pt x="1189" y="1436"/>
                  </a:lnTo>
                  <a:lnTo>
                    <a:pt x="1187" y="1436"/>
                  </a:lnTo>
                  <a:lnTo>
                    <a:pt x="1180" y="1434"/>
                  </a:lnTo>
                  <a:lnTo>
                    <a:pt x="1180" y="1434"/>
                  </a:lnTo>
                  <a:lnTo>
                    <a:pt x="1180" y="1434"/>
                  </a:lnTo>
                  <a:lnTo>
                    <a:pt x="1178" y="1436"/>
                  </a:lnTo>
                  <a:lnTo>
                    <a:pt x="1178" y="1436"/>
                  </a:lnTo>
                  <a:lnTo>
                    <a:pt x="1178" y="1438"/>
                  </a:lnTo>
                  <a:lnTo>
                    <a:pt x="1178" y="1438"/>
                  </a:lnTo>
                  <a:lnTo>
                    <a:pt x="1175" y="1441"/>
                  </a:lnTo>
                  <a:lnTo>
                    <a:pt x="1173" y="1441"/>
                  </a:lnTo>
                  <a:lnTo>
                    <a:pt x="1170" y="1441"/>
                  </a:lnTo>
                  <a:lnTo>
                    <a:pt x="1168" y="1443"/>
                  </a:lnTo>
                  <a:lnTo>
                    <a:pt x="1163" y="1443"/>
                  </a:lnTo>
                  <a:lnTo>
                    <a:pt x="1163" y="1445"/>
                  </a:lnTo>
                  <a:lnTo>
                    <a:pt x="1161" y="1445"/>
                  </a:lnTo>
                  <a:lnTo>
                    <a:pt x="1161" y="1445"/>
                  </a:lnTo>
                  <a:lnTo>
                    <a:pt x="1159" y="1445"/>
                  </a:lnTo>
                  <a:lnTo>
                    <a:pt x="1156" y="1455"/>
                  </a:lnTo>
                  <a:lnTo>
                    <a:pt x="1154" y="1455"/>
                  </a:lnTo>
                  <a:lnTo>
                    <a:pt x="1151" y="1457"/>
                  </a:lnTo>
                  <a:lnTo>
                    <a:pt x="1151" y="1457"/>
                  </a:lnTo>
                  <a:lnTo>
                    <a:pt x="1147" y="1457"/>
                  </a:lnTo>
                  <a:lnTo>
                    <a:pt x="1147" y="1457"/>
                  </a:lnTo>
                  <a:lnTo>
                    <a:pt x="1144" y="1457"/>
                  </a:lnTo>
                  <a:lnTo>
                    <a:pt x="1144" y="1457"/>
                  </a:lnTo>
                  <a:lnTo>
                    <a:pt x="1144" y="1460"/>
                  </a:lnTo>
                  <a:lnTo>
                    <a:pt x="1144" y="1462"/>
                  </a:lnTo>
                  <a:lnTo>
                    <a:pt x="1144" y="1462"/>
                  </a:lnTo>
                  <a:lnTo>
                    <a:pt x="1144" y="1464"/>
                  </a:lnTo>
                  <a:lnTo>
                    <a:pt x="1144" y="1464"/>
                  </a:lnTo>
                  <a:lnTo>
                    <a:pt x="1144" y="1467"/>
                  </a:lnTo>
                  <a:lnTo>
                    <a:pt x="1144" y="1467"/>
                  </a:lnTo>
                  <a:lnTo>
                    <a:pt x="1144" y="1469"/>
                  </a:lnTo>
                  <a:lnTo>
                    <a:pt x="1144" y="1469"/>
                  </a:lnTo>
                  <a:lnTo>
                    <a:pt x="1147" y="1472"/>
                  </a:lnTo>
                  <a:lnTo>
                    <a:pt x="1156" y="1481"/>
                  </a:lnTo>
                  <a:lnTo>
                    <a:pt x="1156" y="1481"/>
                  </a:lnTo>
                  <a:lnTo>
                    <a:pt x="1161" y="1481"/>
                  </a:lnTo>
                  <a:lnTo>
                    <a:pt x="1161" y="1481"/>
                  </a:lnTo>
                  <a:lnTo>
                    <a:pt x="1163" y="1483"/>
                  </a:lnTo>
                  <a:lnTo>
                    <a:pt x="1163" y="1483"/>
                  </a:lnTo>
                  <a:lnTo>
                    <a:pt x="1163" y="1483"/>
                  </a:lnTo>
                  <a:lnTo>
                    <a:pt x="1163" y="1486"/>
                  </a:lnTo>
                  <a:lnTo>
                    <a:pt x="1163" y="1486"/>
                  </a:lnTo>
                  <a:lnTo>
                    <a:pt x="1161" y="1488"/>
                  </a:lnTo>
                  <a:lnTo>
                    <a:pt x="1161" y="1490"/>
                  </a:lnTo>
                  <a:lnTo>
                    <a:pt x="1161" y="1493"/>
                  </a:lnTo>
                  <a:lnTo>
                    <a:pt x="1161" y="1493"/>
                  </a:lnTo>
                  <a:lnTo>
                    <a:pt x="1161" y="1505"/>
                  </a:lnTo>
                  <a:lnTo>
                    <a:pt x="1159" y="1509"/>
                  </a:lnTo>
                  <a:lnTo>
                    <a:pt x="1159" y="1509"/>
                  </a:lnTo>
                  <a:lnTo>
                    <a:pt x="1159" y="1512"/>
                  </a:lnTo>
                  <a:lnTo>
                    <a:pt x="1159" y="1512"/>
                  </a:lnTo>
                  <a:lnTo>
                    <a:pt x="1156" y="1514"/>
                  </a:lnTo>
                  <a:lnTo>
                    <a:pt x="1156" y="1514"/>
                  </a:lnTo>
                  <a:lnTo>
                    <a:pt x="1156" y="1516"/>
                  </a:lnTo>
                  <a:lnTo>
                    <a:pt x="1154" y="1516"/>
                  </a:lnTo>
                  <a:lnTo>
                    <a:pt x="1154" y="1516"/>
                  </a:lnTo>
                  <a:lnTo>
                    <a:pt x="1151" y="1516"/>
                  </a:lnTo>
                  <a:lnTo>
                    <a:pt x="1151" y="1516"/>
                  </a:lnTo>
                  <a:lnTo>
                    <a:pt x="1149" y="1516"/>
                  </a:lnTo>
                  <a:lnTo>
                    <a:pt x="1147" y="1516"/>
                  </a:lnTo>
                  <a:lnTo>
                    <a:pt x="1144" y="1516"/>
                  </a:lnTo>
                  <a:lnTo>
                    <a:pt x="1140" y="1521"/>
                  </a:lnTo>
                  <a:lnTo>
                    <a:pt x="1137" y="1521"/>
                  </a:lnTo>
                  <a:lnTo>
                    <a:pt x="1133" y="1524"/>
                  </a:lnTo>
                  <a:lnTo>
                    <a:pt x="1130" y="1524"/>
                  </a:lnTo>
                  <a:lnTo>
                    <a:pt x="1128" y="1524"/>
                  </a:lnTo>
                  <a:lnTo>
                    <a:pt x="1111" y="1516"/>
                  </a:lnTo>
                  <a:lnTo>
                    <a:pt x="1111" y="1516"/>
                  </a:lnTo>
                  <a:lnTo>
                    <a:pt x="1109" y="1514"/>
                  </a:lnTo>
                  <a:lnTo>
                    <a:pt x="1109" y="1514"/>
                  </a:lnTo>
                  <a:lnTo>
                    <a:pt x="1107" y="1514"/>
                  </a:lnTo>
                  <a:lnTo>
                    <a:pt x="1104" y="1514"/>
                  </a:lnTo>
                  <a:lnTo>
                    <a:pt x="1102" y="1516"/>
                  </a:lnTo>
                  <a:lnTo>
                    <a:pt x="1099" y="1516"/>
                  </a:lnTo>
                  <a:lnTo>
                    <a:pt x="1099" y="1519"/>
                  </a:lnTo>
                  <a:lnTo>
                    <a:pt x="1097" y="1521"/>
                  </a:lnTo>
                  <a:lnTo>
                    <a:pt x="1097" y="1524"/>
                  </a:lnTo>
                  <a:lnTo>
                    <a:pt x="1097" y="1524"/>
                  </a:lnTo>
                  <a:lnTo>
                    <a:pt x="1097" y="1526"/>
                  </a:lnTo>
                  <a:lnTo>
                    <a:pt x="1102" y="1533"/>
                  </a:lnTo>
                  <a:lnTo>
                    <a:pt x="1102" y="1535"/>
                  </a:lnTo>
                  <a:lnTo>
                    <a:pt x="1102" y="1535"/>
                  </a:lnTo>
                  <a:lnTo>
                    <a:pt x="1102" y="1538"/>
                  </a:lnTo>
                  <a:lnTo>
                    <a:pt x="1102" y="1538"/>
                  </a:lnTo>
                  <a:lnTo>
                    <a:pt x="1099" y="1538"/>
                  </a:lnTo>
                  <a:lnTo>
                    <a:pt x="1095" y="1540"/>
                  </a:lnTo>
                  <a:lnTo>
                    <a:pt x="1095" y="1540"/>
                  </a:lnTo>
                  <a:lnTo>
                    <a:pt x="1090" y="1542"/>
                  </a:lnTo>
                  <a:lnTo>
                    <a:pt x="1085" y="1545"/>
                  </a:lnTo>
                  <a:lnTo>
                    <a:pt x="1083" y="1547"/>
                  </a:lnTo>
                  <a:lnTo>
                    <a:pt x="1081" y="1547"/>
                  </a:lnTo>
                  <a:lnTo>
                    <a:pt x="1081" y="1547"/>
                  </a:lnTo>
                  <a:lnTo>
                    <a:pt x="1078" y="1547"/>
                  </a:lnTo>
                  <a:lnTo>
                    <a:pt x="1076" y="1545"/>
                  </a:lnTo>
                  <a:lnTo>
                    <a:pt x="1076" y="1542"/>
                  </a:lnTo>
                  <a:lnTo>
                    <a:pt x="1073" y="1542"/>
                  </a:lnTo>
                  <a:lnTo>
                    <a:pt x="1073" y="1542"/>
                  </a:lnTo>
                  <a:lnTo>
                    <a:pt x="1071" y="1545"/>
                  </a:lnTo>
                  <a:lnTo>
                    <a:pt x="1069" y="1547"/>
                  </a:lnTo>
                  <a:lnTo>
                    <a:pt x="1066" y="1550"/>
                  </a:lnTo>
                  <a:lnTo>
                    <a:pt x="1064" y="1550"/>
                  </a:lnTo>
                  <a:lnTo>
                    <a:pt x="1064" y="1550"/>
                  </a:lnTo>
                  <a:lnTo>
                    <a:pt x="1062" y="1550"/>
                  </a:lnTo>
                  <a:lnTo>
                    <a:pt x="1059" y="1550"/>
                  </a:lnTo>
                  <a:lnTo>
                    <a:pt x="1059" y="1547"/>
                  </a:lnTo>
                  <a:lnTo>
                    <a:pt x="1059" y="1547"/>
                  </a:lnTo>
                  <a:lnTo>
                    <a:pt x="1059" y="1545"/>
                  </a:lnTo>
                  <a:lnTo>
                    <a:pt x="1057" y="1545"/>
                  </a:lnTo>
                  <a:lnTo>
                    <a:pt x="1057" y="1542"/>
                  </a:lnTo>
                  <a:lnTo>
                    <a:pt x="1055" y="1542"/>
                  </a:lnTo>
                  <a:lnTo>
                    <a:pt x="1045" y="1545"/>
                  </a:lnTo>
                  <a:lnTo>
                    <a:pt x="1043" y="1545"/>
                  </a:lnTo>
                  <a:lnTo>
                    <a:pt x="1040" y="1542"/>
                  </a:lnTo>
                  <a:lnTo>
                    <a:pt x="1038" y="1542"/>
                  </a:lnTo>
                  <a:lnTo>
                    <a:pt x="1033" y="1538"/>
                  </a:lnTo>
                  <a:lnTo>
                    <a:pt x="1033" y="1538"/>
                  </a:lnTo>
                  <a:lnTo>
                    <a:pt x="1031" y="1538"/>
                  </a:lnTo>
                  <a:lnTo>
                    <a:pt x="1026" y="1535"/>
                  </a:lnTo>
                  <a:lnTo>
                    <a:pt x="1019" y="1535"/>
                  </a:lnTo>
                  <a:lnTo>
                    <a:pt x="1012" y="1533"/>
                  </a:lnTo>
                  <a:lnTo>
                    <a:pt x="1010" y="1531"/>
                  </a:lnTo>
                  <a:lnTo>
                    <a:pt x="1007" y="1528"/>
                  </a:lnTo>
                  <a:lnTo>
                    <a:pt x="1003" y="1526"/>
                  </a:lnTo>
                  <a:lnTo>
                    <a:pt x="995" y="1519"/>
                  </a:lnTo>
                  <a:lnTo>
                    <a:pt x="991" y="1509"/>
                  </a:lnTo>
                  <a:lnTo>
                    <a:pt x="991" y="1509"/>
                  </a:lnTo>
                  <a:lnTo>
                    <a:pt x="988" y="1507"/>
                  </a:lnTo>
                  <a:lnTo>
                    <a:pt x="981" y="1505"/>
                  </a:lnTo>
                  <a:lnTo>
                    <a:pt x="979" y="1502"/>
                  </a:lnTo>
                  <a:lnTo>
                    <a:pt x="979" y="1500"/>
                  </a:lnTo>
                  <a:lnTo>
                    <a:pt x="977" y="1500"/>
                  </a:lnTo>
                  <a:lnTo>
                    <a:pt x="977" y="1498"/>
                  </a:lnTo>
                  <a:lnTo>
                    <a:pt x="977" y="1498"/>
                  </a:lnTo>
                  <a:lnTo>
                    <a:pt x="977" y="1495"/>
                  </a:lnTo>
                  <a:lnTo>
                    <a:pt x="979" y="1490"/>
                  </a:lnTo>
                  <a:lnTo>
                    <a:pt x="981" y="1488"/>
                  </a:lnTo>
                  <a:lnTo>
                    <a:pt x="984" y="1486"/>
                  </a:lnTo>
                  <a:lnTo>
                    <a:pt x="986" y="1486"/>
                  </a:lnTo>
                  <a:lnTo>
                    <a:pt x="988" y="1486"/>
                  </a:lnTo>
                  <a:lnTo>
                    <a:pt x="991" y="1486"/>
                  </a:lnTo>
                  <a:lnTo>
                    <a:pt x="991" y="1486"/>
                  </a:lnTo>
                  <a:lnTo>
                    <a:pt x="993" y="1481"/>
                  </a:lnTo>
                  <a:lnTo>
                    <a:pt x="995" y="1479"/>
                  </a:lnTo>
                  <a:lnTo>
                    <a:pt x="995" y="1479"/>
                  </a:lnTo>
                  <a:lnTo>
                    <a:pt x="995" y="1476"/>
                  </a:lnTo>
                  <a:lnTo>
                    <a:pt x="995" y="1474"/>
                  </a:lnTo>
                  <a:lnTo>
                    <a:pt x="993" y="1474"/>
                  </a:lnTo>
                  <a:lnTo>
                    <a:pt x="988" y="1462"/>
                  </a:lnTo>
                  <a:lnTo>
                    <a:pt x="986" y="1460"/>
                  </a:lnTo>
                  <a:lnTo>
                    <a:pt x="986" y="1455"/>
                  </a:lnTo>
                  <a:lnTo>
                    <a:pt x="984" y="1453"/>
                  </a:lnTo>
                  <a:lnTo>
                    <a:pt x="984" y="1448"/>
                  </a:lnTo>
                  <a:lnTo>
                    <a:pt x="984" y="1443"/>
                  </a:lnTo>
                  <a:lnTo>
                    <a:pt x="986" y="1443"/>
                  </a:lnTo>
                  <a:lnTo>
                    <a:pt x="986" y="1441"/>
                  </a:lnTo>
                  <a:lnTo>
                    <a:pt x="986" y="1441"/>
                  </a:lnTo>
                  <a:lnTo>
                    <a:pt x="988" y="1441"/>
                  </a:lnTo>
                  <a:lnTo>
                    <a:pt x="988" y="1441"/>
                  </a:lnTo>
                  <a:lnTo>
                    <a:pt x="988" y="1441"/>
                  </a:lnTo>
                  <a:lnTo>
                    <a:pt x="991" y="1441"/>
                  </a:lnTo>
                  <a:lnTo>
                    <a:pt x="995" y="1441"/>
                  </a:lnTo>
                  <a:lnTo>
                    <a:pt x="995" y="1441"/>
                  </a:lnTo>
                  <a:lnTo>
                    <a:pt x="998" y="1441"/>
                  </a:lnTo>
                  <a:lnTo>
                    <a:pt x="998" y="1438"/>
                  </a:lnTo>
                  <a:lnTo>
                    <a:pt x="998" y="1438"/>
                  </a:lnTo>
                  <a:lnTo>
                    <a:pt x="995" y="1438"/>
                  </a:lnTo>
                  <a:lnTo>
                    <a:pt x="995" y="1436"/>
                  </a:lnTo>
                  <a:lnTo>
                    <a:pt x="995" y="1436"/>
                  </a:lnTo>
                  <a:lnTo>
                    <a:pt x="991" y="1434"/>
                  </a:lnTo>
                  <a:lnTo>
                    <a:pt x="988" y="1434"/>
                  </a:lnTo>
                  <a:lnTo>
                    <a:pt x="988" y="1431"/>
                  </a:lnTo>
                  <a:lnTo>
                    <a:pt x="986" y="1431"/>
                  </a:lnTo>
                  <a:lnTo>
                    <a:pt x="986" y="1427"/>
                  </a:lnTo>
                  <a:lnTo>
                    <a:pt x="984" y="1424"/>
                  </a:lnTo>
                  <a:lnTo>
                    <a:pt x="981" y="1422"/>
                  </a:lnTo>
                  <a:lnTo>
                    <a:pt x="977" y="1412"/>
                  </a:lnTo>
                  <a:lnTo>
                    <a:pt x="977" y="1410"/>
                  </a:lnTo>
                  <a:lnTo>
                    <a:pt x="977" y="1408"/>
                  </a:lnTo>
                  <a:lnTo>
                    <a:pt x="977" y="1408"/>
                  </a:lnTo>
                  <a:lnTo>
                    <a:pt x="979" y="1405"/>
                  </a:lnTo>
                  <a:lnTo>
                    <a:pt x="979" y="1403"/>
                  </a:lnTo>
                  <a:lnTo>
                    <a:pt x="979" y="1398"/>
                  </a:lnTo>
                  <a:lnTo>
                    <a:pt x="979" y="1396"/>
                  </a:lnTo>
                  <a:lnTo>
                    <a:pt x="979" y="1393"/>
                  </a:lnTo>
                  <a:lnTo>
                    <a:pt x="977" y="1393"/>
                  </a:lnTo>
                  <a:lnTo>
                    <a:pt x="977" y="1391"/>
                  </a:lnTo>
                  <a:lnTo>
                    <a:pt x="974" y="1389"/>
                  </a:lnTo>
                  <a:lnTo>
                    <a:pt x="972" y="1386"/>
                  </a:lnTo>
                  <a:lnTo>
                    <a:pt x="953" y="1382"/>
                  </a:lnTo>
                  <a:lnTo>
                    <a:pt x="941" y="1382"/>
                  </a:lnTo>
                  <a:lnTo>
                    <a:pt x="936" y="1379"/>
                  </a:lnTo>
                  <a:lnTo>
                    <a:pt x="934" y="1379"/>
                  </a:lnTo>
                  <a:lnTo>
                    <a:pt x="929" y="1375"/>
                  </a:lnTo>
                  <a:lnTo>
                    <a:pt x="929" y="1375"/>
                  </a:lnTo>
                  <a:lnTo>
                    <a:pt x="927" y="1372"/>
                  </a:lnTo>
                  <a:lnTo>
                    <a:pt x="927" y="1372"/>
                  </a:lnTo>
                  <a:lnTo>
                    <a:pt x="924" y="1372"/>
                  </a:lnTo>
                  <a:lnTo>
                    <a:pt x="922" y="1370"/>
                  </a:lnTo>
                  <a:lnTo>
                    <a:pt x="915" y="1372"/>
                  </a:lnTo>
                  <a:lnTo>
                    <a:pt x="913" y="1370"/>
                  </a:lnTo>
                  <a:lnTo>
                    <a:pt x="910" y="1370"/>
                  </a:lnTo>
                  <a:lnTo>
                    <a:pt x="910" y="1367"/>
                  </a:lnTo>
                  <a:lnTo>
                    <a:pt x="913" y="1365"/>
                  </a:lnTo>
                  <a:lnTo>
                    <a:pt x="915" y="1360"/>
                  </a:lnTo>
                  <a:lnTo>
                    <a:pt x="917" y="1358"/>
                  </a:lnTo>
                  <a:lnTo>
                    <a:pt x="917" y="1358"/>
                  </a:lnTo>
                  <a:lnTo>
                    <a:pt x="917" y="1356"/>
                  </a:lnTo>
                  <a:lnTo>
                    <a:pt x="915" y="1356"/>
                  </a:lnTo>
                  <a:lnTo>
                    <a:pt x="913" y="1356"/>
                  </a:lnTo>
                  <a:lnTo>
                    <a:pt x="903" y="1360"/>
                  </a:lnTo>
                  <a:lnTo>
                    <a:pt x="901" y="1360"/>
                  </a:lnTo>
                  <a:lnTo>
                    <a:pt x="898" y="1360"/>
                  </a:lnTo>
                  <a:lnTo>
                    <a:pt x="894" y="1360"/>
                  </a:lnTo>
                  <a:lnTo>
                    <a:pt x="887" y="1358"/>
                  </a:lnTo>
                  <a:lnTo>
                    <a:pt x="884" y="1356"/>
                  </a:lnTo>
                  <a:lnTo>
                    <a:pt x="882" y="1353"/>
                  </a:lnTo>
                  <a:lnTo>
                    <a:pt x="880" y="1351"/>
                  </a:lnTo>
                  <a:lnTo>
                    <a:pt x="877" y="1349"/>
                  </a:lnTo>
                  <a:lnTo>
                    <a:pt x="877" y="1349"/>
                  </a:lnTo>
                  <a:lnTo>
                    <a:pt x="877" y="1346"/>
                  </a:lnTo>
                  <a:lnTo>
                    <a:pt x="877" y="1346"/>
                  </a:lnTo>
                  <a:lnTo>
                    <a:pt x="880" y="1341"/>
                  </a:lnTo>
                  <a:lnTo>
                    <a:pt x="880" y="1341"/>
                  </a:lnTo>
                  <a:lnTo>
                    <a:pt x="880" y="1339"/>
                  </a:lnTo>
                  <a:lnTo>
                    <a:pt x="880" y="1337"/>
                  </a:lnTo>
                  <a:lnTo>
                    <a:pt x="880" y="1337"/>
                  </a:lnTo>
                  <a:lnTo>
                    <a:pt x="875" y="1332"/>
                  </a:lnTo>
                  <a:lnTo>
                    <a:pt x="875" y="1332"/>
                  </a:lnTo>
                  <a:lnTo>
                    <a:pt x="875" y="1330"/>
                  </a:lnTo>
                  <a:lnTo>
                    <a:pt x="875" y="1327"/>
                  </a:lnTo>
                  <a:lnTo>
                    <a:pt x="875" y="1325"/>
                  </a:lnTo>
                  <a:lnTo>
                    <a:pt x="877" y="1322"/>
                  </a:lnTo>
                  <a:lnTo>
                    <a:pt x="877" y="1320"/>
                  </a:lnTo>
                  <a:lnTo>
                    <a:pt x="880" y="1315"/>
                  </a:lnTo>
                  <a:lnTo>
                    <a:pt x="880" y="1311"/>
                  </a:lnTo>
                  <a:lnTo>
                    <a:pt x="880" y="1308"/>
                  </a:lnTo>
                  <a:lnTo>
                    <a:pt x="880" y="1306"/>
                  </a:lnTo>
                  <a:lnTo>
                    <a:pt x="880" y="1304"/>
                  </a:lnTo>
                  <a:lnTo>
                    <a:pt x="880" y="1301"/>
                  </a:lnTo>
                  <a:lnTo>
                    <a:pt x="877" y="1299"/>
                  </a:lnTo>
                  <a:lnTo>
                    <a:pt x="870" y="1294"/>
                  </a:lnTo>
                  <a:lnTo>
                    <a:pt x="868" y="1294"/>
                  </a:lnTo>
                  <a:lnTo>
                    <a:pt x="865" y="1292"/>
                  </a:lnTo>
                  <a:lnTo>
                    <a:pt x="865" y="1292"/>
                  </a:lnTo>
                  <a:lnTo>
                    <a:pt x="863" y="1285"/>
                  </a:lnTo>
                  <a:lnTo>
                    <a:pt x="863" y="1282"/>
                  </a:lnTo>
                  <a:lnTo>
                    <a:pt x="861" y="1280"/>
                  </a:lnTo>
                  <a:lnTo>
                    <a:pt x="861" y="1278"/>
                  </a:lnTo>
                  <a:lnTo>
                    <a:pt x="858" y="1278"/>
                  </a:lnTo>
                  <a:lnTo>
                    <a:pt x="856" y="1278"/>
                  </a:lnTo>
                  <a:lnTo>
                    <a:pt x="851" y="1278"/>
                  </a:lnTo>
                  <a:lnTo>
                    <a:pt x="846" y="1278"/>
                  </a:lnTo>
                  <a:lnTo>
                    <a:pt x="846" y="1278"/>
                  </a:lnTo>
                  <a:lnTo>
                    <a:pt x="844" y="1278"/>
                  </a:lnTo>
                  <a:lnTo>
                    <a:pt x="842" y="1278"/>
                  </a:lnTo>
                  <a:lnTo>
                    <a:pt x="839" y="1280"/>
                  </a:lnTo>
                  <a:lnTo>
                    <a:pt x="837" y="1282"/>
                  </a:lnTo>
                  <a:lnTo>
                    <a:pt x="835" y="1285"/>
                  </a:lnTo>
                  <a:lnTo>
                    <a:pt x="830" y="1287"/>
                  </a:lnTo>
                  <a:lnTo>
                    <a:pt x="820" y="1287"/>
                  </a:lnTo>
                  <a:lnTo>
                    <a:pt x="820" y="1289"/>
                  </a:lnTo>
                  <a:lnTo>
                    <a:pt x="818" y="1289"/>
                  </a:lnTo>
                  <a:lnTo>
                    <a:pt x="818" y="1292"/>
                  </a:lnTo>
                  <a:lnTo>
                    <a:pt x="818" y="1292"/>
                  </a:lnTo>
                  <a:lnTo>
                    <a:pt x="820" y="1294"/>
                  </a:lnTo>
                  <a:lnTo>
                    <a:pt x="823" y="1294"/>
                  </a:lnTo>
                  <a:lnTo>
                    <a:pt x="823" y="1296"/>
                  </a:lnTo>
                  <a:lnTo>
                    <a:pt x="825" y="1296"/>
                  </a:lnTo>
                  <a:lnTo>
                    <a:pt x="825" y="1296"/>
                  </a:lnTo>
                  <a:lnTo>
                    <a:pt x="825" y="1299"/>
                  </a:lnTo>
                  <a:lnTo>
                    <a:pt x="823" y="1299"/>
                  </a:lnTo>
                  <a:lnTo>
                    <a:pt x="820" y="1299"/>
                  </a:lnTo>
                  <a:lnTo>
                    <a:pt x="806" y="1296"/>
                  </a:lnTo>
                  <a:lnTo>
                    <a:pt x="804" y="1296"/>
                  </a:lnTo>
                  <a:lnTo>
                    <a:pt x="802" y="1299"/>
                  </a:lnTo>
                  <a:lnTo>
                    <a:pt x="799" y="1301"/>
                  </a:lnTo>
                  <a:lnTo>
                    <a:pt x="797" y="1306"/>
                  </a:lnTo>
                  <a:lnTo>
                    <a:pt x="794" y="1306"/>
                  </a:lnTo>
                  <a:lnTo>
                    <a:pt x="792" y="1308"/>
                  </a:lnTo>
                  <a:lnTo>
                    <a:pt x="792" y="1308"/>
                  </a:lnTo>
                  <a:lnTo>
                    <a:pt x="790" y="1308"/>
                  </a:lnTo>
                  <a:lnTo>
                    <a:pt x="790" y="1306"/>
                  </a:lnTo>
                  <a:lnTo>
                    <a:pt x="790" y="1306"/>
                  </a:lnTo>
                  <a:lnTo>
                    <a:pt x="787" y="1306"/>
                  </a:lnTo>
                  <a:lnTo>
                    <a:pt x="787" y="1306"/>
                  </a:lnTo>
                  <a:lnTo>
                    <a:pt x="787" y="1306"/>
                  </a:lnTo>
                  <a:lnTo>
                    <a:pt x="787" y="1304"/>
                  </a:lnTo>
                  <a:lnTo>
                    <a:pt x="787" y="1304"/>
                  </a:lnTo>
                  <a:lnTo>
                    <a:pt x="785" y="1304"/>
                  </a:lnTo>
                  <a:lnTo>
                    <a:pt x="785" y="1304"/>
                  </a:lnTo>
                  <a:lnTo>
                    <a:pt x="783" y="1304"/>
                  </a:lnTo>
                  <a:lnTo>
                    <a:pt x="783" y="1304"/>
                  </a:lnTo>
                  <a:lnTo>
                    <a:pt x="783" y="1304"/>
                  </a:lnTo>
                  <a:lnTo>
                    <a:pt x="780" y="1304"/>
                  </a:lnTo>
                  <a:lnTo>
                    <a:pt x="780" y="1304"/>
                  </a:lnTo>
                  <a:lnTo>
                    <a:pt x="773" y="1306"/>
                  </a:lnTo>
                  <a:lnTo>
                    <a:pt x="771" y="1306"/>
                  </a:lnTo>
                  <a:lnTo>
                    <a:pt x="771" y="1306"/>
                  </a:lnTo>
                  <a:lnTo>
                    <a:pt x="773" y="1311"/>
                  </a:lnTo>
                  <a:lnTo>
                    <a:pt x="778" y="1322"/>
                  </a:lnTo>
                  <a:lnTo>
                    <a:pt x="778" y="1325"/>
                  </a:lnTo>
                  <a:lnTo>
                    <a:pt x="778" y="1325"/>
                  </a:lnTo>
                  <a:lnTo>
                    <a:pt x="776" y="1325"/>
                  </a:lnTo>
                  <a:lnTo>
                    <a:pt x="776" y="1327"/>
                  </a:lnTo>
                  <a:lnTo>
                    <a:pt x="776" y="1327"/>
                  </a:lnTo>
                  <a:lnTo>
                    <a:pt x="776" y="1330"/>
                  </a:lnTo>
                  <a:lnTo>
                    <a:pt x="778" y="1330"/>
                  </a:lnTo>
                  <a:lnTo>
                    <a:pt x="780" y="1332"/>
                  </a:lnTo>
                  <a:lnTo>
                    <a:pt x="783" y="1334"/>
                  </a:lnTo>
                  <a:lnTo>
                    <a:pt x="783" y="1337"/>
                  </a:lnTo>
                  <a:lnTo>
                    <a:pt x="780" y="1337"/>
                  </a:lnTo>
                  <a:lnTo>
                    <a:pt x="780" y="1337"/>
                  </a:lnTo>
                  <a:lnTo>
                    <a:pt x="780" y="1337"/>
                  </a:lnTo>
                  <a:lnTo>
                    <a:pt x="778" y="1339"/>
                  </a:lnTo>
                  <a:lnTo>
                    <a:pt x="780" y="1339"/>
                  </a:lnTo>
                  <a:lnTo>
                    <a:pt x="780" y="1339"/>
                  </a:lnTo>
                  <a:lnTo>
                    <a:pt x="783" y="1339"/>
                  </a:lnTo>
                  <a:lnTo>
                    <a:pt x="783" y="1339"/>
                  </a:lnTo>
                  <a:lnTo>
                    <a:pt x="785" y="1339"/>
                  </a:lnTo>
                  <a:lnTo>
                    <a:pt x="783" y="1341"/>
                  </a:lnTo>
                  <a:lnTo>
                    <a:pt x="783" y="1341"/>
                  </a:lnTo>
                  <a:lnTo>
                    <a:pt x="783" y="1344"/>
                  </a:lnTo>
                  <a:lnTo>
                    <a:pt x="780" y="1346"/>
                  </a:lnTo>
                  <a:lnTo>
                    <a:pt x="780" y="1349"/>
                  </a:lnTo>
                  <a:lnTo>
                    <a:pt x="780" y="1349"/>
                  </a:lnTo>
                  <a:lnTo>
                    <a:pt x="783" y="1351"/>
                  </a:lnTo>
                  <a:lnTo>
                    <a:pt x="783" y="1353"/>
                  </a:lnTo>
                  <a:lnTo>
                    <a:pt x="783" y="1356"/>
                  </a:lnTo>
                  <a:lnTo>
                    <a:pt x="787" y="1358"/>
                  </a:lnTo>
                  <a:lnTo>
                    <a:pt x="787" y="1360"/>
                  </a:lnTo>
                  <a:lnTo>
                    <a:pt x="790" y="1360"/>
                  </a:lnTo>
                  <a:lnTo>
                    <a:pt x="794" y="1367"/>
                  </a:lnTo>
                  <a:lnTo>
                    <a:pt x="794" y="1367"/>
                  </a:lnTo>
                  <a:lnTo>
                    <a:pt x="792" y="1367"/>
                  </a:lnTo>
                  <a:lnTo>
                    <a:pt x="792" y="1367"/>
                  </a:lnTo>
                  <a:lnTo>
                    <a:pt x="792" y="1367"/>
                  </a:lnTo>
                  <a:lnTo>
                    <a:pt x="792" y="1370"/>
                  </a:lnTo>
                  <a:lnTo>
                    <a:pt x="792" y="1372"/>
                  </a:lnTo>
                  <a:lnTo>
                    <a:pt x="792" y="1375"/>
                  </a:lnTo>
                  <a:lnTo>
                    <a:pt x="792" y="1377"/>
                  </a:lnTo>
                  <a:lnTo>
                    <a:pt x="792" y="1377"/>
                  </a:lnTo>
                  <a:lnTo>
                    <a:pt x="792" y="1377"/>
                  </a:lnTo>
                  <a:lnTo>
                    <a:pt x="792" y="1377"/>
                  </a:lnTo>
                  <a:lnTo>
                    <a:pt x="790" y="1375"/>
                  </a:lnTo>
                  <a:lnTo>
                    <a:pt x="790" y="1377"/>
                  </a:lnTo>
                  <a:lnTo>
                    <a:pt x="790" y="1377"/>
                  </a:lnTo>
                  <a:lnTo>
                    <a:pt x="787" y="1377"/>
                  </a:lnTo>
                  <a:lnTo>
                    <a:pt x="780" y="1382"/>
                  </a:lnTo>
                  <a:lnTo>
                    <a:pt x="780" y="1382"/>
                  </a:lnTo>
                  <a:lnTo>
                    <a:pt x="778" y="1382"/>
                  </a:lnTo>
                  <a:lnTo>
                    <a:pt x="778" y="1382"/>
                  </a:lnTo>
                  <a:lnTo>
                    <a:pt x="778" y="1382"/>
                  </a:lnTo>
                  <a:lnTo>
                    <a:pt x="773" y="1382"/>
                  </a:lnTo>
                  <a:lnTo>
                    <a:pt x="771" y="1382"/>
                  </a:lnTo>
                  <a:lnTo>
                    <a:pt x="768" y="1384"/>
                  </a:lnTo>
                  <a:lnTo>
                    <a:pt x="766" y="1386"/>
                  </a:lnTo>
                  <a:lnTo>
                    <a:pt x="764" y="1389"/>
                  </a:lnTo>
                  <a:lnTo>
                    <a:pt x="764" y="1389"/>
                  </a:lnTo>
                  <a:lnTo>
                    <a:pt x="761" y="1389"/>
                  </a:lnTo>
                  <a:lnTo>
                    <a:pt x="757" y="1389"/>
                  </a:lnTo>
                  <a:lnTo>
                    <a:pt x="754" y="1389"/>
                  </a:lnTo>
                  <a:lnTo>
                    <a:pt x="752" y="1389"/>
                  </a:lnTo>
                  <a:lnTo>
                    <a:pt x="752" y="1391"/>
                  </a:lnTo>
                  <a:lnTo>
                    <a:pt x="752" y="1391"/>
                  </a:lnTo>
                  <a:lnTo>
                    <a:pt x="747" y="1396"/>
                  </a:lnTo>
                  <a:lnTo>
                    <a:pt x="747" y="1398"/>
                  </a:lnTo>
                  <a:lnTo>
                    <a:pt x="745" y="1401"/>
                  </a:lnTo>
                  <a:lnTo>
                    <a:pt x="742" y="1401"/>
                  </a:lnTo>
                  <a:lnTo>
                    <a:pt x="738" y="1398"/>
                  </a:lnTo>
                  <a:lnTo>
                    <a:pt x="735" y="1398"/>
                  </a:lnTo>
                  <a:lnTo>
                    <a:pt x="735" y="1398"/>
                  </a:lnTo>
                  <a:lnTo>
                    <a:pt x="733" y="1398"/>
                  </a:lnTo>
                  <a:lnTo>
                    <a:pt x="731" y="1398"/>
                  </a:lnTo>
                  <a:lnTo>
                    <a:pt x="723" y="1405"/>
                  </a:lnTo>
                  <a:lnTo>
                    <a:pt x="719" y="1408"/>
                  </a:lnTo>
                  <a:lnTo>
                    <a:pt x="716" y="1408"/>
                  </a:lnTo>
                  <a:lnTo>
                    <a:pt x="716" y="1405"/>
                  </a:lnTo>
                  <a:lnTo>
                    <a:pt x="716" y="1405"/>
                  </a:lnTo>
                  <a:lnTo>
                    <a:pt x="719" y="1403"/>
                  </a:lnTo>
                  <a:lnTo>
                    <a:pt x="719" y="1403"/>
                  </a:lnTo>
                  <a:lnTo>
                    <a:pt x="719" y="1401"/>
                  </a:lnTo>
                  <a:lnTo>
                    <a:pt x="719" y="1398"/>
                  </a:lnTo>
                  <a:lnTo>
                    <a:pt x="719" y="1396"/>
                  </a:lnTo>
                  <a:lnTo>
                    <a:pt x="716" y="1393"/>
                  </a:lnTo>
                  <a:lnTo>
                    <a:pt x="716" y="1393"/>
                  </a:lnTo>
                  <a:lnTo>
                    <a:pt x="716" y="1391"/>
                  </a:lnTo>
                  <a:lnTo>
                    <a:pt x="716" y="1389"/>
                  </a:lnTo>
                  <a:lnTo>
                    <a:pt x="719" y="1386"/>
                  </a:lnTo>
                  <a:lnTo>
                    <a:pt x="719" y="1384"/>
                  </a:lnTo>
                  <a:lnTo>
                    <a:pt x="721" y="1384"/>
                  </a:lnTo>
                  <a:lnTo>
                    <a:pt x="723" y="1384"/>
                  </a:lnTo>
                  <a:lnTo>
                    <a:pt x="723" y="1382"/>
                  </a:lnTo>
                  <a:lnTo>
                    <a:pt x="723" y="1382"/>
                  </a:lnTo>
                  <a:lnTo>
                    <a:pt x="726" y="1379"/>
                  </a:lnTo>
                  <a:lnTo>
                    <a:pt x="728" y="1375"/>
                  </a:lnTo>
                  <a:lnTo>
                    <a:pt x="731" y="1372"/>
                  </a:lnTo>
                  <a:lnTo>
                    <a:pt x="731" y="1372"/>
                  </a:lnTo>
                  <a:lnTo>
                    <a:pt x="731" y="1370"/>
                  </a:lnTo>
                  <a:lnTo>
                    <a:pt x="731" y="1370"/>
                  </a:lnTo>
                  <a:lnTo>
                    <a:pt x="733" y="1367"/>
                  </a:lnTo>
                  <a:lnTo>
                    <a:pt x="733" y="1365"/>
                  </a:lnTo>
                  <a:lnTo>
                    <a:pt x="731" y="1365"/>
                  </a:lnTo>
                  <a:lnTo>
                    <a:pt x="731" y="1363"/>
                  </a:lnTo>
                  <a:lnTo>
                    <a:pt x="731" y="1360"/>
                  </a:lnTo>
                  <a:lnTo>
                    <a:pt x="728" y="1358"/>
                  </a:lnTo>
                  <a:lnTo>
                    <a:pt x="731" y="1356"/>
                  </a:lnTo>
                  <a:lnTo>
                    <a:pt x="731" y="1356"/>
                  </a:lnTo>
                  <a:lnTo>
                    <a:pt x="731" y="1356"/>
                  </a:lnTo>
                  <a:lnTo>
                    <a:pt x="731" y="1351"/>
                  </a:lnTo>
                  <a:lnTo>
                    <a:pt x="728" y="1349"/>
                  </a:lnTo>
                  <a:lnTo>
                    <a:pt x="726" y="1346"/>
                  </a:lnTo>
                  <a:lnTo>
                    <a:pt x="726" y="1346"/>
                  </a:lnTo>
                  <a:lnTo>
                    <a:pt x="723" y="1344"/>
                  </a:lnTo>
                  <a:lnTo>
                    <a:pt x="723" y="1341"/>
                  </a:lnTo>
                  <a:lnTo>
                    <a:pt x="723" y="1341"/>
                  </a:lnTo>
                  <a:lnTo>
                    <a:pt x="721" y="1341"/>
                  </a:lnTo>
                  <a:lnTo>
                    <a:pt x="721" y="1341"/>
                  </a:lnTo>
                  <a:lnTo>
                    <a:pt x="721" y="1344"/>
                  </a:lnTo>
                  <a:lnTo>
                    <a:pt x="721" y="1349"/>
                  </a:lnTo>
                  <a:lnTo>
                    <a:pt x="719" y="1351"/>
                  </a:lnTo>
                  <a:lnTo>
                    <a:pt x="716" y="1351"/>
                  </a:lnTo>
                  <a:lnTo>
                    <a:pt x="714" y="1351"/>
                  </a:lnTo>
                  <a:lnTo>
                    <a:pt x="714" y="1351"/>
                  </a:lnTo>
                  <a:lnTo>
                    <a:pt x="714" y="1351"/>
                  </a:lnTo>
                  <a:lnTo>
                    <a:pt x="712" y="1353"/>
                  </a:lnTo>
                  <a:lnTo>
                    <a:pt x="712" y="1353"/>
                  </a:lnTo>
                  <a:lnTo>
                    <a:pt x="709" y="1353"/>
                  </a:lnTo>
                  <a:lnTo>
                    <a:pt x="702" y="1351"/>
                  </a:lnTo>
                  <a:lnTo>
                    <a:pt x="702" y="1351"/>
                  </a:lnTo>
                  <a:lnTo>
                    <a:pt x="700" y="1349"/>
                  </a:lnTo>
                  <a:lnTo>
                    <a:pt x="700" y="1339"/>
                  </a:lnTo>
                  <a:lnTo>
                    <a:pt x="700" y="1332"/>
                  </a:lnTo>
                  <a:lnTo>
                    <a:pt x="697" y="1330"/>
                  </a:lnTo>
                  <a:lnTo>
                    <a:pt x="697" y="1327"/>
                  </a:lnTo>
                  <a:lnTo>
                    <a:pt x="695" y="1322"/>
                  </a:lnTo>
                  <a:lnTo>
                    <a:pt x="695" y="1322"/>
                  </a:lnTo>
                  <a:lnTo>
                    <a:pt x="693" y="1322"/>
                  </a:lnTo>
                  <a:lnTo>
                    <a:pt x="693" y="1320"/>
                  </a:lnTo>
                  <a:lnTo>
                    <a:pt x="690" y="1322"/>
                  </a:lnTo>
                  <a:lnTo>
                    <a:pt x="688" y="1322"/>
                  </a:lnTo>
                  <a:lnTo>
                    <a:pt x="688" y="1322"/>
                  </a:lnTo>
                  <a:lnTo>
                    <a:pt x="686" y="1322"/>
                  </a:lnTo>
                  <a:lnTo>
                    <a:pt x="686" y="1322"/>
                  </a:lnTo>
                  <a:lnTo>
                    <a:pt x="683" y="1325"/>
                  </a:lnTo>
                  <a:lnTo>
                    <a:pt x="681" y="1327"/>
                  </a:lnTo>
                  <a:lnTo>
                    <a:pt x="681" y="1327"/>
                  </a:lnTo>
                  <a:lnTo>
                    <a:pt x="679" y="1327"/>
                  </a:lnTo>
                  <a:lnTo>
                    <a:pt x="679" y="1327"/>
                  </a:lnTo>
                  <a:lnTo>
                    <a:pt x="674" y="1327"/>
                  </a:lnTo>
                  <a:lnTo>
                    <a:pt x="671" y="1325"/>
                  </a:lnTo>
                  <a:lnTo>
                    <a:pt x="669" y="1322"/>
                  </a:lnTo>
                  <a:lnTo>
                    <a:pt x="664" y="1320"/>
                  </a:lnTo>
                  <a:lnTo>
                    <a:pt x="662" y="1318"/>
                  </a:lnTo>
                  <a:lnTo>
                    <a:pt x="662" y="1318"/>
                  </a:lnTo>
                  <a:lnTo>
                    <a:pt x="660" y="1318"/>
                  </a:lnTo>
                  <a:lnTo>
                    <a:pt x="657" y="1320"/>
                  </a:lnTo>
                  <a:lnTo>
                    <a:pt x="657" y="1320"/>
                  </a:lnTo>
                  <a:lnTo>
                    <a:pt x="655" y="1318"/>
                  </a:lnTo>
                  <a:lnTo>
                    <a:pt x="655" y="1315"/>
                  </a:lnTo>
                  <a:lnTo>
                    <a:pt x="657" y="1308"/>
                  </a:lnTo>
                  <a:lnTo>
                    <a:pt x="657" y="1306"/>
                  </a:lnTo>
                  <a:lnTo>
                    <a:pt x="657" y="1304"/>
                  </a:lnTo>
                  <a:lnTo>
                    <a:pt x="657" y="1299"/>
                  </a:lnTo>
                  <a:lnTo>
                    <a:pt x="657" y="1294"/>
                  </a:lnTo>
                  <a:lnTo>
                    <a:pt x="657" y="1292"/>
                  </a:lnTo>
                  <a:lnTo>
                    <a:pt x="655" y="1292"/>
                  </a:lnTo>
                  <a:lnTo>
                    <a:pt x="655" y="1289"/>
                  </a:lnTo>
                  <a:lnTo>
                    <a:pt x="650" y="1289"/>
                  </a:lnTo>
                  <a:lnTo>
                    <a:pt x="650" y="1289"/>
                  </a:lnTo>
                  <a:lnTo>
                    <a:pt x="648" y="1287"/>
                  </a:lnTo>
                  <a:lnTo>
                    <a:pt x="648" y="1287"/>
                  </a:lnTo>
                  <a:lnTo>
                    <a:pt x="648" y="1287"/>
                  </a:lnTo>
                  <a:lnTo>
                    <a:pt x="645" y="1287"/>
                  </a:lnTo>
                  <a:lnTo>
                    <a:pt x="645" y="1287"/>
                  </a:lnTo>
                  <a:lnTo>
                    <a:pt x="645" y="1285"/>
                  </a:lnTo>
                  <a:lnTo>
                    <a:pt x="641" y="1282"/>
                  </a:lnTo>
                  <a:lnTo>
                    <a:pt x="638" y="1278"/>
                  </a:lnTo>
                  <a:lnTo>
                    <a:pt x="638" y="1273"/>
                  </a:lnTo>
                  <a:lnTo>
                    <a:pt x="636" y="1263"/>
                  </a:lnTo>
                  <a:lnTo>
                    <a:pt x="634" y="1254"/>
                  </a:lnTo>
                  <a:lnTo>
                    <a:pt x="629" y="1244"/>
                  </a:lnTo>
                  <a:lnTo>
                    <a:pt x="627" y="1242"/>
                  </a:lnTo>
                  <a:lnTo>
                    <a:pt x="629" y="1240"/>
                  </a:lnTo>
                  <a:lnTo>
                    <a:pt x="629" y="1237"/>
                  </a:lnTo>
                  <a:lnTo>
                    <a:pt x="631" y="1230"/>
                  </a:lnTo>
                  <a:lnTo>
                    <a:pt x="634" y="1228"/>
                  </a:lnTo>
                  <a:lnTo>
                    <a:pt x="634" y="1225"/>
                  </a:lnTo>
                  <a:lnTo>
                    <a:pt x="636" y="1225"/>
                  </a:lnTo>
                  <a:lnTo>
                    <a:pt x="641" y="1223"/>
                  </a:lnTo>
                  <a:lnTo>
                    <a:pt x="645" y="1218"/>
                  </a:lnTo>
                  <a:lnTo>
                    <a:pt x="650" y="1218"/>
                  </a:lnTo>
                  <a:lnTo>
                    <a:pt x="653" y="1218"/>
                  </a:lnTo>
                  <a:lnTo>
                    <a:pt x="660" y="1225"/>
                  </a:lnTo>
                  <a:lnTo>
                    <a:pt x="662" y="1228"/>
                  </a:lnTo>
                  <a:lnTo>
                    <a:pt x="664" y="1230"/>
                  </a:lnTo>
                  <a:lnTo>
                    <a:pt x="671" y="1233"/>
                  </a:lnTo>
                  <a:lnTo>
                    <a:pt x="674" y="1233"/>
                  </a:lnTo>
                  <a:lnTo>
                    <a:pt x="674" y="1235"/>
                  </a:lnTo>
                  <a:lnTo>
                    <a:pt x="676" y="1235"/>
                  </a:lnTo>
                  <a:lnTo>
                    <a:pt x="679" y="1237"/>
                  </a:lnTo>
                  <a:lnTo>
                    <a:pt x="679" y="1237"/>
                  </a:lnTo>
                  <a:lnTo>
                    <a:pt x="679" y="1237"/>
                  </a:lnTo>
                  <a:lnTo>
                    <a:pt x="681" y="1237"/>
                  </a:lnTo>
                  <a:lnTo>
                    <a:pt x="681" y="1237"/>
                  </a:lnTo>
                  <a:lnTo>
                    <a:pt x="683" y="1240"/>
                  </a:lnTo>
                  <a:lnTo>
                    <a:pt x="683" y="1240"/>
                  </a:lnTo>
                  <a:lnTo>
                    <a:pt x="686" y="1242"/>
                  </a:lnTo>
                  <a:lnTo>
                    <a:pt x="686" y="1242"/>
                  </a:lnTo>
                  <a:lnTo>
                    <a:pt x="686" y="1244"/>
                  </a:lnTo>
                  <a:lnTo>
                    <a:pt x="688" y="1244"/>
                  </a:lnTo>
                  <a:lnTo>
                    <a:pt x="688" y="1244"/>
                  </a:lnTo>
                  <a:lnTo>
                    <a:pt x="690" y="1247"/>
                  </a:lnTo>
                  <a:lnTo>
                    <a:pt x="697" y="1249"/>
                  </a:lnTo>
                  <a:lnTo>
                    <a:pt x="702" y="1252"/>
                  </a:lnTo>
                  <a:lnTo>
                    <a:pt x="702" y="1252"/>
                  </a:lnTo>
                  <a:lnTo>
                    <a:pt x="702" y="1254"/>
                  </a:lnTo>
                  <a:lnTo>
                    <a:pt x="705" y="1254"/>
                  </a:lnTo>
                  <a:lnTo>
                    <a:pt x="705" y="1254"/>
                  </a:lnTo>
                  <a:lnTo>
                    <a:pt x="707" y="1254"/>
                  </a:lnTo>
                  <a:lnTo>
                    <a:pt x="709" y="1254"/>
                  </a:lnTo>
                  <a:lnTo>
                    <a:pt x="712" y="1256"/>
                  </a:lnTo>
                  <a:lnTo>
                    <a:pt x="716" y="1261"/>
                  </a:lnTo>
                  <a:lnTo>
                    <a:pt x="716" y="1263"/>
                  </a:lnTo>
                  <a:lnTo>
                    <a:pt x="716" y="1263"/>
                  </a:lnTo>
                  <a:lnTo>
                    <a:pt x="719" y="1263"/>
                  </a:lnTo>
                  <a:lnTo>
                    <a:pt x="719" y="1266"/>
                  </a:lnTo>
                  <a:lnTo>
                    <a:pt x="719" y="1268"/>
                  </a:lnTo>
                  <a:lnTo>
                    <a:pt x="719" y="1268"/>
                  </a:lnTo>
                  <a:lnTo>
                    <a:pt x="721" y="1270"/>
                  </a:lnTo>
                  <a:lnTo>
                    <a:pt x="726" y="1273"/>
                  </a:lnTo>
                  <a:lnTo>
                    <a:pt x="726" y="1273"/>
                  </a:lnTo>
                  <a:lnTo>
                    <a:pt x="726" y="1275"/>
                  </a:lnTo>
                  <a:lnTo>
                    <a:pt x="726" y="1275"/>
                  </a:lnTo>
                  <a:lnTo>
                    <a:pt x="726" y="1275"/>
                  </a:lnTo>
                  <a:lnTo>
                    <a:pt x="728" y="1278"/>
                  </a:lnTo>
                  <a:lnTo>
                    <a:pt x="728" y="1280"/>
                  </a:lnTo>
                  <a:lnTo>
                    <a:pt x="731" y="1280"/>
                  </a:lnTo>
                  <a:lnTo>
                    <a:pt x="733" y="1280"/>
                  </a:lnTo>
                  <a:lnTo>
                    <a:pt x="735" y="1280"/>
                  </a:lnTo>
                  <a:lnTo>
                    <a:pt x="738" y="1278"/>
                  </a:lnTo>
                  <a:lnTo>
                    <a:pt x="738" y="1278"/>
                  </a:lnTo>
                  <a:lnTo>
                    <a:pt x="740" y="1275"/>
                  </a:lnTo>
                  <a:lnTo>
                    <a:pt x="740" y="1275"/>
                  </a:lnTo>
                  <a:lnTo>
                    <a:pt x="742" y="1273"/>
                  </a:lnTo>
                  <a:lnTo>
                    <a:pt x="742" y="1273"/>
                  </a:lnTo>
                  <a:lnTo>
                    <a:pt x="745" y="1273"/>
                  </a:lnTo>
                  <a:lnTo>
                    <a:pt x="750" y="1275"/>
                  </a:lnTo>
                  <a:lnTo>
                    <a:pt x="752" y="1278"/>
                  </a:lnTo>
                  <a:lnTo>
                    <a:pt x="752" y="1275"/>
                  </a:lnTo>
                  <a:lnTo>
                    <a:pt x="754" y="1275"/>
                  </a:lnTo>
                  <a:lnTo>
                    <a:pt x="754" y="1273"/>
                  </a:lnTo>
                  <a:lnTo>
                    <a:pt x="754" y="1273"/>
                  </a:lnTo>
                  <a:lnTo>
                    <a:pt x="757" y="1273"/>
                  </a:lnTo>
                  <a:lnTo>
                    <a:pt x="757" y="1273"/>
                  </a:lnTo>
                  <a:lnTo>
                    <a:pt x="759" y="1273"/>
                  </a:lnTo>
                  <a:lnTo>
                    <a:pt x="759" y="1270"/>
                  </a:lnTo>
                  <a:lnTo>
                    <a:pt x="761" y="1270"/>
                  </a:lnTo>
                  <a:lnTo>
                    <a:pt x="761" y="1268"/>
                  </a:lnTo>
                  <a:lnTo>
                    <a:pt x="761" y="1268"/>
                  </a:lnTo>
                  <a:lnTo>
                    <a:pt x="761" y="1266"/>
                  </a:lnTo>
                  <a:lnTo>
                    <a:pt x="764" y="1266"/>
                  </a:lnTo>
                  <a:lnTo>
                    <a:pt x="766" y="1266"/>
                  </a:lnTo>
                  <a:lnTo>
                    <a:pt x="766" y="1266"/>
                  </a:lnTo>
                  <a:lnTo>
                    <a:pt x="768" y="1261"/>
                  </a:lnTo>
                  <a:lnTo>
                    <a:pt x="768" y="1261"/>
                  </a:lnTo>
                  <a:lnTo>
                    <a:pt x="771" y="1261"/>
                  </a:lnTo>
                  <a:lnTo>
                    <a:pt x="776" y="1261"/>
                  </a:lnTo>
                  <a:lnTo>
                    <a:pt x="776" y="1261"/>
                  </a:lnTo>
                  <a:lnTo>
                    <a:pt x="778" y="1261"/>
                  </a:lnTo>
                  <a:lnTo>
                    <a:pt x="778" y="1256"/>
                  </a:lnTo>
                  <a:lnTo>
                    <a:pt x="780" y="1256"/>
                  </a:lnTo>
                  <a:lnTo>
                    <a:pt x="780" y="1256"/>
                  </a:lnTo>
                  <a:lnTo>
                    <a:pt x="783" y="1254"/>
                  </a:lnTo>
                  <a:lnTo>
                    <a:pt x="785" y="1254"/>
                  </a:lnTo>
                  <a:lnTo>
                    <a:pt x="785" y="1254"/>
                  </a:lnTo>
                  <a:lnTo>
                    <a:pt x="785" y="1252"/>
                  </a:lnTo>
                  <a:lnTo>
                    <a:pt x="785" y="1252"/>
                  </a:lnTo>
                  <a:lnTo>
                    <a:pt x="785" y="1249"/>
                  </a:lnTo>
                  <a:lnTo>
                    <a:pt x="785" y="1249"/>
                  </a:lnTo>
                  <a:lnTo>
                    <a:pt x="783" y="1242"/>
                  </a:lnTo>
                  <a:lnTo>
                    <a:pt x="783" y="1240"/>
                  </a:lnTo>
                  <a:lnTo>
                    <a:pt x="780" y="1237"/>
                  </a:lnTo>
                  <a:lnTo>
                    <a:pt x="780" y="1235"/>
                  </a:lnTo>
                  <a:lnTo>
                    <a:pt x="780" y="1235"/>
                  </a:lnTo>
                  <a:lnTo>
                    <a:pt x="780" y="1235"/>
                  </a:lnTo>
                  <a:lnTo>
                    <a:pt x="780" y="1233"/>
                  </a:lnTo>
                  <a:lnTo>
                    <a:pt x="778" y="1230"/>
                  </a:lnTo>
                  <a:lnTo>
                    <a:pt x="773" y="1225"/>
                  </a:lnTo>
                  <a:lnTo>
                    <a:pt x="773" y="1225"/>
                  </a:lnTo>
                  <a:lnTo>
                    <a:pt x="771" y="1225"/>
                  </a:lnTo>
                  <a:lnTo>
                    <a:pt x="768" y="1225"/>
                  </a:lnTo>
                  <a:lnTo>
                    <a:pt x="766" y="1225"/>
                  </a:lnTo>
                  <a:lnTo>
                    <a:pt x="766" y="1225"/>
                  </a:lnTo>
                  <a:lnTo>
                    <a:pt x="764" y="1223"/>
                  </a:lnTo>
                  <a:lnTo>
                    <a:pt x="764" y="1223"/>
                  </a:lnTo>
                  <a:lnTo>
                    <a:pt x="761" y="1221"/>
                  </a:lnTo>
                  <a:lnTo>
                    <a:pt x="761" y="1218"/>
                  </a:lnTo>
                  <a:lnTo>
                    <a:pt x="761" y="1218"/>
                  </a:lnTo>
                  <a:lnTo>
                    <a:pt x="759" y="1216"/>
                  </a:lnTo>
                  <a:lnTo>
                    <a:pt x="759" y="1216"/>
                  </a:lnTo>
                  <a:lnTo>
                    <a:pt x="759" y="1214"/>
                  </a:lnTo>
                  <a:lnTo>
                    <a:pt x="761" y="1209"/>
                  </a:lnTo>
                  <a:lnTo>
                    <a:pt x="761" y="1207"/>
                  </a:lnTo>
                  <a:lnTo>
                    <a:pt x="759" y="1207"/>
                  </a:lnTo>
                  <a:lnTo>
                    <a:pt x="759" y="1207"/>
                  </a:lnTo>
                  <a:lnTo>
                    <a:pt x="757" y="1207"/>
                  </a:lnTo>
                  <a:lnTo>
                    <a:pt x="757" y="1207"/>
                  </a:lnTo>
                  <a:lnTo>
                    <a:pt x="752" y="1209"/>
                  </a:lnTo>
                  <a:lnTo>
                    <a:pt x="752" y="1209"/>
                  </a:lnTo>
                  <a:lnTo>
                    <a:pt x="750" y="1209"/>
                  </a:lnTo>
                  <a:lnTo>
                    <a:pt x="750" y="1209"/>
                  </a:lnTo>
                  <a:lnTo>
                    <a:pt x="747" y="1209"/>
                  </a:lnTo>
                  <a:lnTo>
                    <a:pt x="747" y="1207"/>
                  </a:lnTo>
                  <a:lnTo>
                    <a:pt x="745" y="1207"/>
                  </a:lnTo>
                  <a:lnTo>
                    <a:pt x="745" y="1204"/>
                  </a:lnTo>
                  <a:lnTo>
                    <a:pt x="745" y="1202"/>
                  </a:lnTo>
                  <a:lnTo>
                    <a:pt x="742" y="1202"/>
                  </a:lnTo>
                  <a:lnTo>
                    <a:pt x="742" y="1199"/>
                  </a:lnTo>
                  <a:lnTo>
                    <a:pt x="742" y="1197"/>
                  </a:lnTo>
                  <a:lnTo>
                    <a:pt x="745" y="1197"/>
                  </a:lnTo>
                  <a:lnTo>
                    <a:pt x="745" y="1195"/>
                  </a:lnTo>
                  <a:lnTo>
                    <a:pt x="747" y="1195"/>
                  </a:lnTo>
                  <a:lnTo>
                    <a:pt x="750" y="1195"/>
                  </a:lnTo>
                  <a:lnTo>
                    <a:pt x="752" y="1195"/>
                  </a:lnTo>
                  <a:lnTo>
                    <a:pt x="752" y="1195"/>
                  </a:lnTo>
                  <a:lnTo>
                    <a:pt x="754" y="1192"/>
                  </a:lnTo>
                  <a:lnTo>
                    <a:pt x="757" y="1192"/>
                  </a:lnTo>
                  <a:lnTo>
                    <a:pt x="759" y="1195"/>
                  </a:lnTo>
                  <a:lnTo>
                    <a:pt x="759" y="1195"/>
                  </a:lnTo>
                  <a:lnTo>
                    <a:pt x="761" y="1195"/>
                  </a:lnTo>
                  <a:lnTo>
                    <a:pt x="764" y="1192"/>
                  </a:lnTo>
                  <a:lnTo>
                    <a:pt x="764" y="1192"/>
                  </a:lnTo>
                  <a:lnTo>
                    <a:pt x="764" y="1190"/>
                  </a:lnTo>
                  <a:lnTo>
                    <a:pt x="764" y="1188"/>
                  </a:lnTo>
                  <a:lnTo>
                    <a:pt x="764" y="1188"/>
                  </a:lnTo>
                  <a:lnTo>
                    <a:pt x="764" y="1185"/>
                  </a:lnTo>
                  <a:lnTo>
                    <a:pt x="764" y="1183"/>
                  </a:lnTo>
                  <a:lnTo>
                    <a:pt x="764" y="1183"/>
                  </a:lnTo>
                  <a:lnTo>
                    <a:pt x="766" y="1181"/>
                  </a:lnTo>
                  <a:lnTo>
                    <a:pt x="766" y="1178"/>
                  </a:lnTo>
                  <a:lnTo>
                    <a:pt x="773" y="1173"/>
                  </a:lnTo>
                  <a:lnTo>
                    <a:pt x="776" y="1173"/>
                  </a:lnTo>
                  <a:lnTo>
                    <a:pt x="776" y="1173"/>
                  </a:lnTo>
                  <a:lnTo>
                    <a:pt x="778" y="1171"/>
                  </a:lnTo>
                  <a:lnTo>
                    <a:pt x="778" y="1171"/>
                  </a:lnTo>
                  <a:lnTo>
                    <a:pt x="780" y="1171"/>
                  </a:lnTo>
                  <a:lnTo>
                    <a:pt x="783" y="1171"/>
                  </a:lnTo>
                  <a:lnTo>
                    <a:pt x="785" y="1171"/>
                  </a:lnTo>
                  <a:lnTo>
                    <a:pt x="787" y="1171"/>
                  </a:lnTo>
                  <a:lnTo>
                    <a:pt x="790" y="1169"/>
                  </a:lnTo>
                  <a:lnTo>
                    <a:pt x="792" y="1166"/>
                  </a:lnTo>
                  <a:lnTo>
                    <a:pt x="799" y="1164"/>
                  </a:lnTo>
                  <a:lnTo>
                    <a:pt x="802" y="1164"/>
                  </a:lnTo>
                  <a:lnTo>
                    <a:pt x="804" y="1164"/>
                  </a:lnTo>
                  <a:lnTo>
                    <a:pt x="806" y="1164"/>
                  </a:lnTo>
                  <a:lnTo>
                    <a:pt x="809" y="1162"/>
                  </a:lnTo>
                  <a:lnTo>
                    <a:pt x="811" y="1157"/>
                  </a:lnTo>
                  <a:lnTo>
                    <a:pt x="813" y="1155"/>
                  </a:lnTo>
                  <a:lnTo>
                    <a:pt x="816" y="1152"/>
                  </a:lnTo>
                  <a:lnTo>
                    <a:pt x="820" y="1150"/>
                  </a:lnTo>
                  <a:lnTo>
                    <a:pt x="823" y="1147"/>
                  </a:lnTo>
                  <a:lnTo>
                    <a:pt x="823" y="1147"/>
                  </a:lnTo>
                  <a:lnTo>
                    <a:pt x="820" y="1145"/>
                  </a:lnTo>
                  <a:lnTo>
                    <a:pt x="818" y="1140"/>
                  </a:lnTo>
                  <a:lnTo>
                    <a:pt x="818" y="1138"/>
                  </a:lnTo>
                  <a:lnTo>
                    <a:pt x="818" y="1138"/>
                  </a:lnTo>
                  <a:lnTo>
                    <a:pt x="818" y="1136"/>
                  </a:lnTo>
                  <a:lnTo>
                    <a:pt x="816" y="1136"/>
                  </a:lnTo>
                  <a:lnTo>
                    <a:pt x="816" y="1133"/>
                  </a:lnTo>
                  <a:lnTo>
                    <a:pt x="813" y="1133"/>
                  </a:lnTo>
                  <a:lnTo>
                    <a:pt x="811" y="1133"/>
                  </a:lnTo>
                  <a:lnTo>
                    <a:pt x="811" y="1133"/>
                  </a:lnTo>
                  <a:lnTo>
                    <a:pt x="813" y="1131"/>
                  </a:lnTo>
                  <a:lnTo>
                    <a:pt x="816" y="1126"/>
                  </a:lnTo>
                  <a:lnTo>
                    <a:pt x="818" y="1126"/>
                  </a:lnTo>
                  <a:lnTo>
                    <a:pt x="818" y="1124"/>
                  </a:lnTo>
                  <a:lnTo>
                    <a:pt x="818" y="1119"/>
                  </a:lnTo>
                  <a:lnTo>
                    <a:pt x="818" y="1117"/>
                  </a:lnTo>
                  <a:lnTo>
                    <a:pt x="818" y="1117"/>
                  </a:lnTo>
                  <a:lnTo>
                    <a:pt x="820" y="1114"/>
                  </a:lnTo>
                  <a:lnTo>
                    <a:pt x="823" y="1117"/>
                  </a:lnTo>
                  <a:lnTo>
                    <a:pt x="828" y="1117"/>
                  </a:lnTo>
                  <a:lnTo>
                    <a:pt x="830" y="1117"/>
                  </a:lnTo>
                  <a:lnTo>
                    <a:pt x="832" y="1117"/>
                  </a:lnTo>
                  <a:lnTo>
                    <a:pt x="837" y="1114"/>
                  </a:lnTo>
                  <a:lnTo>
                    <a:pt x="839" y="1110"/>
                  </a:lnTo>
                  <a:lnTo>
                    <a:pt x="842" y="1110"/>
                  </a:lnTo>
                  <a:lnTo>
                    <a:pt x="844" y="1107"/>
                  </a:lnTo>
                  <a:lnTo>
                    <a:pt x="844" y="1107"/>
                  </a:lnTo>
                  <a:lnTo>
                    <a:pt x="846" y="1107"/>
                  </a:lnTo>
                  <a:lnTo>
                    <a:pt x="849" y="1107"/>
                  </a:lnTo>
                  <a:lnTo>
                    <a:pt x="851" y="1107"/>
                  </a:lnTo>
                  <a:lnTo>
                    <a:pt x="858" y="1112"/>
                  </a:lnTo>
                  <a:lnTo>
                    <a:pt x="863" y="1112"/>
                  </a:lnTo>
                  <a:lnTo>
                    <a:pt x="863" y="1112"/>
                  </a:lnTo>
                  <a:lnTo>
                    <a:pt x="868" y="1107"/>
                  </a:lnTo>
                  <a:lnTo>
                    <a:pt x="868" y="1105"/>
                  </a:lnTo>
                  <a:lnTo>
                    <a:pt x="868" y="1100"/>
                  </a:lnTo>
                  <a:lnTo>
                    <a:pt x="868" y="1093"/>
                  </a:lnTo>
                  <a:lnTo>
                    <a:pt x="868" y="1086"/>
                  </a:lnTo>
                  <a:lnTo>
                    <a:pt x="868" y="1084"/>
                  </a:lnTo>
                  <a:lnTo>
                    <a:pt x="868" y="1081"/>
                  </a:lnTo>
                  <a:lnTo>
                    <a:pt x="870" y="1072"/>
                  </a:lnTo>
                  <a:lnTo>
                    <a:pt x="870" y="1069"/>
                  </a:lnTo>
                  <a:lnTo>
                    <a:pt x="872" y="1069"/>
                  </a:lnTo>
                  <a:lnTo>
                    <a:pt x="872" y="1072"/>
                  </a:lnTo>
                  <a:lnTo>
                    <a:pt x="875" y="1072"/>
                  </a:lnTo>
                  <a:lnTo>
                    <a:pt x="875" y="1072"/>
                  </a:lnTo>
                  <a:lnTo>
                    <a:pt x="877" y="1072"/>
                  </a:lnTo>
                  <a:lnTo>
                    <a:pt x="877" y="1072"/>
                  </a:lnTo>
                  <a:lnTo>
                    <a:pt x="882" y="1069"/>
                  </a:lnTo>
                  <a:lnTo>
                    <a:pt x="887" y="1072"/>
                  </a:lnTo>
                  <a:lnTo>
                    <a:pt x="889" y="1072"/>
                  </a:lnTo>
                  <a:lnTo>
                    <a:pt x="889" y="1074"/>
                  </a:lnTo>
                  <a:lnTo>
                    <a:pt x="891" y="1074"/>
                  </a:lnTo>
                  <a:lnTo>
                    <a:pt x="901" y="1076"/>
                  </a:lnTo>
                  <a:lnTo>
                    <a:pt x="901" y="1076"/>
                  </a:lnTo>
                  <a:lnTo>
                    <a:pt x="901" y="1076"/>
                  </a:lnTo>
                  <a:lnTo>
                    <a:pt x="901" y="1074"/>
                  </a:lnTo>
                  <a:lnTo>
                    <a:pt x="901" y="1072"/>
                  </a:lnTo>
                  <a:lnTo>
                    <a:pt x="901" y="1065"/>
                  </a:lnTo>
                  <a:lnTo>
                    <a:pt x="901" y="1065"/>
                  </a:lnTo>
                  <a:lnTo>
                    <a:pt x="903" y="1062"/>
                  </a:lnTo>
                  <a:lnTo>
                    <a:pt x="903" y="1062"/>
                  </a:lnTo>
                  <a:lnTo>
                    <a:pt x="906" y="1058"/>
                  </a:lnTo>
                  <a:lnTo>
                    <a:pt x="906" y="1058"/>
                  </a:lnTo>
                  <a:lnTo>
                    <a:pt x="906" y="1058"/>
                  </a:lnTo>
                  <a:lnTo>
                    <a:pt x="906" y="1055"/>
                  </a:lnTo>
                  <a:lnTo>
                    <a:pt x="906" y="1055"/>
                  </a:lnTo>
                  <a:lnTo>
                    <a:pt x="906" y="1055"/>
                  </a:lnTo>
                  <a:lnTo>
                    <a:pt x="906" y="1053"/>
                  </a:lnTo>
                  <a:lnTo>
                    <a:pt x="903" y="1053"/>
                  </a:lnTo>
                  <a:lnTo>
                    <a:pt x="903" y="1050"/>
                  </a:lnTo>
                  <a:lnTo>
                    <a:pt x="901" y="1048"/>
                  </a:lnTo>
                  <a:lnTo>
                    <a:pt x="901" y="1048"/>
                  </a:lnTo>
                  <a:lnTo>
                    <a:pt x="901" y="1046"/>
                  </a:lnTo>
                  <a:lnTo>
                    <a:pt x="901" y="1046"/>
                  </a:lnTo>
                  <a:lnTo>
                    <a:pt x="901" y="1043"/>
                  </a:lnTo>
                  <a:lnTo>
                    <a:pt x="901" y="1043"/>
                  </a:lnTo>
                  <a:lnTo>
                    <a:pt x="913" y="1029"/>
                  </a:lnTo>
                  <a:lnTo>
                    <a:pt x="915" y="1029"/>
                  </a:lnTo>
                  <a:lnTo>
                    <a:pt x="915" y="1029"/>
                  </a:lnTo>
                  <a:lnTo>
                    <a:pt x="913" y="1024"/>
                  </a:lnTo>
                  <a:lnTo>
                    <a:pt x="913" y="1024"/>
                  </a:lnTo>
                  <a:lnTo>
                    <a:pt x="913" y="1024"/>
                  </a:lnTo>
                  <a:lnTo>
                    <a:pt x="910" y="1022"/>
                  </a:lnTo>
                  <a:lnTo>
                    <a:pt x="910" y="1022"/>
                  </a:lnTo>
                  <a:lnTo>
                    <a:pt x="910" y="1022"/>
                  </a:lnTo>
                  <a:lnTo>
                    <a:pt x="910" y="1020"/>
                  </a:lnTo>
                  <a:lnTo>
                    <a:pt x="908" y="1020"/>
                  </a:lnTo>
                  <a:lnTo>
                    <a:pt x="908" y="1020"/>
                  </a:lnTo>
                  <a:lnTo>
                    <a:pt x="906" y="1017"/>
                  </a:lnTo>
                  <a:lnTo>
                    <a:pt x="906" y="1017"/>
                  </a:lnTo>
                  <a:lnTo>
                    <a:pt x="903" y="1013"/>
                  </a:lnTo>
                  <a:lnTo>
                    <a:pt x="898" y="1010"/>
                  </a:lnTo>
                  <a:lnTo>
                    <a:pt x="898" y="1010"/>
                  </a:lnTo>
                  <a:lnTo>
                    <a:pt x="896" y="1010"/>
                  </a:lnTo>
                  <a:lnTo>
                    <a:pt x="896" y="1010"/>
                  </a:lnTo>
                  <a:lnTo>
                    <a:pt x="896" y="1008"/>
                  </a:lnTo>
                  <a:lnTo>
                    <a:pt x="894" y="1008"/>
                  </a:lnTo>
                  <a:lnTo>
                    <a:pt x="894" y="1005"/>
                  </a:lnTo>
                  <a:lnTo>
                    <a:pt x="894" y="1001"/>
                  </a:lnTo>
                  <a:lnTo>
                    <a:pt x="894" y="996"/>
                  </a:lnTo>
                  <a:lnTo>
                    <a:pt x="894" y="984"/>
                  </a:lnTo>
                  <a:lnTo>
                    <a:pt x="891" y="979"/>
                  </a:lnTo>
                  <a:lnTo>
                    <a:pt x="891" y="977"/>
                  </a:lnTo>
                  <a:lnTo>
                    <a:pt x="889" y="972"/>
                  </a:lnTo>
                  <a:lnTo>
                    <a:pt x="889" y="968"/>
                  </a:lnTo>
                  <a:lnTo>
                    <a:pt x="889" y="968"/>
                  </a:lnTo>
                  <a:lnTo>
                    <a:pt x="887" y="965"/>
                  </a:lnTo>
                  <a:lnTo>
                    <a:pt x="884" y="963"/>
                  </a:lnTo>
                  <a:lnTo>
                    <a:pt x="882" y="961"/>
                  </a:lnTo>
                  <a:lnTo>
                    <a:pt x="880" y="958"/>
                  </a:lnTo>
                  <a:lnTo>
                    <a:pt x="880" y="956"/>
                  </a:lnTo>
                  <a:lnTo>
                    <a:pt x="880" y="953"/>
                  </a:lnTo>
                  <a:lnTo>
                    <a:pt x="882" y="953"/>
                  </a:lnTo>
                  <a:lnTo>
                    <a:pt x="882" y="951"/>
                  </a:lnTo>
                  <a:lnTo>
                    <a:pt x="884" y="951"/>
                  </a:lnTo>
                  <a:lnTo>
                    <a:pt x="887" y="951"/>
                  </a:lnTo>
                  <a:lnTo>
                    <a:pt x="887" y="951"/>
                  </a:lnTo>
                  <a:lnTo>
                    <a:pt x="889" y="951"/>
                  </a:lnTo>
                  <a:lnTo>
                    <a:pt x="891" y="949"/>
                  </a:lnTo>
                  <a:lnTo>
                    <a:pt x="891" y="949"/>
                  </a:lnTo>
                  <a:lnTo>
                    <a:pt x="891" y="944"/>
                  </a:lnTo>
                  <a:lnTo>
                    <a:pt x="891" y="944"/>
                  </a:lnTo>
                  <a:lnTo>
                    <a:pt x="891" y="942"/>
                  </a:lnTo>
                  <a:lnTo>
                    <a:pt x="891" y="942"/>
                  </a:lnTo>
                  <a:lnTo>
                    <a:pt x="887" y="937"/>
                  </a:lnTo>
                  <a:lnTo>
                    <a:pt x="884" y="935"/>
                  </a:lnTo>
                  <a:lnTo>
                    <a:pt x="884" y="932"/>
                  </a:lnTo>
                  <a:lnTo>
                    <a:pt x="882" y="927"/>
                  </a:lnTo>
                  <a:lnTo>
                    <a:pt x="882" y="925"/>
                  </a:lnTo>
                  <a:lnTo>
                    <a:pt x="880" y="925"/>
                  </a:lnTo>
                  <a:lnTo>
                    <a:pt x="880" y="925"/>
                  </a:lnTo>
                  <a:lnTo>
                    <a:pt x="875" y="920"/>
                  </a:lnTo>
                  <a:lnTo>
                    <a:pt x="872" y="918"/>
                  </a:lnTo>
                  <a:lnTo>
                    <a:pt x="872" y="918"/>
                  </a:lnTo>
                  <a:lnTo>
                    <a:pt x="872" y="918"/>
                  </a:lnTo>
                  <a:lnTo>
                    <a:pt x="877" y="911"/>
                  </a:lnTo>
                  <a:lnTo>
                    <a:pt x="880" y="904"/>
                  </a:lnTo>
                  <a:lnTo>
                    <a:pt x="880" y="901"/>
                  </a:lnTo>
                  <a:lnTo>
                    <a:pt x="882" y="899"/>
                  </a:lnTo>
                  <a:lnTo>
                    <a:pt x="884" y="899"/>
                  </a:lnTo>
                  <a:lnTo>
                    <a:pt x="887" y="899"/>
                  </a:lnTo>
                  <a:lnTo>
                    <a:pt x="887" y="897"/>
                  </a:lnTo>
                  <a:lnTo>
                    <a:pt x="889" y="894"/>
                  </a:lnTo>
                  <a:lnTo>
                    <a:pt x="887" y="892"/>
                  </a:lnTo>
                  <a:lnTo>
                    <a:pt x="884" y="887"/>
                  </a:lnTo>
                  <a:lnTo>
                    <a:pt x="880" y="880"/>
                  </a:lnTo>
                  <a:lnTo>
                    <a:pt x="880" y="875"/>
                  </a:lnTo>
                  <a:lnTo>
                    <a:pt x="877" y="873"/>
                  </a:lnTo>
                  <a:lnTo>
                    <a:pt x="875" y="873"/>
                  </a:lnTo>
                  <a:lnTo>
                    <a:pt x="872" y="871"/>
                  </a:lnTo>
                  <a:lnTo>
                    <a:pt x="870" y="868"/>
                  </a:lnTo>
                  <a:lnTo>
                    <a:pt x="861" y="856"/>
                  </a:lnTo>
                  <a:lnTo>
                    <a:pt x="858" y="854"/>
                  </a:lnTo>
                  <a:lnTo>
                    <a:pt x="856" y="852"/>
                  </a:lnTo>
                  <a:lnTo>
                    <a:pt x="854" y="852"/>
                  </a:lnTo>
                  <a:lnTo>
                    <a:pt x="854" y="852"/>
                  </a:lnTo>
                  <a:lnTo>
                    <a:pt x="851" y="849"/>
                  </a:lnTo>
                  <a:lnTo>
                    <a:pt x="844" y="842"/>
                  </a:lnTo>
                  <a:lnTo>
                    <a:pt x="842" y="840"/>
                  </a:lnTo>
                  <a:lnTo>
                    <a:pt x="842" y="838"/>
                  </a:lnTo>
                  <a:lnTo>
                    <a:pt x="842" y="838"/>
                  </a:lnTo>
                  <a:lnTo>
                    <a:pt x="842" y="835"/>
                  </a:lnTo>
                  <a:lnTo>
                    <a:pt x="844" y="835"/>
                  </a:lnTo>
                  <a:lnTo>
                    <a:pt x="846" y="833"/>
                  </a:lnTo>
                  <a:lnTo>
                    <a:pt x="846" y="830"/>
                  </a:lnTo>
                  <a:lnTo>
                    <a:pt x="846" y="828"/>
                  </a:lnTo>
                  <a:lnTo>
                    <a:pt x="846" y="826"/>
                  </a:lnTo>
                  <a:lnTo>
                    <a:pt x="842" y="819"/>
                  </a:lnTo>
                  <a:lnTo>
                    <a:pt x="842" y="812"/>
                  </a:lnTo>
                  <a:lnTo>
                    <a:pt x="842" y="804"/>
                  </a:lnTo>
                  <a:lnTo>
                    <a:pt x="842" y="802"/>
                  </a:lnTo>
                  <a:lnTo>
                    <a:pt x="842" y="802"/>
                  </a:lnTo>
                  <a:lnTo>
                    <a:pt x="839" y="802"/>
                  </a:lnTo>
                  <a:lnTo>
                    <a:pt x="839" y="802"/>
                  </a:lnTo>
                  <a:lnTo>
                    <a:pt x="828" y="812"/>
                  </a:lnTo>
                  <a:lnTo>
                    <a:pt x="825" y="814"/>
                  </a:lnTo>
                  <a:lnTo>
                    <a:pt x="825" y="816"/>
                  </a:lnTo>
                  <a:lnTo>
                    <a:pt x="823" y="816"/>
                  </a:lnTo>
                  <a:lnTo>
                    <a:pt x="820" y="823"/>
                  </a:lnTo>
                  <a:lnTo>
                    <a:pt x="820" y="826"/>
                  </a:lnTo>
                  <a:lnTo>
                    <a:pt x="818" y="828"/>
                  </a:lnTo>
                  <a:lnTo>
                    <a:pt x="816" y="826"/>
                  </a:lnTo>
                  <a:lnTo>
                    <a:pt x="813" y="823"/>
                  </a:lnTo>
                  <a:lnTo>
                    <a:pt x="813" y="821"/>
                  </a:lnTo>
                  <a:lnTo>
                    <a:pt x="811" y="816"/>
                  </a:lnTo>
                  <a:lnTo>
                    <a:pt x="811" y="814"/>
                  </a:lnTo>
                  <a:lnTo>
                    <a:pt x="806" y="812"/>
                  </a:lnTo>
                  <a:lnTo>
                    <a:pt x="776" y="778"/>
                  </a:lnTo>
                  <a:lnTo>
                    <a:pt x="754" y="750"/>
                  </a:lnTo>
                  <a:lnTo>
                    <a:pt x="750" y="745"/>
                  </a:lnTo>
                  <a:lnTo>
                    <a:pt x="745" y="743"/>
                  </a:lnTo>
                  <a:lnTo>
                    <a:pt x="716" y="722"/>
                  </a:lnTo>
                  <a:lnTo>
                    <a:pt x="714" y="717"/>
                  </a:lnTo>
                  <a:lnTo>
                    <a:pt x="714" y="707"/>
                  </a:lnTo>
                  <a:lnTo>
                    <a:pt x="714" y="703"/>
                  </a:lnTo>
                  <a:lnTo>
                    <a:pt x="712" y="700"/>
                  </a:lnTo>
                  <a:lnTo>
                    <a:pt x="712" y="696"/>
                  </a:lnTo>
                  <a:lnTo>
                    <a:pt x="709" y="696"/>
                  </a:lnTo>
                  <a:lnTo>
                    <a:pt x="707" y="693"/>
                  </a:lnTo>
                  <a:lnTo>
                    <a:pt x="707" y="693"/>
                  </a:lnTo>
                  <a:lnTo>
                    <a:pt x="702" y="693"/>
                  </a:lnTo>
                  <a:lnTo>
                    <a:pt x="700" y="691"/>
                  </a:lnTo>
                  <a:lnTo>
                    <a:pt x="695" y="689"/>
                  </a:lnTo>
                  <a:lnTo>
                    <a:pt x="693" y="686"/>
                  </a:lnTo>
                  <a:lnTo>
                    <a:pt x="690" y="684"/>
                  </a:lnTo>
                  <a:lnTo>
                    <a:pt x="690" y="679"/>
                  </a:lnTo>
                  <a:lnTo>
                    <a:pt x="688" y="677"/>
                  </a:lnTo>
                  <a:lnTo>
                    <a:pt x="688" y="677"/>
                  </a:lnTo>
                  <a:lnTo>
                    <a:pt x="686" y="674"/>
                  </a:lnTo>
                  <a:lnTo>
                    <a:pt x="683" y="674"/>
                  </a:lnTo>
                  <a:lnTo>
                    <a:pt x="683" y="670"/>
                  </a:lnTo>
                  <a:lnTo>
                    <a:pt x="683" y="667"/>
                  </a:lnTo>
                  <a:lnTo>
                    <a:pt x="679" y="660"/>
                  </a:lnTo>
                  <a:lnTo>
                    <a:pt x="676" y="658"/>
                  </a:lnTo>
                  <a:lnTo>
                    <a:pt x="674" y="658"/>
                  </a:lnTo>
                  <a:lnTo>
                    <a:pt x="674" y="658"/>
                  </a:lnTo>
                  <a:lnTo>
                    <a:pt x="674" y="660"/>
                  </a:lnTo>
                  <a:lnTo>
                    <a:pt x="671" y="662"/>
                  </a:lnTo>
                  <a:lnTo>
                    <a:pt x="669" y="667"/>
                  </a:lnTo>
                  <a:lnTo>
                    <a:pt x="669" y="670"/>
                  </a:lnTo>
                  <a:lnTo>
                    <a:pt x="669" y="670"/>
                  </a:lnTo>
                  <a:lnTo>
                    <a:pt x="669" y="674"/>
                  </a:lnTo>
                  <a:lnTo>
                    <a:pt x="671" y="679"/>
                  </a:lnTo>
                  <a:lnTo>
                    <a:pt x="671" y="679"/>
                  </a:lnTo>
                  <a:lnTo>
                    <a:pt x="671" y="679"/>
                  </a:lnTo>
                  <a:lnTo>
                    <a:pt x="674" y="681"/>
                  </a:lnTo>
                  <a:lnTo>
                    <a:pt x="674" y="684"/>
                  </a:lnTo>
                  <a:lnTo>
                    <a:pt x="674" y="684"/>
                  </a:lnTo>
                  <a:lnTo>
                    <a:pt x="674" y="684"/>
                  </a:lnTo>
                  <a:lnTo>
                    <a:pt x="674" y="686"/>
                  </a:lnTo>
                  <a:lnTo>
                    <a:pt x="674" y="686"/>
                  </a:lnTo>
                  <a:lnTo>
                    <a:pt x="674" y="689"/>
                  </a:lnTo>
                  <a:lnTo>
                    <a:pt x="674" y="689"/>
                  </a:lnTo>
                  <a:lnTo>
                    <a:pt x="674" y="691"/>
                  </a:lnTo>
                  <a:lnTo>
                    <a:pt x="674" y="693"/>
                  </a:lnTo>
                  <a:lnTo>
                    <a:pt x="674" y="693"/>
                  </a:lnTo>
                  <a:lnTo>
                    <a:pt x="674" y="696"/>
                  </a:lnTo>
                  <a:lnTo>
                    <a:pt x="671" y="696"/>
                  </a:lnTo>
                  <a:lnTo>
                    <a:pt x="671" y="696"/>
                  </a:lnTo>
                  <a:lnTo>
                    <a:pt x="671" y="696"/>
                  </a:lnTo>
                  <a:lnTo>
                    <a:pt x="671" y="696"/>
                  </a:lnTo>
                  <a:lnTo>
                    <a:pt x="671" y="696"/>
                  </a:lnTo>
                  <a:lnTo>
                    <a:pt x="669" y="689"/>
                  </a:lnTo>
                  <a:lnTo>
                    <a:pt x="664" y="684"/>
                  </a:lnTo>
                  <a:lnTo>
                    <a:pt x="660" y="679"/>
                  </a:lnTo>
                  <a:lnTo>
                    <a:pt x="650" y="672"/>
                  </a:lnTo>
                  <a:lnTo>
                    <a:pt x="643" y="670"/>
                  </a:lnTo>
                  <a:lnTo>
                    <a:pt x="641" y="665"/>
                  </a:lnTo>
                  <a:lnTo>
                    <a:pt x="619" y="639"/>
                  </a:lnTo>
                  <a:lnTo>
                    <a:pt x="617" y="636"/>
                  </a:lnTo>
                  <a:lnTo>
                    <a:pt x="617" y="634"/>
                  </a:lnTo>
                  <a:lnTo>
                    <a:pt x="617" y="632"/>
                  </a:lnTo>
                  <a:lnTo>
                    <a:pt x="617" y="629"/>
                  </a:lnTo>
                  <a:lnTo>
                    <a:pt x="617" y="629"/>
                  </a:lnTo>
                  <a:lnTo>
                    <a:pt x="617" y="627"/>
                  </a:lnTo>
                  <a:lnTo>
                    <a:pt x="617" y="627"/>
                  </a:lnTo>
                  <a:lnTo>
                    <a:pt x="612" y="622"/>
                  </a:lnTo>
                  <a:lnTo>
                    <a:pt x="610" y="620"/>
                  </a:lnTo>
                  <a:lnTo>
                    <a:pt x="605" y="610"/>
                  </a:lnTo>
                  <a:lnTo>
                    <a:pt x="586" y="580"/>
                  </a:lnTo>
                  <a:lnTo>
                    <a:pt x="586" y="577"/>
                  </a:lnTo>
                  <a:lnTo>
                    <a:pt x="586" y="575"/>
                  </a:lnTo>
                  <a:lnTo>
                    <a:pt x="586" y="575"/>
                  </a:lnTo>
                  <a:lnTo>
                    <a:pt x="586" y="573"/>
                  </a:lnTo>
                  <a:lnTo>
                    <a:pt x="589" y="570"/>
                  </a:lnTo>
                  <a:lnTo>
                    <a:pt x="586" y="570"/>
                  </a:lnTo>
                  <a:lnTo>
                    <a:pt x="586" y="568"/>
                  </a:lnTo>
                  <a:lnTo>
                    <a:pt x="584" y="566"/>
                  </a:lnTo>
                  <a:lnTo>
                    <a:pt x="582" y="566"/>
                  </a:lnTo>
                  <a:lnTo>
                    <a:pt x="577" y="566"/>
                  </a:lnTo>
                  <a:lnTo>
                    <a:pt x="577" y="563"/>
                  </a:lnTo>
                  <a:lnTo>
                    <a:pt x="575" y="563"/>
                  </a:lnTo>
                  <a:lnTo>
                    <a:pt x="572" y="556"/>
                  </a:lnTo>
                  <a:lnTo>
                    <a:pt x="572" y="556"/>
                  </a:lnTo>
                  <a:lnTo>
                    <a:pt x="570" y="554"/>
                  </a:lnTo>
                  <a:lnTo>
                    <a:pt x="570" y="554"/>
                  </a:lnTo>
                  <a:lnTo>
                    <a:pt x="565" y="551"/>
                  </a:lnTo>
                  <a:lnTo>
                    <a:pt x="565" y="551"/>
                  </a:lnTo>
                  <a:lnTo>
                    <a:pt x="563" y="549"/>
                  </a:lnTo>
                  <a:lnTo>
                    <a:pt x="560" y="547"/>
                  </a:lnTo>
                  <a:lnTo>
                    <a:pt x="556" y="547"/>
                  </a:lnTo>
                  <a:lnTo>
                    <a:pt x="556" y="547"/>
                  </a:lnTo>
                  <a:lnTo>
                    <a:pt x="556" y="547"/>
                  </a:lnTo>
                  <a:lnTo>
                    <a:pt x="553" y="549"/>
                  </a:lnTo>
                  <a:lnTo>
                    <a:pt x="553" y="549"/>
                  </a:lnTo>
                  <a:lnTo>
                    <a:pt x="551" y="551"/>
                  </a:lnTo>
                  <a:lnTo>
                    <a:pt x="551" y="551"/>
                  </a:lnTo>
                  <a:lnTo>
                    <a:pt x="549" y="554"/>
                  </a:lnTo>
                  <a:lnTo>
                    <a:pt x="544" y="556"/>
                  </a:lnTo>
                  <a:lnTo>
                    <a:pt x="541" y="556"/>
                  </a:lnTo>
                  <a:lnTo>
                    <a:pt x="539" y="558"/>
                  </a:lnTo>
                  <a:lnTo>
                    <a:pt x="537" y="556"/>
                  </a:lnTo>
                  <a:lnTo>
                    <a:pt x="534" y="556"/>
                  </a:lnTo>
                  <a:lnTo>
                    <a:pt x="532" y="556"/>
                  </a:lnTo>
                  <a:lnTo>
                    <a:pt x="532" y="554"/>
                  </a:lnTo>
                  <a:lnTo>
                    <a:pt x="525" y="554"/>
                  </a:lnTo>
                  <a:lnTo>
                    <a:pt x="522" y="551"/>
                  </a:lnTo>
                  <a:lnTo>
                    <a:pt x="522" y="551"/>
                  </a:lnTo>
                  <a:lnTo>
                    <a:pt x="520" y="549"/>
                  </a:lnTo>
                  <a:lnTo>
                    <a:pt x="520" y="544"/>
                  </a:lnTo>
                  <a:lnTo>
                    <a:pt x="520" y="544"/>
                  </a:lnTo>
                  <a:lnTo>
                    <a:pt x="518" y="542"/>
                  </a:lnTo>
                  <a:lnTo>
                    <a:pt x="515" y="542"/>
                  </a:lnTo>
                  <a:lnTo>
                    <a:pt x="515" y="539"/>
                  </a:lnTo>
                  <a:lnTo>
                    <a:pt x="513" y="539"/>
                  </a:lnTo>
                  <a:lnTo>
                    <a:pt x="513" y="539"/>
                  </a:lnTo>
                  <a:lnTo>
                    <a:pt x="511" y="542"/>
                  </a:lnTo>
                  <a:lnTo>
                    <a:pt x="508" y="544"/>
                  </a:lnTo>
                  <a:lnTo>
                    <a:pt x="508" y="547"/>
                  </a:lnTo>
                  <a:lnTo>
                    <a:pt x="506" y="549"/>
                  </a:lnTo>
                  <a:lnTo>
                    <a:pt x="504" y="551"/>
                  </a:lnTo>
                  <a:lnTo>
                    <a:pt x="496" y="556"/>
                  </a:lnTo>
                  <a:lnTo>
                    <a:pt x="485" y="561"/>
                  </a:lnTo>
                  <a:lnTo>
                    <a:pt x="482" y="561"/>
                  </a:lnTo>
                  <a:lnTo>
                    <a:pt x="478" y="556"/>
                  </a:lnTo>
                  <a:lnTo>
                    <a:pt x="452" y="528"/>
                  </a:lnTo>
                  <a:lnTo>
                    <a:pt x="449" y="525"/>
                  </a:lnTo>
                  <a:lnTo>
                    <a:pt x="449" y="525"/>
                  </a:lnTo>
                  <a:lnTo>
                    <a:pt x="426" y="497"/>
                  </a:lnTo>
                  <a:lnTo>
                    <a:pt x="423" y="497"/>
                  </a:lnTo>
                  <a:lnTo>
                    <a:pt x="404" y="483"/>
                  </a:lnTo>
                  <a:lnTo>
                    <a:pt x="397" y="480"/>
                  </a:lnTo>
                  <a:lnTo>
                    <a:pt x="392" y="480"/>
                  </a:lnTo>
                  <a:lnTo>
                    <a:pt x="390" y="480"/>
                  </a:lnTo>
                  <a:lnTo>
                    <a:pt x="390" y="480"/>
                  </a:lnTo>
                  <a:lnTo>
                    <a:pt x="390" y="483"/>
                  </a:lnTo>
                  <a:lnTo>
                    <a:pt x="390" y="483"/>
                  </a:lnTo>
                  <a:lnTo>
                    <a:pt x="388" y="483"/>
                  </a:lnTo>
                  <a:lnTo>
                    <a:pt x="388" y="485"/>
                  </a:lnTo>
                  <a:lnTo>
                    <a:pt x="388" y="487"/>
                  </a:lnTo>
                  <a:lnTo>
                    <a:pt x="385" y="487"/>
                  </a:lnTo>
                  <a:lnTo>
                    <a:pt x="385" y="487"/>
                  </a:lnTo>
                  <a:lnTo>
                    <a:pt x="385" y="487"/>
                  </a:lnTo>
                  <a:lnTo>
                    <a:pt x="383" y="490"/>
                  </a:lnTo>
                  <a:lnTo>
                    <a:pt x="383" y="490"/>
                  </a:lnTo>
                  <a:lnTo>
                    <a:pt x="383" y="490"/>
                  </a:lnTo>
                  <a:lnTo>
                    <a:pt x="383" y="499"/>
                  </a:lnTo>
                  <a:lnTo>
                    <a:pt x="383" y="504"/>
                  </a:lnTo>
                  <a:lnTo>
                    <a:pt x="383" y="504"/>
                  </a:lnTo>
                  <a:lnTo>
                    <a:pt x="383" y="506"/>
                  </a:lnTo>
                  <a:lnTo>
                    <a:pt x="381" y="513"/>
                  </a:lnTo>
                  <a:lnTo>
                    <a:pt x="378" y="516"/>
                  </a:lnTo>
                  <a:lnTo>
                    <a:pt x="378" y="516"/>
                  </a:lnTo>
                  <a:lnTo>
                    <a:pt x="378" y="518"/>
                  </a:lnTo>
                  <a:lnTo>
                    <a:pt x="376" y="521"/>
                  </a:lnTo>
                  <a:lnTo>
                    <a:pt x="376" y="523"/>
                  </a:lnTo>
                  <a:lnTo>
                    <a:pt x="376" y="523"/>
                  </a:lnTo>
                  <a:lnTo>
                    <a:pt x="376" y="525"/>
                  </a:lnTo>
                  <a:lnTo>
                    <a:pt x="376" y="528"/>
                  </a:lnTo>
                  <a:lnTo>
                    <a:pt x="374" y="532"/>
                  </a:lnTo>
                  <a:lnTo>
                    <a:pt x="374" y="532"/>
                  </a:lnTo>
                  <a:lnTo>
                    <a:pt x="374" y="537"/>
                  </a:lnTo>
                  <a:lnTo>
                    <a:pt x="374" y="537"/>
                  </a:lnTo>
                  <a:lnTo>
                    <a:pt x="374" y="539"/>
                  </a:lnTo>
                  <a:lnTo>
                    <a:pt x="371" y="539"/>
                  </a:lnTo>
                  <a:lnTo>
                    <a:pt x="371" y="542"/>
                  </a:lnTo>
                  <a:lnTo>
                    <a:pt x="371" y="544"/>
                  </a:lnTo>
                  <a:lnTo>
                    <a:pt x="371" y="544"/>
                  </a:lnTo>
                  <a:lnTo>
                    <a:pt x="369" y="547"/>
                  </a:lnTo>
                  <a:lnTo>
                    <a:pt x="369" y="547"/>
                  </a:lnTo>
                  <a:lnTo>
                    <a:pt x="369" y="547"/>
                  </a:lnTo>
                  <a:lnTo>
                    <a:pt x="369" y="547"/>
                  </a:lnTo>
                  <a:lnTo>
                    <a:pt x="366" y="547"/>
                  </a:lnTo>
                  <a:lnTo>
                    <a:pt x="366" y="549"/>
                  </a:lnTo>
                  <a:lnTo>
                    <a:pt x="366" y="549"/>
                  </a:lnTo>
                  <a:lnTo>
                    <a:pt x="366" y="551"/>
                  </a:lnTo>
                  <a:lnTo>
                    <a:pt x="366" y="554"/>
                  </a:lnTo>
                  <a:lnTo>
                    <a:pt x="366" y="556"/>
                  </a:lnTo>
                  <a:lnTo>
                    <a:pt x="366" y="558"/>
                  </a:lnTo>
                  <a:lnTo>
                    <a:pt x="366" y="558"/>
                  </a:lnTo>
                  <a:lnTo>
                    <a:pt x="366" y="561"/>
                  </a:lnTo>
                  <a:lnTo>
                    <a:pt x="366" y="561"/>
                  </a:lnTo>
                  <a:lnTo>
                    <a:pt x="359" y="584"/>
                  </a:lnTo>
                  <a:lnTo>
                    <a:pt x="357" y="587"/>
                  </a:lnTo>
                  <a:lnTo>
                    <a:pt x="357" y="587"/>
                  </a:lnTo>
                  <a:lnTo>
                    <a:pt x="357" y="587"/>
                  </a:lnTo>
                  <a:lnTo>
                    <a:pt x="357" y="587"/>
                  </a:lnTo>
                  <a:lnTo>
                    <a:pt x="355" y="587"/>
                  </a:lnTo>
                  <a:lnTo>
                    <a:pt x="352" y="587"/>
                  </a:lnTo>
                  <a:lnTo>
                    <a:pt x="348" y="584"/>
                  </a:lnTo>
                  <a:lnTo>
                    <a:pt x="338" y="580"/>
                  </a:lnTo>
                  <a:lnTo>
                    <a:pt x="336" y="577"/>
                  </a:lnTo>
                  <a:lnTo>
                    <a:pt x="336" y="575"/>
                  </a:lnTo>
                  <a:lnTo>
                    <a:pt x="333" y="575"/>
                  </a:lnTo>
                  <a:lnTo>
                    <a:pt x="333" y="573"/>
                  </a:lnTo>
                  <a:lnTo>
                    <a:pt x="321" y="566"/>
                  </a:lnTo>
                  <a:lnTo>
                    <a:pt x="319" y="563"/>
                  </a:lnTo>
                  <a:lnTo>
                    <a:pt x="317" y="561"/>
                  </a:lnTo>
                  <a:lnTo>
                    <a:pt x="317" y="558"/>
                  </a:lnTo>
                  <a:lnTo>
                    <a:pt x="317" y="558"/>
                  </a:lnTo>
                  <a:lnTo>
                    <a:pt x="317" y="556"/>
                  </a:lnTo>
                  <a:lnTo>
                    <a:pt x="319" y="556"/>
                  </a:lnTo>
                  <a:lnTo>
                    <a:pt x="319" y="551"/>
                  </a:lnTo>
                  <a:lnTo>
                    <a:pt x="319" y="551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4" y="547"/>
                  </a:lnTo>
                  <a:lnTo>
                    <a:pt x="310" y="542"/>
                  </a:lnTo>
                  <a:lnTo>
                    <a:pt x="305" y="535"/>
                  </a:lnTo>
                  <a:lnTo>
                    <a:pt x="303" y="532"/>
                  </a:lnTo>
                  <a:lnTo>
                    <a:pt x="300" y="532"/>
                  </a:lnTo>
                  <a:lnTo>
                    <a:pt x="295" y="530"/>
                  </a:lnTo>
                  <a:lnTo>
                    <a:pt x="293" y="530"/>
                  </a:lnTo>
                  <a:lnTo>
                    <a:pt x="291" y="528"/>
                  </a:lnTo>
                  <a:lnTo>
                    <a:pt x="288" y="523"/>
                  </a:lnTo>
                  <a:lnTo>
                    <a:pt x="288" y="523"/>
                  </a:lnTo>
                  <a:lnTo>
                    <a:pt x="286" y="523"/>
                  </a:lnTo>
                  <a:lnTo>
                    <a:pt x="284" y="523"/>
                  </a:lnTo>
                  <a:lnTo>
                    <a:pt x="284" y="521"/>
                  </a:lnTo>
                  <a:lnTo>
                    <a:pt x="281" y="521"/>
                  </a:lnTo>
                  <a:lnTo>
                    <a:pt x="281" y="518"/>
                  </a:lnTo>
                  <a:lnTo>
                    <a:pt x="279" y="518"/>
                  </a:lnTo>
                  <a:lnTo>
                    <a:pt x="279" y="516"/>
                  </a:lnTo>
                  <a:lnTo>
                    <a:pt x="279" y="511"/>
                  </a:lnTo>
                  <a:lnTo>
                    <a:pt x="279" y="511"/>
                  </a:lnTo>
                  <a:lnTo>
                    <a:pt x="279" y="509"/>
                  </a:lnTo>
                  <a:lnTo>
                    <a:pt x="279" y="509"/>
                  </a:lnTo>
                  <a:lnTo>
                    <a:pt x="269" y="502"/>
                  </a:lnTo>
                  <a:lnTo>
                    <a:pt x="267" y="499"/>
                  </a:lnTo>
                  <a:lnTo>
                    <a:pt x="267" y="495"/>
                  </a:lnTo>
                  <a:lnTo>
                    <a:pt x="260" y="487"/>
                  </a:lnTo>
                  <a:lnTo>
                    <a:pt x="260" y="485"/>
                  </a:lnTo>
                  <a:lnTo>
                    <a:pt x="258" y="485"/>
                  </a:lnTo>
                  <a:lnTo>
                    <a:pt x="258" y="485"/>
                  </a:lnTo>
                  <a:lnTo>
                    <a:pt x="255" y="483"/>
                  </a:lnTo>
                  <a:lnTo>
                    <a:pt x="253" y="483"/>
                  </a:lnTo>
                  <a:lnTo>
                    <a:pt x="253" y="480"/>
                  </a:lnTo>
                  <a:lnTo>
                    <a:pt x="251" y="473"/>
                  </a:lnTo>
                  <a:lnTo>
                    <a:pt x="246" y="466"/>
                  </a:lnTo>
                  <a:lnTo>
                    <a:pt x="246" y="466"/>
                  </a:lnTo>
                  <a:lnTo>
                    <a:pt x="246" y="464"/>
                  </a:lnTo>
                  <a:lnTo>
                    <a:pt x="246" y="464"/>
                  </a:lnTo>
                  <a:lnTo>
                    <a:pt x="246" y="461"/>
                  </a:lnTo>
                  <a:lnTo>
                    <a:pt x="246" y="461"/>
                  </a:lnTo>
                  <a:lnTo>
                    <a:pt x="239" y="457"/>
                  </a:lnTo>
                  <a:lnTo>
                    <a:pt x="236" y="454"/>
                  </a:lnTo>
                  <a:lnTo>
                    <a:pt x="236" y="452"/>
                  </a:lnTo>
                  <a:lnTo>
                    <a:pt x="229" y="438"/>
                  </a:lnTo>
                  <a:lnTo>
                    <a:pt x="227" y="431"/>
                  </a:lnTo>
                  <a:lnTo>
                    <a:pt x="227" y="431"/>
                  </a:lnTo>
                  <a:lnTo>
                    <a:pt x="227" y="431"/>
                  </a:lnTo>
                  <a:lnTo>
                    <a:pt x="225" y="431"/>
                  </a:lnTo>
                  <a:lnTo>
                    <a:pt x="220" y="431"/>
                  </a:lnTo>
                  <a:lnTo>
                    <a:pt x="220" y="431"/>
                  </a:lnTo>
                  <a:lnTo>
                    <a:pt x="217" y="431"/>
                  </a:lnTo>
                  <a:lnTo>
                    <a:pt x="208" y="428"/>
                  </a:lnTo>
                  <a:lnTo>
                    <a:pt x="208" y="428"/>
                  </a:lnTo>
                  <a:lnTo>
                    <a:pt x="201" y="428"/>
                  </a:lnTo>
                  <a:lnTo>
                    <a:pt x="201" y="426"/>
                  </a:lnTo>
                  <a:lnTo>
                    <a:pt x="196" y="426"/>
                  </a:lnTo>
                  <a:lnTo>
                    <a:pt x="194" y="424"/>
                  </a:lnTo>
                  <a:lnTo>
                    <a:pt x="194" y="424"/>
                  </a:lnTo>
                  <a:lnTo>
                    <a:pt x="191" y="421"/>
                  </a:lnTo>
                  <a:lnTo>
                    <a:pt x="191" y="419"/>
                  </a:lnTo>
                  <a:lnTo>
                    <a:pt x="189" y="416"/>
                  </a:lnTo>
                  <a:lnTo>
                    <a:pt x="189" y="416"/>
                  </a:lnTo>
                  <a:lnTo>
                    <a:pt x="189" y="416"/>
                  </a:lnTo>
                  <a:lnTo>
                    <a:pt x="184" y="414"/>
                  </a:lnTo>
                  <a:lnTo>
                    <a:pt x="173" y="405"/>
                  </a:lnTo>
                  <a:lnTo>
                    <a:pt x="170" y="402"/>
                  </a:lnTo>
                  <a:lnTo>
                    <a:pt x="170" y="400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8" y="395"/>
                  </a:lnTo>
                  <a:lnTo>
                    <a:pt x="165" y="395"/>
                  </a:lnTo>
                  <a:lnTo>
                    <a:pt x="158" y="390"/>
                  </a:lnTo>
                  <a:lnTo>
                    <a:pt x="158" y="390"/>
                  </a:lnTo>
                  <a:lnTo>
                    <a:pt x="156" y="388"/>
                  </a:lnTo>
                  <a:lnTo>
                    <a:pt x="151" y="386"/>
                  </a:lnTo>
                  <a:lnTo>
                    <a:pt x="123" y="376"/>
                  </a:lnTo>
                  <a:lnTo>
                    <a:pt x="120" y="376"/>
                  </a:lnTo>
                  <a:lnTo>
                    <a:pt x="118" y="374"/>
                  </a:lnTo>
                  <a:lnTo>
                    <a:pt x="111" y="374"/>
                  </a:lnTo>
                  <a:lnTo>
                    <a:pt x="109" y="374"/>
                  </a:lnTo>
                  <a:lnTo>
                    <a:pt x="104" y="372"/>
                  </a:lnTo>
                  <a:lnTo>
                    <a:pt x="104" y="372"/>
                  </a:lnTo>
                  <a:lnTo>
                    <a:pt x="97" y="372"/>
                  </a:lnTo>
                  <a:lnTo>
                    <a:pt x="97" y="372"/>
                  </a:lnTo>
                  <a:lnTo>
                    <a:pt x="94" y="372"/>
                  </a:lnTo>
                  <a:lnTo>
                    <a:pt x="92" y="369"/>
                  </a:lnTo>
                  <a:lnTo>
                    <a:pt x="92" y="369"/>
                  </a:lnTo>
                  <a:lnTo>
                    <a:pt x="90" y="369"/>
                  </a:lnTo>
                  <a:lnTo>
                    <a:pt x="87" y="367"/>
                  </a:lnTo>
                  <a:lnTo>
                    <a:pt x="85" y="367"/>
                  </a:lnTo>
                  <a:lnTo>
                    <a:pt x="83" y="364"/>
                  </a:lnTo>
                  <a:lnTo>
                    <a:pt x="80" y="364"/>
                  </a:lnTo>
                  <a:lnTo>
                    <a:pt x="80" y="364"/>
                  </a:lnTo>
                  <a:lnTo>
                    <a:pt x="71" y="364"/>
                  </a:lnTo>
                  <a:lnTo>
                    <a:pt x="71" y="364"/>
                  </a:lnTo>
                  <a:lnTo>
                    <a:pt x="61" y="362"/>
                  </a:lnTo>
                  <a:lnTo>
                    <a:pt x="59" y="360"/>
                  </a:lnTo>
                  <a:lnTo>
                    <a:pt x="59" y="360"/>
                  </a:lnTo>
                  <a:lnTo>
                    <a:pt x="54" y="362"/>
                  </a:lnTo>
                  <a:lnTo>
                    <a:pt x="50" y="364"/>
                  </a:lnTo>
                  <a:lnTo>
                    <a:pt x="47" y="364"/>
                  </a:lnTo>
                  <a:lnTo>
                    <a:pt x="47" y="364"/>
                  </a:lnTo>
                  <a:lnTo>
                    <a:pt x="33" y="364"/>
                  </a:lnTo>
                  <a:lnTo>
                    <a:pt x="33" y="364"/>
                  </a:lnTo>
                  <a:lnTo>
                    <a:pt x="26" y="362"/>
                  </a:lnTo>
                  <a:lnTo>
                    <a:pt x="21" y="357"/>
                  </a:lnTo>
                  <a:lnTo>
                    <a:pt x="21" y="357"/>
                  </a:lnTo>
                  <a:lnTo>
                    <a:pt x="19" y="357"/>
                  </a:lnTo>
                  <a:lnTo>
                    <a:pt x="14" y="360"/>
                  </a:lnTo>
                  <a:lnTo>
                    <a:pt x="14" y="360"/>
                  </a:lnTo>
                  <a:lnTo>
                    <a:pt x="12" y="360"/>
                  </a:lnTo>
                  <a:lnTo>
                    <a:pt x="9" y="360"/>
                  </a:lnTo>
                  <a:lnTo>
                    <a:pt x="9" y="362"/>
                  </a:lnTo>
                  <a:lnTo>
                    <a:pt x="7" y="360"/>
                  </a:lnTo>
                  <a:lnTo>
                    <a:pt x="0" y="357"/>
                  </a:lnTo>
                  <a:lnTo>
                    <a:pt x="0" y="355"/>
                  </a:lnTo>
                  <a:lnTo>
                    <a:pt x="7" y="336"/>
                  </a:lnTo>
                  <a:lnTo>
                    <a:pt x="12" y="327"/>
                  </a:lnTo>
                  <a:lnTo>
                    <a:pt x="12" y="322"/>
                  </a:lnTo>
                  <a:lnTo>
                    <a:pt x="12" y="319"/>
                  </a:lnTo>
                  <a:lnTo>
                    <a:pt x="14" y="319"/>
                  </a:lnTo>
                  <a:lnTo>
                    <a:pt x="12" y="267"/>
                  </a:lnTo>
                  <a:lnTo>
                    <a:pt x="12" y="263"/>
                  </a:lnTo>
                  <a:lnTo>
                    <a:pt x="12" y="260"/>
                  </a:lnTo>
                  <a:lnTo>
                    <a:pt x="12" y="258"/>
                  </a:lnTo>
                  <a:lnTo>
                    <a:pt x="14" y="256"/>
                  </a:lnTo>
                  <a:lnTo>
                    <a:pt x="14" y="256"/>
                  </a:lnTo>
                  <a:lnTo>
                    <a:pt x="33" y="237"/>
                  </a:lnTo>
                  <a:lnTo>
                    <a:pt x="35" y="234"/>
                  </a:lnTo>
                  <a:lnTo>
                    <a:pt x="38" y="232"/>
                  </a:lnTo>
                  <a:lnTo>
                    <a:pt x="50" y="194"/>
                  </a:lnTo>
                  <a:lnTo>
                    <a:pt x="52" y="187"/>
                  </a:lnTo>
                  <a:lnTo>
                    <a:pt x="59" y="187"/>
                  </a:lnTo>
                  <a:lnTo>
                    <a:pt x="61" y="189"/>
                  </a:lnTo>
                  <a:lnTo>
                    <a:pt x="85" y="199"/>
                  </a:lnTo>
                  <a:lnTo>
                    <a:pt x="87" y="199"/>
                  </a:lnTo>
                  <a:lnTo>
                    <a:pt x="97" y="196"/>
                  </a:lnTo>
                  <a:lnTo>
                    <a:pt x="109" y="196"/>
                  </a:lnTo>
                  <a:lnTo>
                    <a:pt x="111" y="196"/>
                  </a:lnTo>
                  <a:lnTo>
                    <a:pt x="116" y="194"/>
                  </a:lnTo>
                  <a:lnTo>
                    <a:pt x="128" y="185"/>
                  </a:lnTo>
                  <a:lnTo>
                    <a:pt x="135" y="178"/>
                  </a:lnTo>
                  <a:lnTo>
                    <a:pt x="142" y="168"/>
                  </a:lnTo>
                  <a:lnTo>
                    <a:pt x="177" y="140"/>
                  </a:lnTo>
                  <a:lnTo>
                    <a:pt x="248" y="97"/>
                  </a:lnTo>
                  <a:lnTo>
                    <a:pt x="300" y="85"/>
                  </a:lnTo>
                  <a:lnTo>
                    <a:pt x="343" y="88"/>
                  </a:lnTo>
                  <a:lnTo>
                    <a:pt x="366" y="99"/>
                  </a:lnTo>
                  <a:lnTo>
                    <a:pt x="371" y="102"/>
                  </a:lnTo>
                  <a:lnTo>
                    <a:pt x="374" y="102"/>
                  </a:lnTo>
                  <a:lnTo>
                    <a:pt x="376" y="99"/>
                  </a:lnTo>
                  <a:lnTo>
                    <a:pt x="388" y="95"/>
                  </a:lnTo>
                  <a:lnTo>
                    <a:pt x="397" y="88"/>
                  </a:lnTo>
                  <a:lnTo>
                    <a:pt x="397" y="85"/>
                  </a:lnTo>
                  <a:lnTo>
                    <a:pt x="400" y="85"/>
                  </a:lnTo>
                  <a:lnTo>
                    <a:pt x="400" y="83"/>
                  </a:lnTo>
                  <a:lnTo>
                    <a:pt x="400" y="81"/>
                  </a:lnTo>
                  <a:lnTo>
                    <a:pt x="400" y="76"/>
                  </a:lnTo>
                  <a:lnTo>
                    <a:pt x="400" y="71"/>
                  </a:lnTo>
                  <a:lnTo>
                    <a:pt x="402" y="66"/>
                  </a:lnTo>
                  <a:lnTo>
                    <a:pt x="416" y="21"/>
                  </a:lnTo>
                  <a:lnTo>
                    <a:pt x="418" y="17"/>
                  </a:lnTo>
                  <a:lnTo>
                    <a:pt x="421" y="14"/>
                  </a:lnTo>
                  <a:lnTo>
                    <a:pt x="423" y="12"/>
                  </a:lnTo>
                  <a:lnTo>
                    <a:pt x="426" y="12"/>
                  </a:lnTo>
                  <a:lnTo>
                    <a:pt x="454" y="0"/>
                  </a:lnTo>
                  <a:lnTo>
                    <a:pt x="456" y="2"/>
                  </a:lnTo>
                  <a:lnTo>
                    <a:pt x="466" y="2"/>
                  </a:lnTo>
                  <a:lnTo>
                    <a:pt x="532" y="17"/>
                  </a:lnTo>
                  <a:lnTo>
                    <a:pt x="553" y="187"/>
                  </a:lnTo>
                  <a:lnTo>
                    <a:pt x="534" y="196"/>
                  </a:lnTo>
                  <a:lnTo>
                    <a:pt x="530" y="199"/>
                  </a:lnTo>
                  <a:lnTo>
                    <a:pt x="530" y="204"/>
                  </a:lnTo>
                  <a:lnTo>
                    <a:pt x="527" y="208"/>
                  </a:lnTo>
                  <a:lnTo>
                    <a:pt x="530" y="218"/>
                  </a:lnTo>
                  <a:lnTo>
                    <a:pt x="539" y="239"/>
                  </a:lnTo>
                  <a:lnTo>
                    <a:pt x="546" y="256"/>
                  </a:lnTo>
                  <a:lnTo>
                    <a:pt x="549" y="258"/>
                  </a:lnTo>
                  <a:lnTo>
                    <a:pt x="551" y="260"/>
                  </a:lnTo>
                  <a:lnTo>
                    <a:pt x="565" y="284"/>
                  </a:lnTo>
                  <a:lnTo>
                    <a:pt x="565" y="286"/>
                  </a:lnTo>
                  <a:lnTo>
                    <a:pt x="572" y="291"/>
                  </a:lnTo>
                  <a:lnTo>
                    <a:pt x="572" y="293"/>
                  </a:lnTo>
                  <a:lnTo>
                    <a:pt x="575" y="296"/>
                  </a:lnTo>
                  <a:lnTo>
                    <a:pt x="575" y="298"/>
                  </a:lnTo>
                  <a:lnTo>
                    <a:pt x="572" y="301"/>
                  </a:lnTo>
                  <a:lnTo>
                    <a:pt x="553" y="338"/>
                  </a:lnTo>
                  <a:lnTo>
                    <a:pt x="553" y="341"/>
                  </a:lnTo>
                  <a:lnTo>
                    <a:pt x="553" y="341"/>
                  </a:lnTo>
                  <a:lnTo>
                    <a:pt x="582" y="348"/>
                  </a:lnTo>
                  <a:lnTo>
                    <a:pt x="586" y="348"/>
                  </a:lnTo>
                  <a:lnTo>
                    <a:pt x="589" y="348"/>
                  </a:lnTo>
                  <a:lnTo>
                    <a:pt x="591" y="348"/>
                  </a:lnTo>
                  <a:lnTo>
                    <a:pt x="593" y="346"/>
                  </a:lnTo>
                  <a:lnTo>
                    <a:pt x="610" y="336"/>
                  </a:lnTo>
                  <a:lnTo>
                    <a:pt x="615" y="331"/>
                  </a:lnTo>
                  <a:lnTo>
                    <a:pt x="615" y="331"/>
                  </a:lnTo>
                  <a:lnTo>
                    <a:pt x="617" y="329"/>
                  </a:lnTo>
                  <a:lnTo>
                    <a:pt x="653" y="324"/>
                  </a:lnTo>
                  <a:lnTo>
                    <a:pt x="686" y="331"/>
                  </a:lnTo>
                  <a:lnTo>
                    <a:pt x="690" y="331"/>
                  </a:lnTo>
                  <a:lnTo>
                    <a:pt x="702" y="329"/>
                  </a:lnTo>
                  <a:lnTo>
                    <a:pt x="714" y="329"/>
                  </a:lnTo>
                  <a:lnTo>
                    <a:pt x="735" y="338"/>
                  </a:lnTo>
                  <a:lnTo>
                    <a:pt x="738" y="338"/>
                  </a:lnTo>
                  <a:lnTo>
                    <a:pt x="740" y="341"/>
                  </a:lnTo>
                  <a:lnTo>
                    <a:pt x="740" y="343"/>
                  </a:lnTo>
                  <a:lnTo>
                    <a:pt x="742" y="346"/>
                  </a:lnTo>
                  <a:lnTo>
                    <a:pt x="747" y="364"/>
                  </a:lnTo>
                  <a:lnTo>
                    <a:pt x="747" y="364"/>
                  </a:lnTo>
                  <a:lnTo>
                    <a:pt x="747" y="367"/>
                  </a:lnTo>
                  <a:lnTo>
                    <a:pt x="747" y="372"/>
                  </a:lnTo>
                  <a:lnTo>
                    <a:pt x="747" y="376"/>
                  </a:lnTo>
                  <a:lnTo>
                    <a:pt x="747" y="379"/>
                  </a:lnTo>
                  <a:lnTo>
                    <a:pt x="745" y="381"/>
                  </a:lnTo>
                  <a:lnTo>
                    <a:pt x="745" y="383"/>
                  </a:lnTo>
                  <a:lnTo>
                    <a:pt x="738" y="390"/>
                  </a:lnTo>
                  <a:lnTo>
                    <a:pt x="721" y="402"/>
                  </a:lnTo>
                  <a:lnTo>
                    <a:pt x="721" y="405"/>
                  </a:lnTo>
                  <a:lnTo>
                    <a:pt x="716" y="409"/>
                  </a:lnTo>
                  <a:lnTo>
                    <a:pt x="712" y="419"/>
                  </a:lnTo>
                  <a:lnTo>
                    <a:pt x="709" y="421"/>
                  </a:lnTo>
                  <a:lnTo>
                    <a:pt x="709" y="424"/>
                  </a:lnTo>
                  <a:lnTo>
                    <a:pt x="707" y="426"/>
                  </a:lnTo>
                  <a:lnTo>
                    <a:pt x="705" y="426"/>
                  </a:lnTo>
                  <a:lnTo>
                    <a:pt x="674" y="438"/>
                  </a:lnTo>
                  <a:lnTo>
                    <a:pt x="662" y="445"/>
                  </a:lnTo>
                  <a:lnTo>
                    <a:pt x="653" y="452"/>
                  </a:lnTo>
                  <a:lnTo>
                    <a:pt x="650" y="454"/>
                  </a:lnTo>
                  <a:lnTo>
                    <a:pt x="648" y="457"/>
                  </a:lnTo>
                  <a:lnTo>
                    <a:pt x="674" y="464"/>
                  </a:lnTo>
                  <a:lnTo>
                    <a:pt x="681" y="469"/>
                  </a:lnTo>
                  <a:lnTo>
                    <a:pt x="686" y="478"/>
                  </a:lnTo>
                  <a:lnTo>
                    <a:pt x="693" y="485"/>
                  </a:lnTo>
                  <a:lnTo>
                    <a:pt x="705" y="492"/>
                  </a:lnTo>
                  <a:lnTo>
                    <a:pt x="716" y="502"/>
                  </a:lnTo>
                  <a:lnTo>
                    <a:pt x="721" y="504"/>
                  </a:lnTo>
                  <a:lnTo>
                    <a:pt x="723" y="509"/>
                  </a:lnTo>
                  <a:lnTo>
                    <a:pt x="723" y="511"/>
                  </a:lnTo>
                  <a:lnTo>
                    <a:pt x="726" y="511"/>
                  </a:lnTo>
                  <a:lnTo>
                    <a:pt x="726" y="513"/>
                  </a:lnTo>
                  <a:lnTo>
                    <a:pt x="726" y="516"/>
                  </a:lnTo>
                  <a:lnTo>
                    <a:pt x="726" y="518"/>
                  </a:lnTo>
                  <a:lnTo>
                    <a:pt x="726" y="523"/>
                  </a:lnTo>
                  <a:lnTo>
                    <a:pt x="726" y="525"/>
                  </a:lnTo>
                  <a:lnTo>
                    <a:pt x="726" y="525"/>
                  </a:lnTo>
                  <a:lnTo>
                    <a:pt x="726" y="528"/>
                  </a:lnTo>
                  <a:lnTo>
                    <a:pt x="728" y="528"/>
                  </a:lnTo>
                  <a:lnTo>
                    <a:pt x="738" y="535"/>
                  </a:lnTo>
                  <a:lnTo>
                    <a:pt x="740" y="535"/>
                  </a:lnTo>
                  <a:lnTo>
                    <a:pt x="740" y="537"/>
                  </a:lnTo>
                  <a:lnTo>
                    <a:pt x="740" y="539"/>
                  </a:lnTo>
                  <a:lnTo>
                    <a:pt x="740" y="542"/>
                  </a:lnTo>
                  <a:lnTo>
                    <a:pt x="740" y="542"/>
                  </a:lnTo>
                  <a:lnTo>
                    <a:pt x="740" y="544"/>
                  </a:lnTo>
                  <a:lnTo>
                    <a:pt x="740" y="544"/>
                  </a:lnTo>
                  <a:lnTo>
                    <a:pt x="742" y="547"/>
                  </a:lnTo>
                  <a:lnTo>
                    <a:pt x="745" y="547"/>
                  </a:lnTo>
                  <a:lnTo>
                    <a:pt x="768" y="554"/>
                  </a:lnTo>
                  <a:lnTo>
                    <a:pt x="771" y="554"/>
                  </a:lnTo>
                  <a:lnTo>
                    <a:pt x="771" y="556"/>
                  </a:lnTo>
                  <a:lnTo>
                    <a:pt x="773" y="558"/>
                  </a:lnTo>
                  <a:lnTo>
                    <a:pt x="773" y="563"/>
                  </a:lnTo>
                  <a:lnTo>
                    <a:pt x="771" y="568"/>
                  </a:lnTo>
                  <a:lnTo>
                    <a:pt x="771" y="570"/>
                  </a:lnTo>
                  <a:lnTo>
                    <a:pt x="768" y="580"/>
                  </a:lnTo>
                  <a:lnTo>
                    <a:pt x="768" y="582"/>
                  </a:lnTo>
                  <a:lnTo>
                    <a:pt x="768" y="587"/>
                  </a:lnTo>
                  <a:lnTo>
                    <a:pt x="768" y="589"/>
                  </a:lnTo>
                  <a:lnTo>
                    <a:pt x="768" y="592"/>
                  </a:lnTo>
                  <a:lnTo>
                    <a:pt x="768" y="594"/>
                  </a:lnTo>
                  <a:lnTo>
                    <a:pt x="771" y="596"/>
                  </a:lnTo>
                  <a:lnTo>
                    <a:pt x="773" y="603"/>
                  </a:lnTo>
                  <a:lnTo>
                    <a:pt x="783" y="613"/>
                  </a:lnTo>
                  <a:lnTo>
                    <a:pt x="783" y="613"/>
                  </a:lnTo>
                  <a:lnTo>
                    <a:pt x="785" y="615"/>
                  </a:lnTo>
                  <a:lnTo>
                    <a:pt x="787" y="615"/>
                  </a:lnTo>
                  <a:lnTo>
                    <a:pt x="787" y="615"/>
                  </a:lnTo>
                  <a:lnTo>
                    <a:pt x="790" y="615"/>
                  </a:lnTo>
                  <a:lnTo>
                    <a:pt x="790" y="615"/>
                  </a:lnTo>
                  <a:lnTo>
                    <a:pt x="790" y="615"/>
                  </a:lnTo>
                  <a:lnTo>
                    <a:pt x="790" y="615"/>
                  </a:lnTo>
                  <a:lnTo>
                    <a:pt x="794" y="615"/>
                  </a:lnTo>
                  <a:lnTo>
                    <a:pt x="794" y="613"/>
                  </a:lnTo>
                  <a:lnTo>
                    <a:pt x="797" y="615"/>
                  </a:lnTo>
                  <a:lnTo>
                    <a:pt x="799" y="615"/>
                  </a:lnTo>
                  <a:lnTo>
                    <a:pt x="799" y="618"/>
                  </a:lnTo>
                  <a:lnTo>
                    <a:pt x="799" y="618"/>
                  </a:lnTo>
                  <a:lnTo>
                    <a:pt x="799" y="618"/>
                  </a:lnTo>
                  <a:lnTo>
                    <a:pt x="799" y="620"/>
                  </a:lnTo>
                  <a:lnTo>
                    <a:pt x="799" y="622"/>
                  </a:lnTo>
                  <a:lnTo>
                    <a:pt x="797" y="622"/>
                  </a:lnTo>
                  <a:lnTo>
                    <a:pt x="797" y="625"/>
                  </a:lnTo>
                  <a:lnTo>
                    <a:pt x="797" y="627"/>
                  </a:lnTo>
                  <a:lnTo>
                    <a:pt x="797" y="627"/>
                  </a:lnTo>
                  <a:lnTo>
                    <a:pt x="797" y="629"/>
                  </a:lnTo>
                  <a:lnTo>
                    <a:pt x="799" y="632"/>
                  </a:lnTo>
                  <a:lnTo>
                    <a:pt x="799" y="636"/>
                  </a:lnTo>
                  <a:lnTo>
                    <a:pt x="802" y="639"/>
                  </a:lnTo>
                  <a:lnTo>
                    <a:pt x="802" y="641"/>
                  </a:lnTo>
                  <a:lnTo>
                    <a:pt x="806" y="644"/>
                  </a:lnTo>
                  <a:lnTo>
                    <a:pt x="806" y="646"/>
                  </a:lnTo>
                  <a:lnTo>
                    <a:pt x="806" y="646"/>
                  </a:lnTo>
                  <a:lnTo>
                    <a:pt x="806" y="646"/>
                  </a:lnTo>
                  <a:lnTo>
                    <a:pt x="804" y="648"/>
                  </a:lnTo>
                  <a:lnTo>
                    <a:pt x="804" y="648"/>
                  </a:lnTo>
                  <a:lnTo>
                    <a:pt x="804" y="651"/>
                  </a:lnTo>
                  <a:lnTo>
                    <a:pt x="804" y="653"/>
                  </a:lnTo>
                  <a:lnTo>
                    <a:pt x="804" y="653"/>
                  </a:lnTo>
                  <a:lnTo>
                    <a:pt x="806" y="653"/>
                  </a:lnTo>
                  <a:lnTo>
                    <a:pt x="811" y="655"/>
                  </a:lnTo>
                  <a:lnTo>
                    <a:pt x="813" y="655"/>
                  </a:lnTo>
                  <a:lnTo>
                    <a:pt x="828" y="667"/>
                  </a:lnTo>
                  <a:lnTo>
                    <a:pt x="830" y="667"/>
                  </a:lnTo>
                  <a:lnTo>
                    <a:pt x="830" y="667"/>
                  </a:lnTo>
                  <a:lnTo>
                    <a:pt x="832" y="667"/>
                  </a:lnTo>
                  <a:lnTo>
                    <a:pt x="832" y="667"/>
                  </a:lnTo>
                  <a:lnTo>
                    <a:pt x="835" y="667"/>
                  </a:lnTo>
                  <a:lnTo>
                    <a:pt x="846" y="672"/>
                  </a:lnTo>
                  <a:lnTo>
                    <a:pt x="854" y="674"/>
                  </a:lnTo>
                  <a:lnTo>
                    <a:pt x="856" y="672"/>
                  </a:lnTo>
                  <a:lnTo>
                    <a:pt x="861" y="667"/>
                  </a:lnTo>
                  <a:lnTo>
                    <a:pt x="863" y="665"/>
                  </a:lnTo>
                  <a:lnTo>
                    <a:pt x="872" y="658"/>
                  </a:lnTo>
                  <a:lnTo>
                    <a:pt x="877" y="655"/>
                  </a:lnTo>
                  <a:lnTo>
                    <a:pt x="877" y="653"/>
                  </a:lnTo>
                  <a:lnTo>
                    <a:pt x="877" y="651"/>
                  </a:lnTo>
                  <a:lnTo>
                    <a:pt x="875" y="646"/>
                  </a:lnTo>
                  <a:lnTo>
                    <a:pt x="872" y="641"/>
                  </a:lnTo>
                  <a:lnTo>
                    <a:pt x="865" y="629"/>
                  </a:lnTo>
                  <a:lnTo>
                    <a:pt x="863" y="625"/>
                  </a:lnTo>
                  <a:lnTo>
                    <a:pt x="863" y="622"/>
                  </a:lnTo>
                  <a:lnTo>
                    <a:pt x="863" y="622"/>
                  </a:lnTo>
                  <a:lnTo>
                    <a:pt x="863" y="622"/>
                  </a:lnTo>
                  <a:lnTo>
                    <a:pt x="863" y="622"/>
                  </a:lnTo>
                  <a:lnTo>
                    <a:pt x="865" y="622"/>
                  </a:lnTo>
                  <a:lnTo>
                    <a:pt x="865" y="620"/>
                  </a:lnTo>
                  <a:lnTo>
                    <a:pt x="882" y="620"/>
                  </a:lnTo>
                  <a:lnTo>
                    <a:pt x="924" y="613"/>
                  </a:lnTo>
                  <a:lnTo>
                    <a:pt x="927" y="613"/>
                  </a:lnTo>
                  <a:lnTo>
                    <a:pt x="929" y="615"/>
                  </a:lnTo>
                  <a:lnTo>
                    <a:pt x="929" y="615"/>
                  </a:lnTo>
                  <a:lnTo>
                    <a:pt x="932" y="618"/>
                  </a:lnTo>
                  <a:lnTo>
                    <a:pt x="939" y="622"/>
                  </a:lnTo>
                  <a:lnTo>
                    <a:pt x="941" y="625"/>
                  </a:lnTo>
                  <a:lnTo>
                    <a:pt x="943" y="627"/>
                  </a:lnTo>
                  <a:lnTo>
                    <a:pt x="953" y="632"/>
                  </a:lnTo>
                  <a:lnTo>
                    <a:pt x="965" y="639"/>
                  </a:lnTo>
                  <a:lnTo>
                    <a:pt x="979" y="641"/>
                  </a:lnTo>
                  <a:lnTo>
                    <a:pt x="981" y="641"/>
                  </a:lnTo>
                  <a:lnTo>
                    <a:pt x="984" y="641"/>
                  </a:lnTo>
                  <a:lnTo>
                    <a:pt x="991" y="636"/>
                  </a:lnTo>
                  <a:lnTo>
                    <a:pt x="995" y="634"/>
                  </a:lnTo>
                  <a:lnTo>
                    <a:pt x="998" y="632"/>
                  </a:lnTo>
                  <a:lnTo>
                    <a:pt x="1010" y="629"/>
                  </a:lnTo>
                  <a:lnTo>
                    <a:pt x="1014" y="627"/>
                  </a:lnTo>
                  <a:lnTo>
                    <a:pt x="1036" y="622"/>
                  </a:lnTo>
                  <a:lnTo>
                    <a:pt x="1066" y="618"/>
                  </a:lnTo>
                  <a:lnTo>
                    <a:pt x="1092" y="622"/>
                  </a:lnTo>
                  <a:lnTo>
                    <a:pt x="1095" y="622"/>
                  </a:lnTo>
                  <a:lnTo>
                    <a:pt x="1095" y="622"/>
                  </a:lnTo>
                  <a:lnTo>
                    <a:pt x="1097" y="625"/>
                  </a:lnTo>
                  <a:lnTo>
                    <a:pt x="1097" y="627"/>
                  </a:lnTo>
                  <a:lnTo>
                    <a:pt x="1097" y="627"/>
                  </a:lnTo>
                  <a:lnTo>
                    <a:pt x="1095" y="634"/>
                  </a:lnTo>
                  <a:lnTo>
                    <a:pt x="1092" y="634"/>
                  </a:lnTo>
                  <a:lnTo>
                    <a:pt x="1092" y="636"/>
                  </a:lnTo>
                  <a:lnTo>
                    <a:pt x="1092" y="639"/>
                  </a:lnTo>
                  <a:lnTo>
                    <a:pt x="1095" y="641"/>
                  </a:lnTo>
                  <a:lnTo>
                    <a:pt x="1104" y="670"/>
                  </a:lnTo>
                  <a:lnTo>
                    <a:pt x="1104" y="672"/>
                  </a:lnTo>
                  <a:lnTo>
                    <a:pt x="1107" y="672"/>
                  </a:lnTo>
                  <a:lnTo>
                    <a:pt x="1107" y="674"/>
                  </a:lnTo>
                  <a:lnTo>
                    <a:pt x="1104" y="677"/>
                  </a:lnTo>
                  <a:lnTo>
                    <a:pt x="1104" y="679"/>
                  </a:lnTo>
                  <a:lnTo>
                    <a:pt x="1104" y="679"/>
                  </a:lnTo>
                  <a:lnTo>
                    <a:pt x="1097" y="689"/>
                  </a:lnTo>
                  <a:lnTo>
                    <a:pt x="1095" y="691"/>
                  </a:lnTo>
                  <a:lnTo>
                    <a:pt x="1095" y="691"/>
                  </a:lnTo>
                  <a:lnTo>
                    <a:pt x="1095" y="691"/>
                  </a:lnTo>
                  <a:lnTo>
                    <a:pt x="1090" y="693"/>
                  </a:lnTo>
                  <a:lnTo>
                    <a:pt x="1088" y="693"/>
                  </a:lnTo>
                  <a:lnTo>
                    <a:pt x="1085" y="696"/>
                  </a:lnTo>
                  <a:lnTo>
                    <a:pt x="1083" y="698"/>
                  </a:lnTo>
                  <a:lnTo>
                    <a:pt x="1073" y="712"/>
                  </a:lnTo>
                  <a:lnTo>
                    <a:pt x="1069" y="717"/>
                  </a:lnTo>
                  <a:lnTo>
                    <a:pt x="1064" y="722"/>
                  </a:lnTo>
                  <a:lnTo>
                    <a:pt x="1059" y="724"/>
                  </a:lnTo>
                  <a:lnTo>
                    <a:pt x="1050" y="731"/>
                  </a:lnTo>
                  <a:lnTo>
                    <a:pt x="1014" y="743"/>
                  </a:lnTo>
                  <a:lnTo>
                    <a:pt x="1010" y="745"/>
                  </a:lnTo>
                  <a:lnTo>
                    <a:pt x="1010" y="745"/>
                  </a:lnTo>
                  <a:lnTo>
                    <a:pt x="1010" y="748"/>
                  </a:lnTo>
                  <a:lnTo>
                    <a:pt x="1010" y="750"/>
                  </a:lnTo>
                  <a:lnTo>
                    <a:pt x="1012" y="755"/>
                  </a:lnTo>
                  <a:lnTo>
                    <a:pt x="1012" y="755"/>
                  </a:lnTo>
                  <a:lnTo>
                    <a:pt x="1012" y="757"/>
                  </a:lnTo>
                  <a:lnTo>
                    <a:pt x="1012" y="781"/>
                  </a:lnTo>
                  <a:lnTo>
                    <a:pt x="1012" y="783"/>
                  </a:lnTo>
                  <a:lnTo>
                    <a:pt x="1012" y="783"/>
                  </a:lnTo>
                  <a:lnTo>
                    <a:pt x="1000" y="785"/>
                  </a:lnTo>
                  <a:lnTo>
                    <a:pt x="998" y="785"/>
                  </a:lnTo>
                  <a:lnTo>
                    <a:pt x="998" y="785"/>
                  </a:lnTo>
                  <a:lnTo>
                    <a:pt x="995" y="790"/>
                  </a:lnTo>
                  <a:lnTo>
                    <a:pt x="995" y="793"/>
                  </a:lnTo>
                  <a:lnTo>
                    <a:pt x="993" y="800"/>
                  </a:lnTo>
                  <a:lnTo>
                    <a:pt x="995" y="819"/>
                  </a:lnTo>
                  <a:lnTo>
                    <a:pt x="995" y="821"/>
                  </a:lnTo>
                  <a:lnTo>
                    <a:pt x="995" y="821"/>
                  </a:lnTo>
                  <a:lnTo>
                    <a:pt x="1017" y="835"/>
                  </a:lnTo>
                  <a:lnTo>
                    <a:pt x="1019" y="835"/>
                  </a:lnTo>
                  <a:lnTo>
                    <a:pt x="1036" y="859"/>
                  </a:lnTo>
                  <a:lnTo>
                    <a:pt x="1057" y="887"/>
                  </a:lnTo>
                  <a:lnTo>
                    <a:pt x="1059" y="890"/>
                  </a:lnTo>
                  <a:lnTo>
                    <a:pt x="1062" y="890"/>
                  </a:lnTo>
                  <a:lnTo>
                    <a:pt x="1064" y="892"/>
                  </a:lnTo>
                  <a:lnTo>
                    <a:pt x="1066" y="897"/>
                  </a:lnTo>
                  <a:lnTo>
                    <a:pt x="1069" y="899"/>
                  </a:lnTo>
                  <a:lnTo>
                    <a:pt x="1071" y="899"/>
                  </a:lnTo>
                  <a:lnTo>
                    <a:pt x="1071" y="899"/>
                  </a:lnTo>
                  <a:lnTo>
                    <a:pt x="1076" y="899"/>
                  </a:lnTo>
                  <a:lnTo>
                    <a:pt x="1076" y="899"/>
                  </a:lnTo>
                  <a:lnTo>
                    <a:pt x="1078" y="899"/>
                  </a:lnTo>
                  <a:lnTo>
                    <a:pt x="1081" y="899"/>
                  </a:lnTo>
                  <a:lnTo>
                    <a:pt x="1085" y="901"/>
                  </a:lnTo>
                  <a:lnTo>
                    <a:pt x="1092" y="897"/>
                  </a:lnTo>
                  <a:lnTo>
                    <a:pt x="1095" y="897"/>
                  </a:lnTo>
                  <a:lnTo>
                    <a:pt x="1095" y="897"/>
                  </a:lnTo>
                  <a:lnTo>
                    <a:pt x="1099" y="901"/>
                  </a:lnTo>
                  <a:lnTo>
                    <a:pt x="1116" y="906"/>
                  </a:lnTo>
                  <a:lnTo>
                    <a:pt x="1118" y="906"/>
                  </a:lnTo>
                  <a:lnTo>
                    <a:pt x="1118" y="909"/>
                  </a:lnTo>
                  <a:lnTo>
                    <a:pt x="1116" y="909"/>
                  </a:lnTo>
                  <a:lnTo>
                    <a:pt x="1114" y="909"/>
                  </a:lnTo>
                  <a:lnTo>
                    <a:pt x="1114" y="911"/>
                  </a:lnTo>
                  <a:lnTo>
                    <a:pt x="1114" y="911"/>
                  </a:lnTo>
                  <a:lnTo>
                    <a:pt x="1116" y="913"/>
                  </a:lnTo>
                  <a:lnTo>
                    <a:pt x="1116" y="916"/>
                  </a:lnTo>
                  <a:lnTo>
                    <a:pt x="1118" y="916"/>
                  </a:lnTo>
                  <a:lnTo>
                    <a:pt x="1116" y="918"/>
                  </a:lnTo>
                  <a:lnTo>
                    <a:pt x="1116" y="918"/>
                  </a:lnTo>
                  <a:lnTo>
                    <a:pt x="1116" y="918"/>
                  </a:lnTo>
                  <a:lnTo>
                    <a:pt x="1116" y="918"/>
                  </a:lnTo>
                  <a:lnTo>
                    <a:pt x="1114" y="920"/>
                  </a:lnTo>
                  <a:lnTo>
                    <a:pt x="1111" y="920"/>
                  </a:lnTo>
                  <a:lnTo>
                    <a:pt x="1111" y="920"/>
                  </a:lnTo>
                  <a:lnTo>
                    <a:pt x="1111" y="920"/>
                  </a:lnTo>
                  <a:lnTo>
                    <a:pt x="1111" y="923"/>
                  </a:lnTo>
                  <a:lnTo>
                    <a:pt x="1111" y="923"/>
                  </a:lnTo>
                  <a:lnTo>
                    <a:pt x="1109" y="923"/>
                  </a:lnTo>
                  <a:lnTo>
                    <a:pt x="1109" y="923"/>
                  </a:lnTo>
                  <a:lnTo>
                    <a:pt x="1107" y="923"/>
                  </a:lnTo>
                  <a:lnTo>
                    <a:pt x="1107" y="923"/>
                  </a:lnTo>
                  <a:lnTo>
                    <a:pt x="1107" y="923"/>
                  </a:lnTo>
                  <a:lnTo>
                    <a:pt x="1107" y="923"/>
                  </a:lnTo>
                  <a:lnTo>
                    <a:pt x="1107" y="923"/>
                  </a:lnTo>
                  <a:lnTo>
                    <a:pt x="1107" y="923"/>
                  </a:lnTo>
                  <a:lnTo>
                    <a:pt x="1104" y="925"/>
                  </a:lnTo>
                  <a:lnTo>
                    <a:pt x="1104" y="925"/>
                  </a:lnTo>
                  <a:lnTo>
                    <a:pt x="1104" y="925"/>
                  </a:lnTo>
                  <a:lnTo>
                    <a:pt x="1107" y="927"/>
                  </a:lnTo>
                  <a:lnTo>
                    <a:pt x="1107" y="930"/>
                  </a:lnTo>
                  <a:lnTo>
                    <a:pt x="1109" y="930"/>
                  </a:lnTo>
                  <a:lnTo>
                    <a:pt x="1111" y="932"/>
                  </a:lnTo>
                  <a:lnTo>
                    <a:pt x="1111" y="932"/>
                  </a:lnTo>
                  <a:lnTo>
                    <a:pt x="1111" y="932"/>
                  </a:lnTo>
                  <a:lnTo>
                    <a:pt x="1114" y="932"/>
                  </a:lnTo>
                  <a:lnTo>
                    <a:pt x="1114" y="932"/>
                  </a:lnTo>
                  <a:lnTo>
                    <a:pt x="1114" y="932"/>
                  </a:lnTo>
                  <a:lnTo>
                    <a:pt x="1116" y="930"/>
                  </a:lnTo>
                  <a:lnTo>
                    <a:pt x="1118" y="930"/>
                  </a:lnTo>
                  <a:lnTo>
                    <a:pt x="1118" y="927"/>
                  </a:lnTo>
                  <a:lnTo>
                    <a:pt x="1121" y="927"/>
                  </a:lnTo>
                  <a:lnTo>
                    <a:pt x="1121" y="930"/>
                  </a:lnTo>
                  <a:lnTo>
                    <a:pt x="1123" y="930"/>
                  </a:lnTo>
                  <a:lnTo>
                    <a:pt x="1128" y="935"/>
                  </a:lnTo>
                  <a:lnTo>
                    <a:pt x="1128" y="935"/>
                  </a:lnTo>
                  <a:lnTo>
                    <a:pt x="1130" y="935"/>
                  </a:lnTo>
                  <a:lnTo>
                    <a:pt x="1130" y="937"/>
                  </a:lnTo>
                  <a:lnTo>
                    <a:pt x="1130" y="939"/>
                  </a:lnTo>
                  <a:lnTo>
                    <a:pt x="1130" y="939"/>
                  </a:lnTo>
                  <a:lnTo>
                    <a:pt x="1130" y="939"/>
                  </a:lnTo>
                  <a:lnTo>
                    <a:pt x="1130" y="942"/>
                  </a:lnTo>
                  <a:lnTo>
                    <a:pt x="1133" y="944"/>
                  </a:lnTo>
                  <a:lnTo>
                    <a:pt x="1133" y="946"/>
                  </a:lnTo>
                  <a:lnTo>
                    <a:pt x="1133" y="949"/>
                  </a:lnTo>
                  <a:lnTo>
                    <a:pt x="1133" y="951"/>
                  </a:lnTo>
                  <a:lnTo>
                    <a:pt x="1133" y="951"/>
                  </a:lnTo>
                  <a:lnTo>
                    <a:pt x="1133" y="951"/>
                  </a:lnTo>
                  <a:lnTo>
                    <a:pt x="1137" y="958"/>
                  </a:lnTo>
                  <a:lnTo>
                    <a:pt x="1140" y="961"/>
                  </a:lnTo>
                  <a:lnTo>
                    <a:pt x="1142" y="961"/>
                  </a:lnTo>
                  <a:lnTo>
                    <a:pt x="1149" y="965"/>
                  </a:lnTo>
                  <a:lnTo>
                    <a:pt x="1154" y="970"/>
                  </a:lnTo>
                  <a:lnTo>
                    <a:pt x="1156" y="972"/>
                  </a:lnTo>
                  <a:lnTo>
                    <a:pt x="1159" y="975"/>
                  </a:lnTo>
                  <a:lnTo>
                    <a:pt x="1159" y="979"/>
                  </a:lnTo>
                  <a:lnTo>
                    <a:pt x="1168" y="996"/>
                  </a:lnTo>
                  <a:lnTo>
                    <a:pt x="1168" y="998"/>
                  </a:lnTo>
                  <a:lnTo>
                    <a:pt x="1168" y="1001"/>
                  </a:lnTo>
                  <a:lnTo>
                    <a:pt x="1159" y="1005"/>
                  </a:lnTo>
                  <a:lnTo>
                    <a:pt x="1159" y="1005"/>
                  </a:lnTo>
                  <a:lnTo>
                    <a:pt x="1156" y="1008"/>
                  </a:lnTo>
                  <a:lnTo>
                    <a:pt x="1156" y="1008"/>
                  </a:lnTo>
                  <a:lnTo>
                    <a:pt x="1156" y="1010"/>
                  </a:lnTo>
                  <a:lnTo>
                    <a:pt x="1156" y="1010"/>
                  </a:lnTo>
                  <a:lnTo>
                    <a:pt x="1159" y="1032"/>
                  </a:lnTo>
                  <a:lnTo>
                    <a:pt x="1161" y="1041"/>
                  </a:lnTo>
                  <a:lnTo>
                    <a:pt x="1163" y="1048"/>
                  </a:lnTo>
                  <a:lnTo>
                    <a:pt x="1163" y="1050"/>
                  </a:lnTo>
                  <a:lnTo>
                    <a:pt x="1163" y="1050"/>
                  </a:lnTo>
                  <a:lnTo>
                    <a:pt x="1166" y="1053"/>
                  </a:lnTo>
                  <a:lnTo>
                    <a:pt x="1168" y="1055"/>
                  </a:lnTo>
                  <a:lnTo>
                    <a:pt x="1168" y="1058"/>
                  </a:lnTo>
                  <a:lnTo>
                    <a:pt x="1170" y="1062"/>
                  </a:lnTo>
                  <a:lnTo>
                    <a:pt x="1170" y="1065"/>
                  </a:lnTo>
                  <a:lnTo>
                    <a:pt x="1170" y="1074"/>
                  </a:lnTo>
                  <a:lnTo>
                    <a:pt x="1170" y="1076"/>
                  </a:lnTo>
                  <a:lnTo>
                    <a:pt x="1170" y="1079"/>
                  </a:lnTo>
                  <a:lnTo>
                    <a:pt x="1170" y="1081"/>
                  </a:lnTo>
                  <a:lnTo>
                    <a:pt x="1170" y="1081"/>
                  </a:lnTo>
                  <a:lnTo>
                    <a:pt x="1168" y="1081"/>
                  </a:lnTo>
                  <a:lnTo>
                    <a:pt x="1168" y="1084"/>
                  </a:lnTo>
                  <a:lnTo>
                    <a:pt x="1168" y="1084"/>
                  </a:lnTo>
                  <a:lnTo>
                    <a:pt x="1168" y="1086"/>
                  </a:lnTo>
                  <a:lnTo>
                    <a:pt x="1168" y="1091"/>
                  </a:lnTo>
                  <a:lnTo>
                    <a:pt x="1168" y="1093"/>
                  </a:lnTo>
                  <a:lnTo>
                    <a:pt x="1166" y="1093"/>
                  </a:lnTo>
                  <a:lnTo>
                    <a:pt x="1166" y="1095"/>
                  </a:lnTo>
                  <a:lnTo>
                    <a:pt x="1166" y="1095"/>
                  </a:lnTo>
                  <a:lnTo>
                    <a:pt x="1163" y="1095"/>
                  </a:lnTo>
                  <a:lnTo>
                    <a:pt x="1156" y="1098"/>
                  </a:lnTo>
                  <a:lnTo>
                    <a:pt x="1156" y="1098"/>
                  </a:lnTo>
                  <a:lnTo>
                    <a:pt x="1156" y="1098"/>
                  </a:lnTo>
                  <a:lnTo>
                    <a:pt x="1154" y="1100"/>
                  </a:lnTo>
                  <a:lnTo>
                    <a:pt x="1154" y="1102"/>
                  </a:lnTo>
                  <a:lnTo>
                    <a:pt x="1151" y="1105"/>
                  </a:lnTo>
                  <a:lnTo>
                    <a:pt x="1151" y="1110"/>
                  </a:lnTo>
                  <a:lnTo>
                    <a:pt x="1151" y="1112"/>
                  </a:lnTo>
                  <a:lnTo>
                    <a:pt x="1151" y="1114"/>
                  </a:lnTo>
                  <a:lnTo>
                    <a:pt x="1151" y="1114"/>
                  </a:lnTo>
                  <a:lnTo>
                    <a:pt x="1151" y="1117"/>
                  </a:lnTo>
                  <a:lnTo>
                    <a:pt x="1154" y="1124"/>
                  </a:lnTo>
                  <a:lnTo>
                    <a:pt x="1154" y="1126"/>
                  </a:lnTo>
                  <a:lnTo>
                    <a:pt x="1154" y="1126"/>
                  </a:lnTo>
                  <a:lnTo>
                    <a:pt x="1154" y="1126"/>
                  </a:lnTo>
                  <a:lnTo>
                    <a:pt x="1154" y="1126"/>
                  </a:lnTo>
                  <a:lnTo>
                    <a:pt x="1156" y="1129"/>
                  </a:lnTo>
                  <a:lnTo>
                    <a:pt x="1156" y="1129"/>
                  </a:lnTo>
                  <a:lnTo>
                    <a:pt x="1156" y="1133"/>
                  </a:lnTo>
                  <a:lnTo>
                    <a:pt x="1156" y="1133"/>
                  </a:lnTo>
                  <a:lnTo>
                    <a:pt x="1156" y="1136"/>
                  </a:lnTo>
                  <a:lnTo>
                    <a:pt x="1156" y="1136"/>
                  </a:lnTo>
                  <a:lnTo>
                    <a:pt x="1159" y="1136"/>
                  </a:lnTo>
                  <a:lnTo>
                    <a:pt x="1159" y="1138"/>
                  </a:lnTo>
                  <a:lnTo>
                    <a:pt x="1159" y="1138"/>
                  </a:lnTo>
                  <a:lnTo>
                    <a:pt x="1159" y="1140"/>
                  </a:lnTo>
                  <a:lnTo>
                    <a:pt x="1159" y="1140"/>
                  </a:lnTo>
                  <a:lnTo>
                    <a:pt x="1161" y="1140"/>
                  </a:lnTo>
                  <a:lnTo>
                    <a:pt x="1161" y="1140"/>
                  </a:lnTo>
                  <a:lnTo>
                    <a:pt x="1161" y="1140"/>
                  </a:lnTo>
                  <a:lnTo>
                    <a:pt x="1161" y="1140"/>
                  </a:lnTo>
                  <a:lnTo>
                    <a:pt x="1163" y="1143"/>
                  </a:lnTo>
                  <a:lnTo>
                    <a:pt x="1173" y="1150"/>
                  </a:lnTo>
                  <a:lnTo>
                    <a:pt x="1173" y="1150"/>
                  </a:lnTo>
                  <a:lnTo>
                    <a:pt x="1175" y="1150"/>
                  </a:lnTo>
                  <a:lnTo>
                    <a:pt x="1178" y="1150"/>
                  </a:lnTo>
                  <a:lnTo>
                    <a:pt x="1180" y="1150"/>
                  </a:lnTo>
                  <a:lnTo>
                    <a:pt x="1185" y="1150"/>
                  </a:lnTo>
                  <a:lnTo>
                    <a:pt x="1187" y="1150"/>
                  </a:lnTo>
                  <a:lnTo>
                    <a:pt x="1189" y="1152"/>
                  </a:lnTo>
                  <a:lnTo>
                    <a:pt x="1189" y="1152"/>
                  </a:lnTo>
                  <a:lnTo>
                    <a:pt x="1189" y="1155"/>
                  </a:lnTo>
                  <a:lnTo>
                    <a:pt x="1187" y="1155"/>
                  </a:lnTo>
                  <a:lnTo>
                    <a:pt x="1187" y="1155"/>
                  </a:lnTo>
                  <a:lnTo>
                    <a:pt x="1185" y="1155"/>
                  </a:lnTo>
                  <a:lnTo>
                    <a:pt x="1185" y="1155"/>
                  </a:lnTo>
                  <a:lnTo>
                    <a:pt x="1185" y="1157"/>
                  </a:lnTo>
                  <a:lnTo>
                    <a:pt x="1185" y="1159"/>
                  </a:lnTo>
                  <a:lnTo>
                    <a:pt x="1185" y="1162"/>
                  </a:lnTo>
                  <a:lnTo>
                    <a:pt x="1187" y="1166"/>
                  </a:lnTo>
                  <a:lnTo>
                    <a:pt x="1192" y="1176"/>
                  </a:lnTo>
                  <a:lnTo>
                    <a:pt x="1194" y="1178"/>
                  </a:lnTo>
                  <a:lnTo>
                    <a:pt x="1196" y="1183"/>
                  </a:lnTo>
                  <a:lnTo>
                    <a:pt x="1199" y="1183"/>
                  </a:lnTo>
                  <a:lnTo>
                    <a:pt x="1199" y="1183"/>
                  </a:lnTo>
                  <a:lnTo>
                    <a:pt x="1201" y="1183"/>
                  </a:lnTo>
                  <a:lnTo>
                    <a:pt x="1204" y="1181"/>
                  </a:lnTo>
                  <a:lnTo>
                    <a:pt x="1206" y="1181"/>
                  </a:lnTo>
                  <a:lnTo>
                    <a:pt x="1206" y="1181"/>
                  </a:lnTo>
                  <a:lnTo>
                    <a:pt x="1208" y="1181"/>
                  </a:lnTo>
                  <a:lnTo>
                    <a:pt x="1222" y="1188"/>
                  </a:lnTo>
                  <a:lnTo>
                    <a:pt x="1222" y="1190"/>
                  </a:lnTo>
                  <a:lnTo>
                    <a:pt x="1222" y="1190"/>
                  </a:lnTo>
                  <a:lnTo>
                    <a:pt x="1222" y="1190"/>
                  </a:lnTo>
                  <a:lnTo>
                    <a:pt x="1220" y="1190"/>
                  </a:lnTo>
                  <a:lnTo>
                    <a:pt x="1204" y="1190"/>
                  </a:lnTo>
                  <a:lnTo>
                    <a:pt x="1204" y="1190"/>
                  </a:lnTo>
                  <a:lnTo>
                    <a:pt x="1201" y="1190"/>
                  </a:lnTo>
                  <a:lnTo>
                    <a:pt x="1201" y="1192"/>
                  </a:lnTo>
                  <a:lnTo>
                    <a:pt x="1201" y="1195"/>
                  </a:lnTo>
                  <a:lnTo>
                    <a:pt x="1201" y="1195"/>
                  </a:lnTo>
                  <a:lnTo>
                    <a:pt x="1204" y="1195"/>
                  </a:lnTo>
                  <a:lnTo>
                    <a:pt x="1204" y="1195"/>
                  </a:lnTo>
                  <a:lnTo>
                    <a:pt x="1206" y="1195"/>
                  </a:lnTo>
                  <a:lnTo>
                    <a:pt x="1213" y="1195"/>
                  </a:lnTo>
                  <a:lnTo>
                    <a:pt x="1213" y="1195"/>
                  </a:lnTo>
                  <a:lnTo>
                    <a:pt x="1215" y="1195"/>
                  </a:lnTo>
                  <a:lnTo>
                    <a:pt x="1220" y="1195"/>
                  </a:lnTo>
                  <a:lnTo>
                    <a:pt x="1225" y="1197"/>
                  </a:lnTo>
                  <a:lnTo>
                    <a:pt x="1232" y="1199"/>
                  </a:lnTo>
                  <a:lnTo>
                    <a:pt x="1234" y="1202"/>
                  </a:lnTo>
                  <a:lnTo>
                    <a:pt x="1237" y="1202"/>
                  </a:lnTo>
                  <a:lnTo>
                    <a:pt x="1237" y="1207"/>
                  </a:lnTo>
                  <a:lnTo>
                    <a:pt x="1239" y="1211"/>
                  </a:lnTo>
                  <a:lnTo>
                    <a:pt x="1241" y="1214"/>
                  </a:lnTo>
                  <a:lnTo>
                    <a:pt x="1241" y="1214"/>
                  </a:lnTo>
                  <a:lnTo>
                    <a:pt x="1244" y="1218"/>
                  </a:lnTo>
                  <a:lnTo>
                    <a:pt x="1244" y="1221"/>
                  </a:lnTo>
                  <a:lnTo>
                    <a:pt x="1246" y="1223"/>
                  </a:lnTo>
                  <a:lnTo>
                    <a:pt x="1248" y="1223"/>
                  </a:lnTo>
                  <a:lnTo>
                    <a:pt x="1251" y="1223"/>
                  </a:lnTo>
                  <a:lnTo>
                    <a:pt x="1260" y="1218"/>
                  </a:lnTo>
                  <a:lnTo>
                    <a:pt x="1260" y="1216"/>
                  </a:lnTo>
                  <a:lnTo>
                    <a:pt x="1263" y="1216"/>
                  </a:lnTo>
                  <a:lnTo>
                    <a:pt x="1263" y="1214"/>
                  </a:lnTo>
                  <a:lnTo>
                    <a:pt x="1265" y="1211"/>
                  </a:lnTo>
                  <a:lnTo>
                    <a:pt x="1265" y="1207"/>
                  </a:lnTo>
                  <a:lnTo>
                    <a:pt x="1267" y="1202"/>
                  </a:lnTo>
                  <a:lnTo>
                    <a:pt x="1267" y="1199"/>
                  </a:lnTo>
                  <a:lnTo>
                    <a:pt x="1267" y="1197"/>
                  </a:lnTo>
                  <a:lnTo>
                    <a:pt x="1267" y="1197"/>
                  </a:lnTo>
                  <a:lnTo>
                    <a:pt x="1267" y="1197"/>
                  </a:lnTo>
                  <a:lnTo>
                    <a:pt x="1267" y="1197"/>
                  </a:lnTo>
                  <a:lnTo>
                    <a:pt x="1267" y="1195"/>
                  </a:lnTo>
                  <a:lnTo>
                    <a:pt x="1267" y="1195"/>
                  </a:lnTo>
                  <a:lnTo>
                    <a:pt x="1265" y="1195"/>
                  </a:lnTo>
                  <a:lnTo>
                    <a:pt x="1263" y="1192"/>
                  </a:lnTo>
                  <a:lnTo>
                    <a:pt x="1263" y="1192"/>
                  </a:lnTo>
                  <a:lnTo>
                    <a:pt x="1263" y="1192"/>
                  </a:lnTo>
                  <a:lnTo>
                    <a:pt x="1263" y="1192"/>
                  </a:lnTo>
                  <a:lnTo>
                    <a:pt x="1263" y="1192"/>
                  </a:lnTo>
                  <a:lnTo>
                    <a:pt x="1260" y="1190"/>
                  </a:lnTo>
                  <a:lnTo>
                    <a:pt x="1260" y="1188"/>
                  </a:lnTo>
                  <a:lnTo>
                    <a:pt x="1260" y="1188"/>
                  </a:lnTo>
                  <a:lnTo>
                    <a:pt x="1260" y="1185"/>
                  </a:lnTo>
                  <a:lnTo>
                    <a:pt x="1260" y="1185"/>
                  </a:lnTo>
                  <a:lnTo>
                    <a:pt x="1260" y="1185"/>
                  </a:lnTo>
                  <a:lnTo>
                    <a:pt x="1263" y="1185"/>
                  </a:lnTo>
                  <a:lnTo>
                    <a:pt x="1270" y="1188"/>
                  </a:lnTo>
                  <a:lnTo>
                    <a:pt x="1270" y="1188"/>
                  </a:lnTo>
                  <a:lnTo>
                    <a:pt x="1270" y="1188"/>
                  </a:lnTo>
                  <a:lnTo>
                    <a:pt x="1272" y="1185"/>
                  </a:lnTo>
                  <a:lnTo>
                    <a:pt x="1272" y="1185"/>
                  </a:lnTo>
                  <a:lnTo>
                    <a:pt x="1272" y="1185"/>
                  </a:lnTo>
                  <a:lnTo>
                    <a:pt x="1270" y="1185"/>
                  </a:lnTo>
                  <a:lnTo>
                    <a:pt x="1270" y="1183"/>
                  </a:lnTo>
                  <a:lnTo>
                    <a:pt x="1267" y="1181"/>
                  </a:lnTo>
                  <a:lnTo>
                    <a:pt x="1267" y="1181"/>
                  </a:lnTo>
                  <a:lnTo>
                    <a:pt x="1265" y="1178"/>
                  </a:lnTo>
                  <a:lnTo>
                    <a:pt x="1265" y="1178"/>
                  </a:lnTo>
                  <a:lnTo>
                    <a:pt x="1265" y="1171"/>
                  </a:lnTo>
                  <a:lnTo>
                    <a:pt x="1265" y="1169"/>
                  </a:lnTo>
                  <a:lnTo>
                    <a:pt x="1265" y="1169"/>
                  </a:lnTo>
                  <a:lnTo>
                    <a:pt x="1265" y="1166"/>
                  </a:lnTo>
                  <a:lnTo>
                    <a:pt x="1265" y="1166"/>
                  </a:lnTo>
                  <a:lnTo>
                    <a:pt x="1265" y="1166"/>
                  </a:lnTo>
                  <a:lnTo>
                    <a:pt x="1265" y="1164"/>
                  </a:lnTo>
                  <a:lnTo>
                    <a:pt x="1265" y="1164"/>
                  </a:lnTo>
                  <a:lnTo>
                    <a:pt x="1267" y="1164"/>
                  </a:lnTo>
                  <a:lnTo>
                    <a:pt x="1267" y="1164"/>
                  </a:lnTo>
                  <a:lnTo>
                    <a:pt x="1267" y="1164"/>
                  </a:lnTo>
                  <a:lnTo>
                    <a:pt x="1270" y="1164"/>
                  </a:lnTo>
                  <a:lnTo>
                    <a:pt x="1274" y="1164"/>
                  </a:lnTo>
                  <a:lnTo>
                    <a:pt x="1279" y="1164"/>
                  </a:lnTo>
                  <a:lnTo>
                    <a:pt x="1284" y="1166"/>
                  </a:lnTo>
                  <a:lnTo>
                    <a:pt x="1284" y="1166"/>
                  </a:lnTo>
                  <a:lnTo>
                    <a:pt x="1284" y="1166"/>
                  </a:lnTo>
                  <a:lnTo>
                    <a:pt x="1286" y="1169"/>
                  </a:lnTo>
                  <a:lnTo>
                    <a:pt x="1291" y="1169"/>
                  </a:lnTo>
                  <a:lnTo>
                    <a:pt x="1293" y="1171"/>
                  </a:lnTo>
                  <a:lnTo>
                    <a:pt x="1296" y="1173"/>
                  </a:lnTo>
                  <a:lnTo>
                    <a:pt x="1296" y="1173"/>
                  </a:lnTo>
                  <a:lnTo>
                    <a:pt x="1298" y="1173"/>
                  </a:lnTo>
                  <a:lnTo>
                    <a:pt x="1300" y="1173"/>
                  </a:lnTo>
                  <a:lnTo>
                    <a:pt x="1300" y="1173"/>
                  </a:lnTo>
                  <a:lnTo>
                    <a:pt x="1300" y="1173"/>
                  </a:lnTo>
                  <a:lnTo>
                    <a:pt x="1300" y="1171"/>
                  </a:lnTo>
                  <a:lnTo>
                    <a:pt x="1303" y="1171"/>
                  </a:lnTo>
                  <a:lnTo>
                    <a:pt x="1308" y="1169"/>
                  </a:lnTo>
                  <a:lnTo>
                    <a:pt x="1310" y="1169"/>
                  </a:lnTo>
                  <a:lnTo>
                    <a:pt x="1310" y="1169"/>
                  </a:lnTo>
                  <a:lnTo>
                    <a:pt x="1312" y="1169"/>
                  </a:lnTo>
                  <a:lnTo>
                    <a:pt x="1312" y="1169"/>
                  </a:lnTo>
                  <a:lnTo>
                    <a:pt x="1312" y="1169"/>
                  </a:lnTo>
                  <a:lnTo>
                    <a:pt x="1312" y="1166"/>
                  </a:lnTo>
                  <a:lnTo>
                    <a:pt x="1315" y="1166"/>
                  </a:lnTo>
                  <a:lnTo>
                    <a:pt x="1317" y="1164"/>
                  </a:lnTo>
                  <a:lnTo>
                    <a:pt x="1317" y="1164"/>
                  </a:lnTo>
                  <a:lnTo>
                    <a:pt x="1319" y="1164"/>
                  </a:lnTo>
                  <a:lnTo>
                    <a:pt x="1319" y="1162"/>
                  </a:lnTo>
                  <a:lnTo>
                    <a:pt x="1319" y="1162"/>
                  </a:lnTo>
                  <a:lnTo>
                    <a:pt x="1317" y="1162"/>
                  </a:lnTo>
                  <a:lnTo>
                    <a:pt x="1317" y="1159"/>
                  </a:lnTo>
                  <a:lnTo>
                    <a:pt x="1315" y="1157"/>
                  </a:lnTo>
                  <a:lnTo>
                    <a:pt x="1315" y="1157"/>
                  </a:lnTo>
                  <a:lnTo>
                    <a:pt x="1315" y="1157"/>
                  </a:lnTo>
                  <a:lnTo>
                    <a:pt x="1315" y="1155"/>
                  </a:lnTo>
                  <a:lnTo>
                    <a:pt x="1315" y="1155"/>
                  </a:lnTo>
                  <a:lnTo>
                    <a:pt x="1315" y="1155"/>
                  </a:lnTo>
                  <a:lnTo>
                    <a:pt x="1315" y="1152"/>
                  </a:lnTo>
                  <a:lnTo>
                    <a:pt x="1312" y="1150"/>
                  </a:lnTo>
                  <a:lnTo>
                    <a:pt x="1312" y="1150"/>
                  </a:lnTo>
                  <a:lnTo>
                    <a:pt x="1312" y="1150"/>
                  </a:lnTo>
                  <a:lnTo>
                    <a:pt x="1312" y="1150"/>
                  </a:lnTo>
                  <a:lnTo>
                    <a:pt x="1315" y="1147"/>
                  </a:lnTo>
                  <a:lnTo>
                    <a:pt x="1315" y="1147"/>
                  </a:lnTo>
                  <a:lnTo>
                    <a:pt x="1315" y="1147"/>
                  </a:lnTo>
                  <a:lnTo>
                    <a:pt x="1315" y="1147"/>
                  </a:lnTo>
                  <a:lnTo>
                    <a:pt x="1317" y="1147"/>
                  </a:lnTo>
                  <a:lnTo>
                    <a:pt x="1322" y="1147"/>
                  </a:lnTo>
                  <a:lnTo>
                    <a:pt x="1322" y="1147"/>
                  </a:lnTo>
                  <a:lnTo>
                    <a:pt x="1324" y="1147"/>
                  </a:lnTo>
                  <a:lnTo>
                    <a:pt x="1324" y="1145"/>
                  </a:lnTo>
                  <a:lnTo>
                    <a:pt x="1324" y="1145"/>
                  </a:lnTo>
                  <a:lnTo>
                    <a:pt x="1324" y="1145"/>
                  </a:lnTo>
                  <a:lnTo>
                    <a:pt x="1322" y="1143"/>
                  </a:lnTo>
                  <a:lnTo>
                    <a:pt x="1322" y="1143"/>
                  </a:lnTo>
                  <a:lnTo>
                    <a:pt x="1322" y="1140"/>
                  </a:lnTo>
                  <a:lnTo>
                    <a:pt x="1322" y="1140"/>
                  </a:lnTo>
                  <a:lnTo>
                    <a:pt x="1322" y="1140"/>
                  </a:lnTo>
                  <a:lnTo>
                    <a:pt x="1324" y="1140"/>
                  </a:lnTo>
                  <a:lnTo>
                    <a:pt x="1324" y="1138"/>
                  </a:lnTo>
                  <a:lnTo>
                    <a:pt x="1324" y="1138"/>
                  </a:lnTo>
                  <a:lnTo>
                    <a:pt x="1324" y="1138"/>
                  </a:lnTo>
                  <a:lnTo>
                    <a:pt x="1324" y="1136"/>
                  </a:lnTo>
                  <a:lnTo>
                    <a:pt x="1324" y="1136"/>
                  </a:lnTo>
                  <a:lnTo>
                    <a:pt x="1324" y="1133"/>
                  </a:lnTo>
                  <a:lnTo>
                    <a:pt x="1324" y="1133"/>
                  </a:lnTo>
                  <a:lnTo>
                    <a:pt x="1326" y="1129"/>
                  </a:lnTo>
                  <a:lnTo>
                    <a:pt x="1326" y="1126"/>
                  </a:lnTo>
                  <a:lnTo>
                    <a:pt x="1326" y="1126"/>
                  </a:lnTo>
                  <a:lnTo>
                    <a:pt x="1326" y="1124"/>
                  </a:lnTo>
                  <a:lnTo>
                    <a:pt x="1326" y="1121"/>
                  </a:lnTo>
                  <a:lnTo>
                    <a:pt x="1324" y="1119"/>
                  </a:lnTo>
                  <a:lnTo>
                    <a:pt x="1324" y="1119"/>
                  </a:lnTo>
                  <a:lnTo>
                    <a:pt x="1324" y="1119"/>
                  </a:lnTo>
                  <a:lnTo>
                    <a:pt x="1324" y="1117"/>
                  </a:lnTo>
                  <a:lnTo>
                    <a:pt x="1322" y="1114"/>
                  </a:lnTo>
                  <a:lnTo>
                    <a:pt x="1322" y="1114"/>
                  </a:lnTo>
                  <a:lnTo>
                    <a:pt x="1322" y="1112"/>
                  </a:lnTo>
                  <a:lnTo>
                    <a:pt x="1319" y="1110"/>
                  </a:lnTo>
                  <a:lnTo>
                    <a:pt x="1319" y="1110"/>
                  </a:lnTo>
                  <a:lnTo>
                    <a:pt x="1317" y="1107"/>
                  </a:lnTo>
                  <a:lnTo>
                    <a:pt x="1317" y="1105"/>
                  </a:lnTo>
                  <a:lnTo>
                    <a:pt x="1317" y="1105"/>
                  </a:lnTo>
                  <a:lnTo>
                    <a:pt x="1317" y="1105"/>
                  </a:lnTo>
                  <a:lnTo>
                    <a:pt x="1315" y="1105"/>
                  </a:lnTo>
                  <a:lnTo>
                    <a:pt x="1312" y="1105"/>
                  </a:lnTo>
                  <a:lnTo>
                    <a:pt x="1310" y="1105"/>
                  </a:lnTo>
                  <a:lnTo>
                    <a:pt x="1310" y="1105"/>
                  </a:lnTo>
                  <a:lnTo>
                    <a:pt x="1308" y="1105"/>
                  </a:lnTo>
                  <a:lnTo>
                    <a:pt x="1303" y="1100"/>
                  </a:lnTo>
                  <a:lnTo>
                    <a:pt x="1300" y="1100"/>
                  </a:lnTo>
                  <a:lnTo>
                    <a:pt x="1296" y="1093"/>
                  </a:lnTo>
                  <a:lnTo>
                    <a:pt x="1296" y="1093"/>
                  </a:lnTo>
                  <a:lnTo>
                    <a:pt x="1296" y="1093"/>
                  </a:lnTo>
                  <a:lnTo>
                    <a:pt x="1293" y="1093"/>
                  </a:lnTo>
                  <a:lnTo>
                    <a:pt x="1293" y="1093"/>
                  </a:lnTo>
                  <a:lnTo>
                    <a:pt x="1293" y="1093"/>
                  </a:lnTo>
                  <a:lnTo>
                    <a:pt x="1291" y="1093"/>
                  </a:lnTo>
                  <a:lnTo>
                    <a:pt x="1289" y="1093"/>
                  </a:lnTo>
                  <a:lnTo>
                    <a:pt x="1289" y="1093"/>
                  </a:lnTo>
                  <a:lnTo>
                    <a:pt x="1286" y="1093"/>
                  </a:lnTo>
                  <a:lnTo>
                    <a:pt x="1286" y="1093"/>
                  </a:lnTo>
                  <a:lnTo>
                    <a:pt x="1284" y="1093"/>
                  </a:lnTo>
                  <a:lnTo>
                    <a:pt x="1284" y="1093"/>
                  </a:lnTo>
                  <a:lnTo>
                    <a:pt x="1284" y="1093"/>
                  </a:lnTo>
                  <a:lnTo>
                    <a:pt x="1282" y="1091"/>
                  </a:lnTo>
                  <a:lnTo>
                    <a:pt x="1282" y="1091"/>
                  </a:lnTo>
                  <a:lnTo>
                    <a:pt x="1282" y="1088"/>
                  </a:lnTo>
                  <a:lnTo>
                    <a:pt x="1282" y="1086"/>
                  </a:lnTo>
                  <a:lnTo>
                    <a:pt x="1282" y="1086"/>
                  </a:lnTo>
                  <a:lnTo>
                    <a:pt x="1282" y="1084"/>
                  </a:lnTo>
                  <a:lnTo>
                    <a:pt x="1282" y="1084"/>
                  </a:lnTo>
                  <a:lnTo>
                    <a:pt x="1284" y="1084"/>
                  </a:lnTo>
                  <a:lnTo>
                    <a:pt x="1284" y="1084"/>
                  </a:lnTo>
                  <a:lnTo>
                    <a:pt x="1284" y="1081"/>
                  </a:lnTo>
                  <a:lnTo>
                    <a:pt x="1284" y="1081"/>
                  </a:lnTo>
                  <a:lnTo>
                    <a:pt x="1284" y="1081"/>
                  </a:lnTo>
                  <a:lnTo>
                    <a:pt x="1286" y="1081"/>
                  </a:lnTo>
                  <a:lnTo>
                    <a:pt x="1286" y="1079"/>
                  </a:lnTo>
                  <a:lnTo>
                    <a:pt x="1286" y="1069"/>
                  </a:lnTo>
                  <a:lnTo>
                    <a:pt x="1286" y="1067"/>
                  </a:lnTo>
                  <a:lnTo>
                    <a:pt x="1286" y="1067"/>
                  </a:lnTo>
                  <a:lnTo>
                    <a:pt x="1286" y="1067"/>
                  </a:lnTo>
                  <a:lnTo>
                    <a:pt x="1284" y="1065"/>
                  </a:lnTo>
                  <a:lnTo>
                    <a:pt x="1284" y="1065"/>
                  </a:lnTo>
                  <a:lnTo>
                    <a:pt x="1282" y="1062"/>
                  </a:lnTo>
                  <a:lnTo>
                    <a:pt x="1282" y="1062"/>
                  </a:lnTo>
                  <a:lnTo>
                    <a:pt x="1282" y="1060"/>
                  </a:lnTo>
                  <a:lnTo>
                    <a:pt x="1279" y="1060"/>
                  </a:lnTo>
                  <a:lnTo>
                    <a:pt x="1279" y="1060"/>
                  </a:lnTo>
                  <a:lnTo>
                    <a:pt x="1282" y="1058"/>
                  </a:lnTo>
                  <a:lnTo>
                    <a:pt x="1282" y="1058"/>
                  </a:lnTo>
                  <a:lnTo>
                    <a:pt x="1284" y="1058"/>
                  </a:lnTo>
                  <a:lnTo>
                    <a:pt x="1286" y="1055"/>
                  </a:lnTo>
                  <a:lnTo>
                    <a:pt x="1286" y="1055"/>
                  </a:lnTo>
                  <a:lnTo>
                    <a:pt x="1286" y="1055"/>
                  </a:lnTo>
                  <a:lnTo>
                    <a:pt x="1289" y="1053"/>
                  </a:lnTo>
                  <a:lnTo>
                    <a:pt x="1289" y="1048"/>
                  </a:lnTo>
                  <a:lnTo>
                    <a:pt x="1289" y="1041"/>
                  </a:lnTo>
                  <a:lnTo>
                    <a:pt x="1289" y="1039"/>
                  </a:lnTo>
                  <a:lnTo>
                    <a:pt x="1291" y="1036"/>
                  </a:lnTo>
                  <a:lnTo>
                    <a:pt x="1291" y="1036"/>
                  </a:lnTo>
                  <a:lnTo>
                    <a:pt x="1291" y="1034"/>
                  </a:lnTo>
                  <a:lnTo>
                    <a:pt x="1291" y="1034"/>
                  </a:lnTo>
                  <a:lnTo>
                    <a:pt x="1291" y="1034"/>
                  </a:lnTo>
                  <a:lnTo>
                    <a:pt x="1296" y="1032"/>
                  </a:lnTo>
                  <a:lnTo>
                    <a:pt x="1298" y="1032"/>
                  </a:lnTo>
                  <a:lnTo>
                    <a:pt x="1298" y="1032"/>
                  </a:lnTo>
                  <a:lnTo>
                    <a:pt x="1298" y="1032"/>
                  </a:lnTo>
                  <a:lnTo>
                    <a:pt x="1298" y="1032"/>
                  </a:lnTo>
                  <a:lnTo>
                    <a:pt x="1300" y="1034"/>
                  </a:lnTo>
                  <a:lnTo>
                    <a:pt x="1303" y="1034"/>
                  </a:lnTo>
                  <a:lnTo>
                    <a:pt x="1303" y="1034"/>
                  </a:lnTo>
                  <a:lnTo>
                    <a:pt x="1303" y="1032"/>
                  </a:lnTo>
                  <a:lnTo>
                    <a:pt x="1305" y="1032"/>
                  </a:lnTo>
                  <a:lnTo>
                    <a:pt x="1305" y="1032"/>
                  </a:lnTo>
                  <a:lnTo>
                    <a:pt x="1310" y="1024"/>
                  </a:lnTo>
                  <a:lnTo>
                    <a:pt x="1310" y="1022"/>
                  </a:lnTo>
                  <a:lnTo>
                    <a:pt x="1310" y="1022"/>
                  </a:lnTo>
                  <a:lnTo>
                    <a:pt x="1310" y="1020"/>
                  </a:lnTo>
                  <a:lnTo>
                    <a:pt x="1310" y="1020"/>
                  </a:lnTo>
                  <a:lnTo>
                    <a:pt x="1310" y="1020"/>
                  </a:lnTo>
                  <a:lnTo>
                    <a:pt x="1308" y="1010"/>
                  </a:lnTo>
                  <a:lnTo>
                    <a:pt x="1308" y="1010"/>
                  </a:lnTo>
                  <a:lnTo>
                    <a:pt x="1305" y="1010"/>
                  </a:lnTo>
                  <a:lnTo>
                    <a:pt x="1305" y="1008"/>
                  </a:lnTo>
                  <a:lnTo>
                    <a:pt x="1303" y="1008"/>
                  </a:lnTo>
                  <a:lnTo>
                    <a:pt x="1303" y="1005"/>
                  </a:lnTo>
                  <a:lnTo>
                    <a:pt x="1303" y="1005"/>
                  </a:lnTo>
                  <a:lnTo>
                    <a:pt x="1303" y="1005"/>
                  </a:lnTo>
                  <a:lnTo>
                    <a:pt x="1305" y="1003"/>
                  </a:lnTo>
                  <a:lnTo>
                    <a:pt x="1308" y="1003"/>
                  </a:lnTo>
                  <a:lnTo>
                    <a:pt x="1308" y="1003"/>
                  </a:lnTo>
                  <a:lnTo>
                    <a:pt x="1308" y="1003"/>
                  </a:lnTo>
                  <a:lnTo>
                    <a:pt x="1308" y="1001"/>
                  </a:lnTo>
                  <a:lnTo>
                    <a:pt x="1312" y="998"/>
                  </a:lnTo>
                  <a:lnTo>
                    <a:pt x="1312" y="996"/>
                  </a:lnTo>
                  <a:lnTo>
                    <a:pt x="1312" y="996"/>
                  </a:lnTo>
                  <a:lnTo>
                    <a:pt x="1312" y="994"/>
                  </a:lnTo>
                  <a:lnTo>
                    <a:pt x="1312" y="994"/>
                  </a:lnTo>
                  <a:lnTo>
                    <a:pt x="1312" y="994"/>
                  </a:lnTo>
                  <a:lnTo>
                    <a:pt x="1310" y="991"/>
                  </a:lnTo>
                  <a:lnTo>
                    <a:pt x="1310" y="991"/>
                  </a:lnTo>
                  <a:lnTo>
                    <a:pt x="1310" y="989"/>
                  </a:lnTo>
                  <a:lnTo>
                    <a:pt x="1310" y="987"/>
                  </a:lnTo>
                  <a:lnTo>
                    <a:pt x="1312" y="987"/>
                  </a:lnTo>
                  <a:lnTo>
                    <a:pt x="1312" y="982"/>
                  </a:lnTo>
                  <a:lnTo>
                    <a:pt x="1315" y="982"/>
                  </a:lnTo>
                  <a:lnTo>
                    <a:pt x="1315" y="979"/>
                  </a:lnTo>
                  <a:lnTo>
                    <a:pt x="1315" y="975"/>
                  </a:lnTo>
                  <a:lnTo>
                    <a:pt x="1315" y="975"/>
                  </a:lnTo>
                  <a:lnTo>
                    <a:pt x="1315" y="972"/>
                  </a:lnTo>
                  <a:lnTo>
                    <a:pt x="1317" y="972"/>
                  </a:lnTo>
                  <a:lnTo>
                    <a:pt x="1317" y="972"/>
                  </a:lnTo>
                  <a:lnTo>
                    <a:pt x="1317" y="970"/>
                  </a:lnTo>
                  <a:lnTo>
                    <a:pt x="1317" y="970"/>
                  </a:lnTo>
                  <a:lnTo>
                    <a:pt x="1319" y="970"/>
                  </a:lnTo>
                  <a:lnTo>
                    <a:pt x="1322" y="970"/>
                  </a:lnTo>
                  <a:lnTo>
                    <a:pt x="1326" y="972"/>
                  </a:lnTo>
                  <a:lnTo>
                    <a:pt x="1329" y="972"/>
                  </a:lnTo>
                  <a:lnTo>
                    <a:pt x="1331" y="972"/>
                  </a:lnTo>
                  <a:lnTo>
                    <a:pt x="1331" y="975"/>
                  </a:lnTo>
                  <a:lnTo>
                    <a:pt x="1336" y="982"/>
                  </a:lnTo>
                  <a:lnTo>
                    <a:pt x="1341" y="984"/>
                  </a:lnTo>
                  <a:lnTo>
                    <a:pt x="1343" y="987"/>
                  </a:lnTo>
                  <a:lnTo>
                    <a:pt x="1345" y="989"/>
                  </a:lnTo>
                  <a:lnTo>
                    <a:pt x="1350" y="989"/>
                  </a:lnTo>
                  <a:lnTo>
                    <a:pt x="1352" y="989"/>
                  </a:lnTo>
                  <a:lnTo>
                    <a:pt x="1355" y="989"/>
                  </a:lnTo>
                  <a:lnTo>
                    <a:pt x="1357" y="989"/>
                  </a:lnTo>
                  <a:lnTo>
                    <a:pt x="1360" y="989"/>
                  </a:lnTo>
                  <a:lnTo>
                    <a:pt x="1362" y="989"/>
                  </a:lnTo>
                  <a:lnTo>
                    <a:pt x="1364" y="989"/>
                  </a:lnTo>
                  <a:lnTo>
                    <a:pt x="1371" y="991"/>
                  </a:lnTo>
                  <a:lnTo>
                    <a:pt x="1379" y="994"/>
                  </a:lnTo>
                  <a:lnTo>
                    <a:pt x="1379" y="996"/>
                  </a:lnTo>
                  <a:lnTo>
                    <a:pt x="1381" y="998"/>
                  </a:lnTo>
                  <a:lnTo>
                    <a:pt x="1381" y="1003"/>
                  </a:lnTo>
                  <a:lnTo>
                    <a:pt x="1381" y="1005"/>
                  </a:lnTo>
                  <a:lnTo>
                    <a:pt x="1381" y="1005"/>
                  </a:lnTo>
                  <a:lnTo>
                    <a:pt x="1381" y="1005"/>
                  </a:lnTo>
                  <a:lnTo>
                    <a:pt x="1381" y="1008"/>
                  </a:lnTo>
                  <a:lnTo>
                    <a:pt x="1381" y="1010"/>
                  </a:lnTo>
                  <a:lnTo>
                    <a:pt x="1381" y="1015"/>
                  </a:lnTo>
                  <a:lnTo>
                    <a:pt x="1381" y="1015"/>
                  </a:lnTo>
                  <a:lnTo>
                    <a:pt x="1379" y="1020"/>
                  </a:lnTo>
                  <a:lnTo>
                    <a:pt x="1379" y="1020"/>
                  </a:lnTo>
                  <a:lnTo>
                    <a:pt x="1381" y="1020"/>
                  </a:lnTo>
                  <a:lnTo>
                    <a:pt x="1395" y="1027"/>
                  </a:lnTo>
                  <a:lnTo>
                    <a:pt x="1400" y="1027"/>
                  </a:lnTo>
                  <a:lnTo>
                    <a:pt x="1402" y="1027"/>
                  </a:lnTo>
                  <a:lnTo>
                    <a:pt x="1402" y="1027"/>
                  </a:lnTo>
                  <a:lnTo>
                    <a:pt x="1402" y="1027"/>
                  </a:lnTo>
                  <a:lnTo>
                    <a:pt x="1405" y="1029"/>
                  </a:lnTo>
                  <a:lnTo>
                    <a:pt x="1405" y="1029"/>
                  </a:lnTo>
                  <a:lnTo>
                    <a:pt x="1405" y="1032"/>
                  </a:lnTo>
                  <a:lnTo>
                    <a:pt x="1402" y="1032"/>
                  </a:lnTo>
                  <a:lnTo>
                    <a:pt x="1402" y="1032"/>
                  </a:lnTo>
                  <a:lnTo>
                    <a:pt x="1405" y="1034"/>
                  </a:lnTo>
                  <a:lnTo>
                    <a:pt x="1405" y="1034"/>
                  </a:lnTo>
                  <a:lnTo>
                    <a:pt x="1412" y="1036"/>
                  </a:lnTo>
                  <a:lnTo>
                    <a:pt x="1416" y="1039"/>
                  </a:lnTo>
                  <a:lnTo>
                    <a:pt x="1421" y="1039"/>
                  </a:lnTo>
                  <a:lnTo>
                    <a:pt x="1421" y="1039"/>
                  </a:lnTo>
                  <a:lnTo>
                    <a:pt x="1421" y="1041"/>
                  </a:lnTo>
                  <a:lnTo>
                    <a:pt x="1423" y="1041"/>
                  </a:lnTo>
                  <a:lnTo>
                    <a:pt x="1423" y="1041"/>
                  </a:lnTo>
                  <a:lnTo>
                    <a:pt x="1426" y="1043"/>
                  </a:lnTo>
                  <a:lnTo>
                    <a:pt x="1426" y="1043"/>
                  </a:lnTo>
                  <a:lnTo>
                    <a:pt x="1435" y="1048"/>
                  </a:lnTo>
                  <a:lnTo>
                    <a:pt x="1440" y="1050"/>
                  </a:lnTo>
                  <a:lnTo>
                    <a:pt x="1440" y="1050"/>
                  </a:lnTo>
                  <a:lnTo>
                    <a:pt x="1442" y="1053"/>
                  </a:lnTo>
                  <a:lnTo>
                    <a:pt x="1442" y="1053"/>
                  </a:lnTo>
                  <a:lnTo>
                    <a:pt x="1442" y="1060"/>
                  </a:lnTo>
                  <a:lnTo>
                    <a:pt x="1445" y="1060"/>
                  </a:lnTo>
                  <a:lnTo>
                    <a:pt x="1445" y="1062"/>
                  </a:lnTo>
                  <a:lnTo>
                    <a:pt x="1445" y="1062"/>
                  </a:lnTo>
                  <a:lnTo>
                    <a:pt x="1447" y="1065"/>
                  </a:lnTo>
                  <a:lnTo>
                    <a:pt x="1449" y="1065"/>
                  </a:lnTo>
                  <a:lnTo>
                    <a:pt x="1452" y="1065"/>
                  </a:lnTo>
                  <a:lnTo>
                    <a:pt x="1454" y="1067"/>
                  </a:lnTo>
                  <a:lnTo>
                    <a:pt x="1454" y="1067"/>
                  </a:lnTo>
                  <a:lnTo>
                    <a:pt x="1454" y="1067"/>
                  </a:lnTo>
                  <a:lnTo>
                    <a:pt x="1452" y="1069"/>
                  </a:lnTo>
                  <a:lnTo>
                    <a:pt x="1452" y="1069"/>
                  </a:lnTo>
                  <a:lnTo>
                    <a:pt x="1452" y="1072"/>
                  </a:lnTo>
                  <a:lnTo>
                    <a:pt x="1452" y="1072"/>
                  </a:lnTo>
                  <a:lnTo>
                    <a:pt x="1452" y="1074"/>
                  </a:lnTo>
                  <a:lnTo>
                    <a:pt x="1454" y="1074"/>
                  </a:lnTo>
                  <a:lnTo>
                    <a:pt x="1454" y="1074"/>
                  </a:lnTo>
                  <a:lnTo>
                    <a:pt x="1454" y="1076"/>
                  </a:lnTo>
                  <a:lnTo>
                    <a:pt x="1459" y="1076"/>
                  </a:lnTo>
                  <a:lnTo>
                    <a:pt x="1459" y="1076"/>
                  </a:lnTo>
                  <a:lnTo>
                    <a:pt x="1464" y="1079"/>
                  </a:lnTo>
                  <a:lnTo>
                    <a:pt x="1466" y="1079"/>
                  </a:lnTo>
                  <a:lnTo>
                    <a:pt x="1466" y="1081"/>
                  </a:lnTo>
                  <a:lnTo>
                    <a:pt x="1466" y="1081"/>
                  </a:lnTo>
                  <a:lnTo>
                    <a:pt x="1468" y="1079"/>
                  </a:lnTo>
                  <a:lnTo>
                    <a:pt x="1468" y="1079"/>
                  </a:lnTo>
                  <a:lnTo>
                    <a:pt x="1468" y="1076"/>
                  </a:lnTo>
                  <a:lnTo>
                    <a:pt x="1471" y="1076"/>
                  </a:lnTo>
                  <a:lnTo>
                    <a:pt x="1471" y="1076"/>
                  </a:lnTo>
                  <a:lnTo>
                    <a:pt x="1471" y="1076"/>
                  </a:lnTo>
                  <a:lnTo>
                    <a:pt x="1473" y="1076"/>
                  </a:lnTo>
                  <a:lnTo>
                    <a:pt x="1473" y="1076"/>
                  </a:lnTo>
                  <a:lnTo>
                    <a:pt x="1473" y="1079"/>
                  </a:lnTo>
                  <a:lnTo>
                    <a:pt x="1473" y="1079"/>
                  </a:lnTo>
                  <a:lnTo>
                    <a:pt x="1475" y="1081"/>
                  </a:lnTo>
                  <a:lnTo>
                    <a:pt x="1475" y="1081"/>
                  </a:lnTo>
                  <a:lnTo>
                    <a:pt x="1475" y="1081"/>
                  </a:lnTo>
                  <a:lnTo>
                    <a:pt x="1480" y="1084"/>
                  </a:lnTo>
                  <a:lnTo>
                    <a:pt x="1485" y="1086"/>
                  </a:lnTo>
                  <a:lnTo>
                    <a:pt x="1485" y="1086"/>
                  </a:lnTo>
                  <a:lnTo>
                    <a:pt x="1487" y="1086"/>
                  </a:lnTo>
                  <a:lnTo>
                    <a:pt x="1487" y="1088"/>
                  </a:lnTo>
                  <a:lnTo>
                    <a:pt x="1487" y="1088"/>
                  </a:lnTo>
                  <a:lnTo>
                    <a:pt x="1490" y="1091"/>
                  </a:lnTo>
                  <a:lnTo>
                    <a:pt x="1490" y="1091"/>
                  </a:lnTo>
                  <a:lnTo>
                    <a:pt x="1490" y="1093"/>
                  </a:lnTo>
                  <a:lnTo>
                    <a:pt x="1490" y="1093"/>
                  </a:lnTo>
                  <a:lnTo>
                    <a:pt x="1490" y="1095"/>
                  </a:lnTo>
                  <a:lnTo>
                    <a:pt x="1492" y="1095"/>
                  </a:lnTo>
                  <a:lnTo>
                    <a:pt x="1492" y="1098"/>
                  </a:lnTo>
                  <a:lnTo>
                    <a:pt x="1494" y="1098"/>
                  </a:lnTo>
                  <a:lnTo>
                    <a:pt x="1494" y="1098"/>
                  </a:lnTo>
                  <a:lnTo>
                    <a:pt x="1494" y="1100"/>
                  </a:lnTo>
                  <a:lnTo>
                    <a:pt x="1497" y="1100"/>
                  </a:lnTo>
                  <a:lnTo>
                    <a:pt x="1499" y="1100"/>
                  </a:lnTo>
                  <a:lnTo>
                    <a:pt x="1501" y="1100"/>
                  </a:lnTo>
                  <a:lnTo>
                    <a:pt x="1501" y="1100"/>
                  </a:lnTo>
                  <a:lnTo>
                    <a:pt x="1504" y="1100"/>
                  </a:lnTo>
                  <a:lnTo>
                    <a:pt x="1504" y="1102"/>
                  </a:lnTo>
                  <a:lnTo>
                    <a:pt x="1506" y="1102"/>
                  </a:lnTo>
                  <a:lnTo>
                    <a:pt x="1506" y="1102"/>
                  </a:lnTo>
                  <a:lnTo>
                    <a:pt x="1506" y="1102"/>
                  </a:lnTo>
                  <a:lnTo>
                    <a:pt x="1509" y="1105"/>
                  </a:lnTo>
                  <a:lnTo>
                    <a:pt x="1511" y="1105"/>
                  </a:lnTo>
                  <a:lnTo>
                    <a:pt x="1513" y="1105"/>
                  </a:lnTo>
                  <a:lnTo>
                    <a:pt x="1513" y="1107"/>
                  </a:lnTo>
                  <a:lnTo>
                    <a:pt x="1513" y="1107"/>
                  </a:lnTo>
                  <a:lnTo>
                    <a:pt x="1513" y="1107"/>
                  </a:lnTo>
                  <a:lnTo>
                    <a:pt x="1513" y="1107"/>
                  </a:lnTo>
                  <a:lnTo>
                    <a:pt x="1516" y="1112"/>
                  </a:lnTo>
                  <a:lnTo>
                    <a:pt x="1518" y="1114"/>
                  </a:lnTo>
                  <a:lnTo>
                    <a:pt x="1520" y="1114"/>
                  </a:lnTo>
                  <a:lnTo>
                    <a:pt x="1520" y="1117"/>
                  </a:lnTo>
                  <a:lnTo>
                    <a:pt x="1520" y="111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1247726" y="1887893"/>
              <a:ext cx="1237134" cy="977987"/>
            </a:xfrm>
            <a:custGeom>
              <a:avLst/>
              <a:gdLst>
                <a:gd name="T0" fmla="*/ 1402 w 1428"/>
                <a:gd name="T1" fmla="*/ 736 h 1126"/>
                <a:gd name="T2" fmla="*/ 1343 w 1428"/>
                <a:gd name="T3" fmla="*/ 779 h 1126"/>
                <a:gd name="T4" fmla="*/ 1312 w 1428"/>
                <a:gd name="T5" fmla="*/ 826 h 1126"/>
                <a:gd name="T6" fmla="*/ 1258 w 1428"/>
                <a:gd name="T7" fmla="*/ 857 h 1126"/>
                <a:gd name="T8" fmla="*/ 1284 w 1428"/>
                <a:gd name="T9" fmla="*/ 887 h 1126"/>
                <a:gd name="T10" fmla="*/ 1274 w 1428"/>
                <a:gd name="T11" fmla="*/ 930 h 1126"/>
                <a:gd name="T12" fmla="*/ 1232 w 1428"/>
                <a:gd name="T13" fmla="*/ 930 h 1126"/>
                <a:gd name="T14" fmla="*/ 1187 w 1428"/>
                <a:gd name="T15" fmla="*/ 895 h 1126"/>
                <a:gd name="T16" fmla="*/ 1168 w 1428"/>
                <a:gd name="T17" fmla="*/ 954 h 1126"/>
                <a:gd name="T18" fmla="*/ 1208 w 1428"/>
                <a:gd name="T19" fmla="*/ 984 h 1126"/>
                <a:gd name="T20" fmla="*/ 1215 w 1428"/>
                <a:gd name="T21" fmla="*/ 1053 h 1126"/>
                <a:gd name="T22" fmla="*/ 1147 w 1428"/>
                <a:gd name="T23" fmla="*/ 1070 h 1126"/>
                <a:gd name="T24" fmla="*/ 1118 w 1428"/>
                <a:gd name="T25" fmla="*/ 1110 h 1126"/>
                <a:gd name="T26" fmla="*/ 1078 w 1428"/>
                <a:gd name="T27" fmla="*/ 1124 h 1126"/>
                <a:gd name="T28" fmla="*/ 1064 w 1428"/>
                <a:gd name="T29" fmla="*/ 1077 h 1126"/>
                <a:gd name="T30" fmla="*/ 1028 w 1428"/>
                <a:gd name="T31" fmla="*/ 1044 h 1126"/>
                <a:gd name="T32" fmla="*/ 988 w 1428"/>
                <a:gd name="T33" fmla="*/ 1060 h 1126"/>
                <a:gd name="T34" fmla="*/ 905 w 1428"/>
                <a:gd name="T35" fmla="*/ 963 h 1126"/>
                <a:gd name="T36" fmla="*/ 887 w 1428"/>
                <a:gd name="T37" fmla="*/ 883 h 1126"/>
                <a:gd name="T38" fmla="*/ 813 w 1428"/>
                <a:gd name="T39" fmla="*/ 850 h 1126"/>
                <a:gd name="T40" fmla="*/ 768 w 1428"/>
                <a:gd name="T41" fmla="*/ 883 h 1126"/>
                <a:gd name="T42" fmla="*/ 787 w 1428"/>
                <a:gd name="T43" fmla="*/ 923 h 1126"/>
                <a:gd name="T44" fmla="*/ 742 w 1428"/>
                <a:gd name="T45" fmla="*/ 987 h 1126"/>
                <a:gd name="T46" fmla="*/ 759 w 1428"/>
                <a:gd name="T47" fmla="*/ 1037 h 1126"/>
                <a:gd name="T48" fmla="*/ 721 w 1428"/>
                <a:gd name="T49" fmla="*/ 1051 h 1126"/>
                <a:gd name="T50" fmla="*/ 669 w 1428"/>
                <a:gd name="T51" fmla="*/ 1074 h 1126"/>
                <a:gd name="T52" fmla="*/ 631 w 1428"/>
                <a:gd name="T53" fmla="*/ 1098 h 1126"/>
                <a:gd name="T54" fmla="*/ 586 w 1428"/>
                <a:gd name="T55" fmla="*/ 1103 h 1126"/>
                <a:gd name="T56" fmla="*/ 541 w 1428"/>
                <a:gd name="T57" fmla="*/ 1072 h 1126"/>
                <a:gd name="T58" fmla="*/ 513 w 1428"/>
                <a:gd name="T59" fmla="*/ 1018 h 1126"/>
                <a:gd name="T60" fmla="*/ 477 w 1428"/>
                <a:gd name="T61" fmla="*/ 951 h 1126"/>
                <a:gd name="T62" fmla="*/ 421 w 1428"/>
                <a:gd name="T63" fmla="*/ 911 h 1126"/>
                <a:gd name="T64" fmla="*/ 331 w 1428"/>
                <a:gd name="T65" fmla="*/ 890 h 1126"/>
                <a:gd name="T66" fmla="*/ 241 w 1428"/>
                <a:gd name="T67" fmla="*/ 826 h 1126"/>
                <a:gd name="T68" fmla="*/ 208 w 1428"/>
                <a:gd name="T69" fmla="*/ 800 h 1126"/>
                <a:gd name="T70" fmla="*/ 156 w 1428"/>
                <a:gd name="T71" fmla="*/ 750 h 1126"/>
                <a:gd name="T72" fmla="*/ 116 w 1428"/>
                <a:gd name="T73" fmla="*/ 708 h 1126"/>
                <a:gd name="T74" fmla="*/ 31 w 1428"/>
                <a:gd name="T75" fmla="*/ 644 h 1126"/>
                <a:gd name="T76" fmla="*/ 9 w 1428"/>
                <a:gd name="T77" fmla="*/ 575 h 1126"/>
                <a:gd name="T78" fmla="*/ 31 w 1428"/>
                <a:gd name="T79" fmla="*/ 511 h 1126"/>
                <a:gd name="T80" fmla="*/ 26 w 1428"/>
                <a:gd name="T81" fmla="*/ 431 h 1126"/>
                <a:gd name="T82" fmla="*/ 64 w 1428"/>
                <a:gd name="T83" fmla="*/ 374 h 1126"/>
                <a:gd name="T84" fmla="*/ 57 w 1428"/>
                <a:gd name="T85" fmla="*/ 310 h 1126"/>
                <a:gd name="T86" fmla="*/ 130 w 1428"/>
                <a:gd name="T87" fmla="*/ 301 h 1126"/>
                <a:gd name="T88" fmla="*/ 220 w 1428"/>
                <a:gd name="T89" fmla="*/ 284 h 1126"/>
                <a:gd name="T90" fmla="*/ 279 w 1428"/>
                <a:gd name="T91" fmla="*/ 232 h 1126"/>
                <a:gd name="T92" fmla="*/ 222 w 1428"/>
                <a:gd name="T93" fmla="*/ 97 h 1126"/>
                <a:gd name="T94" fmla="*/ 279 w 1428"/>
                <a:gd name="T95" fmla="*/ 5 h 1126"/>
                <a:gd name="T96" fmla="*/ 501 w 1428"/>
                <a:gd name="T97" fmla="*/ 19 h 1126"/>
                <a:gd name="T98" fmla="*/ 605 w 1428"/>
                <a:gd name="T99" fmla="*/ 31 h 1126"/>
                <a:gd name="T100" fmla="*/ 709 w 1428"/>
                <a:gd name="T101" fmla="*/ 88 h 1126"/>
                <a:gd name="T102" fmla="*/ 780 w 1428"/>
                <a:gd name="T103" fmla="*/ 161 h 1126"/>
                <a:gd name="T104" fmla="*/ 830 w 1428"/>
                <a:gd name="T105" fmla="*/ 223 h 1126"/>
                <a:gd name="T106" fmla="*/ 884 w 1428"/>
                <a:gd name="T107" fmla="*/ 206 h 1126"/>
                <a:gd name="T108" fmla="*/ 903 w 1428"/>
                <a:gd name="T109" fmla="*/ 145 h 1126"/>
                <a:gd name="T110" fmla="*/ 1045 w 1428"/>
                <a:gd name="T111" fmla="*/ 216 h 1126"/>
                <a:gd name="T112" fmla="*/ 1099 w 1428"/>
                <a:gd name="T113" fmla="*/ 235 h 1126"/>
                <a:gd name="T114" fmla="*/ 1187 w 1428"/>
                <a:gd name="T115" fmla="*/ 351 h 1126"/>
                <a:gd name="T116" fmla="*/ 1213 w 1428"/>
                <a:gd name="T117" fmla="*/ 353 h 1126"/>
                <a:gd name="T118" fmla="*/ 1355 w 1428"/>
                <a:gd name="T119" fmla="*/ 464 h 1126"/>
                <a:gd name="T120" fmla="*/ 1397 w 1428"/>
                <a:gd name="T121" fmla="*/ 561 h 1126"/>
                <a:gd name="T122" fmla="*/ 1395 w 1428"/>
                <a:gd name="T123" fmla="*/ 623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28" h="1126">
                  <a:moveTo>
                    <a:pt x="1426" y="686"/>
                  </a:moveTo>
                  <a:lnTo>
                    <a:pt x="1426" y="686"/>
                  </a:lnTo>
                  <a:lnTo>
                    <a:pt x="1428" y="691"/>
                  </a:lnTo>
                  <a:lnTo>
                    <a:pt x="1428" y="691"/>
                  </a:lnTo>
                  <a:lnTo>
                    <a:pt x="1426" y="691"/>
                  </a:lnTo>
                  <a:lnTo>
                    <a:pt x="1414" y="705"/>
                  </a:lnTo>
                  <a:lnTo>
                    <a:pt x="1414" y="705"/>
                  </a:lnTo>
                  <a:lnTo>
                    <a:pt x="1414" y="708"/>
                  </a:lnTo>
                  <a:lnTo>
                    <a:pt x="1414" y="708"/>
                  </a:lnTo>
                  <a:lnTo>
                    <a:pt x="1414" y="710"/>
                  </a:lnTo>
                  <a:lnTo>
                    <a:pt x="1414" y="710"/>
                  </a:lnTo>
                  <a:lnTo>
                    <a:pt x="1416" y="712"/>
                  </a:lnTo>
                  <a:lnTo>
                    <a:pt x="1416" y="715"/>
                  </a:lnTo>
                  <a:lnTo>
                    <a:pt x="1419" y="715"/>
                  </a:lnTo>
                  <a:lnTo>
                    <a:pt x="1419" y="717"/>
                  </a:lnTo>
                  <a:lnTo>
                    <a:pt x="1419" y="717"/>
                  </a:lnTo>
                  <a:lnTo>
                    <a:pt x="1419" y="717"/>
                  </a:lnTo>
                  <a:lnTo>
                    <a:pt x="1419" y="720"/>
                  </a:lnTo>
                  <a:lnTo>
                    <a:pt x="1419" y="720"/>
                  </a:lnTo>
                  <a:lnTo>
                    <a:pt x="1419" y="720"/>
                  </a:lnTo>
                  <a:lnTo>
                    <a:pt x="1416" y="724"/>
                  </a:lnTo>
                  <a:lnTo>
                    <a:pt x="1416" y="724"/>
                  </a:lnTo>
                  <a:lnTo>
                    <a:pt x="1414" y="727"/>
                  </a:lnTo>
                  <a:lnTo>
                    <a:pt x="1414" y="727"/>
                  </a:lnTo>
                  <a:lnTo>
                    <a:pt x="1414" y="734"/>
                  </a:lnTo>
                  <a:lnTo>
                    <a:pt x="1414" y="736"/>
                  </a:lnTo>
                  <a:lnTo>
                    <a:pt x="1414" y="738"/>
                  </a:lnTo>
                  <a:lnTo>
                    <a:pt x="1414" y="738"/>
                  </a:lnTo>
                  <a:lnTo>
                    <a:pt x="1414" y="738"/>
                  </a:lnTo>
                  <a:lnTo>
                    <a:pt x="1404" y="736"/>
                  </a:lnTo>
                  <a:lnTo>
                    <a:pt x="1402" y="736"/>
                  </a:lnTo>
                  <a:lnTo>
                    <a:pt x="1402" y="734"/>
                  </a:lnTo>
                  <a:lnTo>
                    <a:pt x="1400" y="734"/>
                  </a:lnTo>
                  <a:lnTo>
                    <a:pt x="1395" y="731"/>
                  </a:lnTo>
                  <a:lnTo>
                    <a:pt x="1390" y="734"/>
                  </a:lnTo>
                  <a:lnTo>
                    <a:pt x="1390" y="734"/>
                  </a:lnTo>
                  <a:lnTo>
                    <a:pt x="1388" y="734"/>
                  </a:lnTo>
                  <a:lnTo>
                    <a:pt x="1388" y="734"/>
                  </a:lnTo>
                  <a:lnTo>
                    <a:pt x="1385" y="734"/>
                  </a:lnTo>
                  <a:lnTo>
                    <a:pt x="1385" y="731"/>
                  </a:lnTo>
                  <a:lnTo>
                    <a:pt x="1383" y="731"/>
                  </a:lnTo>
                  <a:lnTo>
                    <a:pt x="1383" y="734"/>
                  </a:lnTo>
                  <a:lnTo>
                    <a:pt x="1381" y="743"/>
                  </a:lnTo>
                  <a:lnTo>
                    <a:pt x="1381" y="746"/>
                  </a:lnTo>
                  <a:lnTo>
                    <a:pt x="1381" y="748"/>
                  </a:lnTo>
                  <a:lnTo>
                    <a:pt x="1381" y="755"/>
                  </a:lnTo>
                  <a:lnTo>
                    <a:pt x="1381" y="762"/>
                  </a:lnTo>
                  <a:lnTo>
                    <a:pt x="1381" y="767"/>
                  </a:lnTo>
                  <a:lnTo>
                    <a:pt x="1381" y="769"/>
                  </a:lnTo>
                  <a:lnTo>
                    <a:pt x="1376" y="774"/>
                  </a:lnTo>
                  <a:lnTo>
                    <a:pt x="1376" y="774"/>
                  </a:lnTo>
                  <a:lnTo>
                    <a:pt x="1371" y="774"/>
                  </a:lnTo>
                  <a:lnTo>
                    <a:pt x="1364" y="769"/>
                  </a:lnTo>
                  <a:lnTo>
                    <a:pt x="1362" y="769"/>
                  </a:lnTo>
                  <a:lnTo>
                    <a:pt x="1359" y="769"/>
                  </a:lnTo>
                  <a:lnTo>
                    <a:pt x="1357" y="769"/>
                  </a:lnTo>
                  <a:lnTo>
                    <a:pt x="1357" y="769"/>
                  </a:lnTo>
                  <a:lnTo>
                    <a:pt x="1355" y="772"/>
                  </a:lnTo>
                  <a:lnTo>
                    <a:pt x="1352" y="772"/>
                  </a:lnTo>
                  <a:lnTo>
                    <a:pt x="1350" y="776"/>
                  </a:lnTo>
                  <a:lnTo>
                    <a:pt x="1345" y="779"/>
                  </a:lnTo>
                  <a:lnTo>
                    <a:pt x="1343" y="779"/>
                  </a:lnTo>
                  <a:lnTo>
                    <a:pt x="1341" y="779"/>
                  </a:lnTo>
                  <a:lnTo>
                    <a:pt x="1336" y="779"/>
                  </a:lnTo>
                  <a:lnTo>
                    <a:pt x="1333" y="776"/>
                  </a:lnTo>
                  <a:lnTo>
                    <a:pt x="1331" y="779"/>
                  </a:lnTo>
                  <a:lnTo>
                    <a:pt x="1331" y="779"/>
                  </a:lnTo>
                  <a:lnTo>
                    <a:pt x="1331" y="781"/>
                  </a:lnTo>
                  <a:lnTo>
                    <a:pt x="1331" y="786"/>
                  </a:lnTo>
                  <a:lnTo>
                    <a:pt x="1331" y="788"/>
                  </a:lnTo>
                  <a:lnTo>
                    <a:pt x="1329" y="788"/>
                  </a:lnTo>
                  <a:lnTo>
                    <a:pt x="1326" y="793"/>
                  </a:lnTo>
                  <a:lnTo>
                    <a:pt x="1324" y="795"/>
                  </a:lnTo>
                  <a:lnTo>
                    <a:pt x="1324" y="795"/>
                  </a:lnTo>
                  <a:lnTo>
                    <a:pt x="1326" y="795"/>
                  </a:lnTo>
                  <a:lnTo>
                    <a:pt x="1329" y="795"/>
                  </a:lnTo>
                  <a:lnTo>
                    <a:pt x="1329" y="798"/>
                  </a:lnTo>
                  <a:lnTo>
                    <a:pt x="1331" y="798"/>
                  </a:lnTo>
                  <a:lnTo>
                    <a:pt x="1331" y="800"/>
                  </a:lnTo>
                  <a:lnTo>
                    <a:pt x="1331" y="800"/>
                  </a:lnTo>
                  <a:lnTo>
                    <a:pt x="1331" y="802"/>
                  </a:lnTo>
                  <a:lnTo>
                    <a:pt x="1333" y="807"/>
                  </a:lnTo>
                  <a:lnTo>
                    <a:pt x="1336" y="809"/>
                  </a:lnTo>
                  <a:lnTo>
                    <a:pt x="1336" y="809"/>
                  </a:lnTo>
                  <a:lnTo>
                    <a:pt x="1333" y="812"/>
                  </a:lnTo>
                  <a:lnTo>
                    <a:pt x="1329" y="814"/>
                  </a:lnTo>
                  <a:lnTo>
                    <a:pt x="1326" y="817"/>
                  </a:lnTo>
                  <a:lnTo>
                    <a:pt x="1324" y="819"/>
                  </a:lnTo>
                  <a:lnTo>
                    <a:pt x="1322" y="824"/>
                  </a:lnTo>
                  <a:lnTo>
                    <a:pt x="1319" y="826"/>
                  </a:lnTo>
                  <a:lnTo>
                    <a:pt x="1317" y="826"/>
                  </a:lnTo>
                  <a:lnTo>
                    <a:pt x="1315" y="826"/>
                  </a:lnTo>
                  <a:lnTo>
                    <a:pt x="1312" y="826"/>
                  </a:lnTo>
                  <a:lnTo>
                    <a:pt x="1305" y="828"/>
                  </a:lnTo>
                  <a:lnTo>
                    <a:pt x="1303" y="831"/>
                  </a:lnTo>
                  <a:lnTo>
                    <a:pt x="1300" y="833"/>
                  </a:lnTo>
                  <a:lnTo>
                    <a:pt x="1298" y="833"/>
                  </a:lnTo>
                  <a:lnTo>
                    <a:pt x="1296" y="833"/>
                  </a:lnTo>
                  <a:lnTo>
                    <a:pt x="1293" y="833"/>
                  </a:lnTo>
                  <a:lnTo>
                    <a:pt x="1291" y="833"/>
                  </a:lnTo>
                  <a:lnTo>
                    <a:pt x="1291" y="833"/>
                  </a:lnTo>
                  <a:lnTo>
                    <a:pt x="1289" y="835"/>
                  </a:lnTo>
                  <a:lnTo>
                    <a:pt x="1289" y="835"/>
                  </a:lnTo>
                  <a:lnTo>
                    <a:pt x="1286" y="835"/>
                  </a:lnTo>
                  <a:lnTo>
                    <a:pt x="1279" y="840"/>
                  </a:lnTo>
                  <a:lnTo>
                    <a:pt x="1279" y="843"/>
                  </a:lnTo>
                  <a:lnTo>
                    <a:pt x="1277" y="845"/>
                  </a:lnTo>
                  <a:lnTo>
                    <a:pt x="1277" y="845"/>
                  </a:lnTo>
                  <a:lnTo>
                    <a:pt x="1277" y="847"/>
                  </a:lnTo>
                  <a:lnTo>
                    <a:pt x="1277" y="850"/>
                  </a:lnTo>
                  <a:lnTo>
                    <a:pt x="1277" y="850"/>
                  </a:lnTo>
                  <a:lnTo>
                    <a:pt x="1277" y="852"/>
                  </a:lnTo>
                  <a:lnTo>
                    <a:pt x="1277" y="854"/>
                  </a:lnTo>
                  <a:lnTo>
                    <a:pt x="1277" y="854"/>
                  </a:lnTo>
                  <a:lnTo>
                    <a:pt x="1274" y="857"/>
                  </a:lnTo>
                  <a:lnTo>
                    <a:pt x="1272" y="857"/>
                  </a:lnTo>
                  <a:lnTo>
                    <a:pt x="1272" y="857"/>
                  </a:lnTo>
                  <a:lnTo>
                    <a:pt x="1270" y="854"/>
                  </a:lnTo>
                  <a:lnTo>
                    <a:pt x="1267" y="854"/>
                  </a:lnTo>
                  <a:lnTo>
                    <a:pt x="1265" y="857"/>
                  </a:lnTo>
                  <a:lnTo>
                    <a:pt x="1265" y="857"/>
                  </a:lnTo>
                  <a:lnTo>
                    <a:pt x="1263" y="857"/>
                  </a:lnTo>
                  <a:lnTo>
                    <a:pt x="1260" y="857"/>
                  </a:lnTo>
                  <a:lnTo>
                    <a:pt x="1258" y="857"/>
                  </a:lnTo>
                  <a:lnTo>
                    <a:pt x="1258" y="859"/>
                  </a:lnTo>
                  <a:lnTo>
                    <a:pt x="1255" y="859"/>
                  </a:lnTo>
                  <a:lnTo>
                    <a:pt x="1255" y="861"/>
                  </a:lnTo>
                  <a:lnTo>
                    <a:pt x="1255" y="864"/>
                  </a:lnTo>
                  <a:lnTo>
                    <a:pt x="1258" y="864"/>
                  </a:lnTo>
                  <a:lnTo>
                    <a:pt x="1258" y="866"/>
                  </a:lnTo>
                  <a:lnTo>
                    <a:pt x="1258" y="869"/>
                  </a:lnTo>
                  <a:lnTo>
                    <a:pt x="1260" y="869"/>
                  </a:lnTo>
                  <a:lnTo>
                    <a:pt x="1260" y="871"/>
                  </a:lnTo>
                  <a:lnTo>
                    <a:pt x="1263" y="871"/>
                  </a:lnTo>
                  <a:lnTo>
                    <a:pt x="1263" y="871"/>
                  </a:lnTo>
                  <a:lnTo>
                    <a:pt x="1265" y="871"/>
                  </a:lnTo>
                  <a:lnTo>
                    <a:pt x="1265" y="871"/>
                  </a:lnTo>
                  <a:lnTo>
                    <a:pt x="1270" y="869"/>
                  </a:lnTo>
                  <a:lnTo>
                    <a:pt x="1270" y="869"/>
                  </a:lnTo>
                  <a:lnTo>
                    <a:pt x="1272" y="869"/>
                  </a:lnTo>
                  <a:lnTo>
                    <a:pt x="1272" y="869"/>
                  </a:lnTo>
                  <a:lnTo>
                    <a:pt x="1274" y="869"/>
                  </a:lnTo>
                  <a:lnTo>
                    <a:pt x="1274" y="871"/>
                  </a:lnTo>
                  <a:lnTo>
                    <a:pt x="1272" y="876"/>
                  </a:lnTo>
                  <a:lnTo>
                    <a:pt x="1272" y="878"/>
                  </a:lnTo>
                  <a:lnTo>
                    <a:pt x="1272" y="878"/>
                  </a:lnTo>
                  <a:lnTo>
                    <a:pt x="1274" y="880"/>
                  </a:lnTo>
                  <a:lnTo>
                    <a:pt x="1274" y="880"/>
                  </a:lnTo>
                  <a:lnTo>
                    <a:pt x="1274" y="883"/>
                  </a:lnTo>
                  <a:lnTo>
                    <a:pt x="1277" y="885"/>
                  </a:lnTo>
                  <a:lnTo>
                    <a:pt x="1277" y="885"/>
                  </a:lnTo>
                  <a:lnTo>
                    <a:pt x="1279" y="887"/>
                  </a:lnTo>
                  <a:lnTo>
                    <a:pt x="1279" y="887"/>
                  </a:lnTo>
                  <a:lnTo>
                    <a:pt x="1281" y="887"/>
                  </a:lnTo>
                  <a:lnTo>
                    <a:pt x="1284" y="887"/>
                  </a:lnTo>
                  <a:lnTo>
                    <a:pt x="1286" y="887"/>
                  </a:lnTo>
                  <a:lnTo>
                    <a:pt x="1286" y="887"/>
                  </a:lnTo>
                  <a:lnTo>
                    <a:pt x="1291" y="892"/>
                  </a:lnTo>
                  <a:lnTo>
                    <a:pt x="1293" y="895"/>
                  </a:lnTo>
                  <a:lnTo>
                    <a:pt x="1293" y="897"/>
                  </a:lnTo>
                  <a:lnTo>
                    <a:pt x="1293" y="897"/>
                  </a:lnTo>
                  <a:lnTo>
                    <a:pt x="1293" y="897"/>
                  </a:lnTo>
                  <a:lnTo>
                    <a:pt x="1293" y="899"/>
                  </a:lnTo>
                  <a:lnTo>
                    <a:pt x="1296" y="902"/>
                  </a:lnTo>
                  <a:lnTo>
                    <a:pt x="1296" y="904"/>
                  </a:lnTo>
                  <a:lnTo>
                    <a:pt x="1298" y="911"/>
                  </a:lnTo>
                  <a:lnTo>
                    <a:pt x="1298" y="911"/>
                  </a:lnTo>
                  <a:lnTo>
                    <a:pt x="1298" y="914"/>
                  </a:lnTo>
                  <a:lnTo>
                    <a:pt x="1298" y="914"/>
                  </a:lnTo>
                  <a:lnTo>
                    <a:pt x="1298" y="916"/>
                  </a:lnTo>
                  <a:lnTo>
                    <a:pt x="1298" y="916"/>
                  </a:lnTo>
                  <a:lnTo>
                    <a:pt x="1296" y="916"/>
                  </a:lnTo>
                  <a:lnTo>
                    <a:pt x="1293" y="918"/>
                  </a:lnTo>
                  <a:lnTo>
                    <a:pt x="1293" y="918"/>
                  </a:lnTo>
                  <a:lnTo>
                    <a:pt x="1291" y="918"/>
                  </a:lnTo>
                  <a:lnTo>
                    <a:pt x="1291" y="923"/>
                  </a:lnTo>
                  <a:lnTo>
                    <a:pt x="1289" y="923"/>
                  </a:lnTo>
                  <a:lnTo>
                    <a:pt x="1289" y="923"/>
                  </a:lnTo>
                  <a:lnTo>
                    <a:pt x="1284" y="923"/>
                  </a:lnTo>
                  <a:lnTo>
                    <a:pt x="1281" y="923"/>
                  </a:lnTo>
                  <a:lnTo>
                    <a:pt x="1281" y="923"/>
                  </a:lnTo>
                  <a:lnTo>
                    <a:pt x="1279" y="928"/>
                  </a:lnTo>
                  <a:lnTo>
                    <a:pt x="1279" y="928"/>
                  </a:lnTo>
                  <a:lnTo>
                    <a:pt x="1277" y="928"/>
                  </a:lnTo>
                  <a:lnTo>
                    <a:pt x="1274" y="928"/>
                  </a:lnTo>
                  <a:lnTo>
                    <a:pt x="1274" y="930"/>
                  </a:lnTo>
                  <a:lnTo>
                    <a:pt x="1274" y="930"/>
                  </a:lnTo>
                  <a:lnTo>
                    <a:pt x="1274" y="932"/>
                  </a:lnTo>
                  <a:lnTo>
                    <a:pt x="1272" y="932"/>
                  </a:lnTo>
                  <a:lnTo>
                    <a:pt x="1272" y="935"/>
                  </a:lnTo>
                  <a:lnTo>
                    <a:pt x="1270" y="935"/>
                  </a:lnTo>
                  <a:lnTo>
                    <a:pt x="1270" y="935"/>
                  </a:lnTo>
                  <a:lnTo>
                    <a:pt x="1267" y="935"/>
                  </a:lnTo>
                  <a:lnTo>
                    <a:pt x="1267" y="935"/>
                  </a:lnTo>
                  <a:lnTo>
                    <a:pt x="1267" y="937"/>
                  </a:lnTo>
                  <a:lnTo>
                    <a:pt x="1265" y="937"/>
                  </a:lnTo>
                  <a:lnTo>
                    <a:pt x="1265" y="940"/>
                  </a:lnTo>
                  <a:lnTo>
                    <a:pt x="1263" y="937"/>
                  </a:lnTo>
                  <a:lnTo>
                    <a:pt x="1258" y="935"/>
                  </a:lnTo>
                  <a:lnTo>
                    <a:pt x="1255" y="935"/>
                  </a:lnTo>
                  <a:lnTo>
                    <a:pt x="1255" y="935"/>
                  </a:lnTo>
                  <a:lnTo>
                    <a:pt x="1253" y="937"/>
                  </a:lnTo>
                  <a:lnTo>
                    <a:pt x="1253" y="937"/>
                  </a:lnTo>
                  <a:lnTo>
                    <a:pt x="1251" y="940"/>
                  </a:lnTo>
                  <a:lnTo>
                    <a:pt x="1251" y="940"/>
                  </a:lnTo>
                  <a:lnTo>
                    <a:pt x="1248" y="942"/>
                  </a:lnTo>
                  <a:lnTo>
                    <a:pt x="1246" y="942"/>
                  </a:lnTo>
                  <a:lnTo>
                    <a:pt x="1244" y="942"/>
                  </a:lnTo>
                  <a:lnTo>
                    <a:pt x="1241" y="942"/>
                  </a:lnTo>
                  <a:lnTo>
                    <a:pt x="1241" y="940"/>
                  </a:lnTo>
                  <a:lnTo>
                    <a:pt x="1239" y="937"/>
                  </a:lnTo>
                  <a:lnTo>
                    <a:pt x="1239" y="937"/>
                  </a:lnTo>
                  <a:lnTo>
                    <a:pt x="1239" y="937"/>
                  </a:lnTo>
                  <a:lnTo>
                    <a:pt x="1239" y="935"/>
                  </a:lnTo>
                  <a:lnTo>
                    <a:pt x="1239" y="935"/>
                  </a:lnTo>
                  <a:lnTo>
                    <a:pt x="1234" y="932"/>
                  </a:lnTo>
                  <a:lnTo>
                    <a:pt x="1232" y="930"/>
                  </a:lnTo>
                  <a:lnTo>
                    <a:pt x="1232" y="930"/>
                  </a:lnTo>
                  <a:lnTo>
                    <a:pt x="1232" y="928"/>
                  </a:lnTo>
                  <a:lnTo>
                    <a:pt x="1232" y="925"/>
                  </a:lnTo>
                  <a:lnTo>
                    <a:pt x="1229" y="925"/>
                  </a:lnTo>
                  <a:lnTo>
                    <a:pt x="1229" y="925"/>
                  </a:lnTo>
                  <a:lnTo>
                    <a:pt x="1229" y="923"/>
                  </a:lnTo>
                  <a:lnTo>
                    <a:pt x="1225" y="918"/>
                  </a:lnTo>
                  <a:lnTo>
                    <a:pt x="1222" y="916"/>
                  </a:lnTo>
                  <a:lnTo>
                    <a:pt x="1220" y="916"/>
                  </a:lnTo>
                  <a:lnTo>
                    <a:pt x="1218" y="916"/>
                  </a:lnTo>
                  <a:lnTo>
                    <a:pt x="1218" y="916"/>
                  </a:lnTo>
                  <a:lnTo>
                    <a:pt x="1215" y="916"/>
                  </a:lnTo>
                  <a:lnTo>
                    <a:pt x="1215" y="914"/>
                  </a:lnTo>
                  <a:lnTo>
                    <a:pt x="1215" y="914"/>
                  </a:lnTo>
                  <a:lnTo>
                    <a:pt x="1210" y="911"/>
                  </a:lnTo>
                  <a:lnTo>
                    <a:pt x="1203" y="909"/>
                  </a:lnTo>
                  <a:lnTo>
                    <a:pt x="1201" y="906"/>
                  </a:lnTo>
                  <a:lnTo>
                    <a:pt x="1201" y="906"/>
                  </a:lnTo>
                  <a:lnTo>
                    <a:pt x="1199" y="906"/>
                  </a:lnTo>
                  <a:lnTo>
                    <a:pt x="1199" y="904"/>
                  </a:lnTo>
                  <a:lnTo>
                    <a:pt x="1199" y="904"/>
                  </a:lnTo>
                  <a:lnTo>
                    <a:pt x="1196" y="902"/>
                  </a:lnTo>
                  <a:lnTo>
                    <a:pt x="1196" y="902"/>
                  </a:lnTo>
                  <a:lnTo>
                    <a:pt x="1194" y="899"/>
                  </a:lnTo>
                  <a:lnTo>
                    <a:pt x="1194" y="899"/>
                  </a:lnTo>
                  <a:lnTo>
                    <a:pt x="1192" y="899"/>
                  </a:lnTo>
                  <a:lnTo>
                    <a:pt x="1192" y="899"/>
                  </a:lnTo>
                  <a:lnTo>
                    <a:pt x="1192" y="899"/>
                  </a:lnTo>
                  <a:lnTo>
                    <a:pt x="1189" y="897"/>
                  </a:lnTo>
                  <a:lnTo>
                    <a:pt x="1187" y="897"/>
                  </a:lnTo>
                  <a:lnTo>
                    <a:pt x="1187" y="895"/>
                  </a:lnTo>
                  <a:lnTo>
                    <a:pt x="1184" y="895"/>
                  </a:lnTo>
                  <a:lnTo>
                    <a:pt x="1177" y="892"/>
                  </a:lnTo>
                  <a:lnTo>
                    <a:pt x="1175" y="890"/>
                  </a:lnTo>
                  <a:lnTo>
                    <a:pt x="1173" y="887"/>
                  </a:lnTo>
                  <a:lnTo>
                    <a:pt x="1166" y="880"/>
                  </a:lnTo>
                  <a:lnTo>
                    <a:pt x="1163" y="880"/>
                  </a:lnTo>
                  <a:lnTo>
                    <a:pt x="1158" y="880"/>
                  </a:lnTo>
                  <a:lnTo>
                    <a:pt x="1154" y="885"/>
                  </a:lnTo>
                  <a:lnTo>
                    <a:pt x="1149" y="887"/>
                  </a:lnTo>
                  <a:lnTo>
                    <a:pt x="1147" y="887"/>
                  </a:lnTo>
                  <a:lnTo>
                    <a:pt x="1147" y="890"/>
                  </a:lnTo>
                  <a:lnTo>
                    <a:pt x="1144" y="892"/>
                  </a:lnTo>
                  <a:lnTo>
                    <a:pt x="1142" y="899"/>
                  </a:lnTo>
                  <a:lnTo>
                    <a:pt x="1142" y="902"/>
                  </a:lnTo>
                  <a:lnTo>
                    <a:pt x="1140" y="904"/>
                  </a:lnTo>
                  <a:lnTo>
                    <a:pt x="1142" y="906"/>
                  </a:lnTo>
                  <a:lnTo>
                    <a:pt x="1147" y="916"/>
                  </a:lnTo>
                  <a:lnTo>
                    <a:pt x="1149" y="925"/>
                  </a:lnTo>
                  <a:lnTo>
                    <a:pt x="1151" y="935"/>
                  </a:lnTo>
                  <a:lnTo>
                    <a:pt x="1151" y="940"/>
                  </a:lnTo>
                  <a:lnTo>
                    <a:pt x="1154" y="944"/>
                  </a:lnTo>
                  <a:lnTo>
                    <a:pt x="1158" y="947"/>
                  </a:lnTo>
                  <a:lnTo>
                    <a:pt x="1158" y="949"/>
                  </a:lnTo>
                  <a:lnTo>
                    <a:pt x="1158" y="949"/>
                  </a:lnTo>
                  <a:lnTo>
                    <a:pt x="1161" y="949"/>
                  </a:lnTo>
                  <a:lnTo>
                    <a:pt x="1161" y="949"/>
                  </a:lnTo>
                  <a:lnTo>
                    <a:pt x="1161" y="949"/>
                  </a:lnTo>
                  <a:lnTo>
                    <a:pt x="1163" y="951"/>
                  </a:lnTo>
                  <a:lnTo>
                    <a:pt x="1163" y="951"/>
                  </a:lnTo>
                  <a:lnTo>
                    <a:pt x="1168" y="951"/>
                  </a:lnTo>
                  <a:lnTo>
                    <a:pt x="1168" y="954"/>
                  </a:lnTo>
                  <a:lnTo>
                    <a:pt x="1170" y="954"/>
                  </a:lnTo>
                  <a:lnTo>
                    <a:pt x="1170" y="956"/>
                  </a:lnTo>
                  <a:lnTo>
                    <a:pt x="1170" y="961"/>
                  </a:lnTo>
                  <a:lnTo>
                    <a:pt x="1170" y="966"/>
                  </a:lnTo>
                  <a:lnTo>
                    <a:pt x="1170" y="968"/>
                  </a:lnTo>
                  <a:lnTo>
                    <a:pt x="1170" y="970"/>
                  </a:lnTo>
                  <a:lnTo>
                    <a:pt x="1168" y="977"/>
                  </a:lnTo>
                  <a:lnTo>
                    <a:pt x="1168" y="980"/>
                  </a:lnTo>
                  <a:lnTo>
                    <a:pt x="1170" y="982"/>
                  </a:lnTo>
                  <a:lnTo>
                    <a:pt x="1170" y="982"/>
                  </a:lnTo>
                  <a:lnTo>
                    <a:pt x="1173" y="980"/>
                  </a:lnTo>
                  <a:lnTo>
                    <a:pt x="1175" y="980"/>
                  </a:lnTo>
                  <a:lnTo>
                    <a:pt x="1175" y="980"/>
                  </a:lnTo>
                  <a:lnTo>
                    <a:pt x="1177" y="982"/>
                  </a:lnTo>
                  <a:lnTo>
                    <a:pt x="1182" y="984"/>
                  </a:lnTo>
                  <a:lnTo>
                    <a:pt x="1184" y="987"/>
                  </a:lnTo>
                  <a:lnTo>
                    <a:pt x="1187" y="989"/>
                  </a:lnTo>
                  <a:lnTo>
                    <a:pt x="1192" y="989"/>
                  </a:lnTo>
                  <a:lnTo>
                    <a:pt x="1192" y="989"/>
                  </a:lnTo>
                  <a:lnTo>
                    <a:pt x="1194" y="989"/>
                  </a:lnTo>
                  <a:lnTo>
                    <a:pt x="1194" y="989"/>
                  </a:lnTo>
                  <a:lnTo>
                    <a:pt x="1196" y="987"/>
                  </a:lnTo>
                  <a:lnTo>
                    <a:pt x="1199" y="984"/>
                  </a:lnTo>
                  <a:lnTo>
                    <a:pt x="1199" y="984"/>
                  </a:lnTo>
                  <a:lnTo>
                    <a:pt x="1201" y="984"/>
                  </a:lnTo>
                  <a:lnTo>
                    <a:pt x="1201" y="984"/>
                  </a:lnTo>
                  <a:lnTo>
                    <a:pt x="1203" y="984"/>
                  </a:lnTo>
                  <a:lnTo>
                    <a:pt x="1206" y="982"/>
                  </a:lnTo>
                  <a:lnTo>
                    <a:pt x="1206" y="984"/>
                  </a:lnTo>
                  <a:lnTo>
                    <a:pt x="1208" y="984"/>
                  </a:lnTo>
                  <a:lnTo>
                    <a:pt x="1208" y="984"/>
                  </a:lnTo>
                  <a:lnTo>
                    <a:pt x="1210" y="989"/>
                  </a:lnTo>
                  <a:lnTo>
                    <a:pt x="1210" y="992"/>
                  </a:lnTo>
                  <a:lnTo>
                    <a:pt x="1213" y="994"/>
                  </a:lnTo>
                  <a:lnTo>
                    <a:pt x="1213" y="1001"/>
                  </a:lnTo>
                  <a:lnTo>
                    <a:pt x="1213" y="1011"/>
                  </a:lnTo>
                  <a:lnTo>
                    <a:pt x="1215" y="1013"/>
                  </a:lnTo>
                  <a:lnTo>
                    <a:pt x="1215" y="1013"/>
                  </a:lnTo>
                  <a:lnTo>
                    <a:pt x="1222" y="1015"/>
                  </a:lnTo>
                  <a:lnTo>
                    <a:pt x="1225" y="1015"/>
                  </a:lnTo>
                  <a:lnTo>
                    <a:pt x="1225" y="1015"/>
                  </a:lnTo>
                  <a:lnTo>
                    <a:pt x="1227" y="1013"/>
                  </a:lnTo>
                  <a:lnTo>
                    <a:pt x="1227" y="1013"/>
                  </a:lnTo>
                  <a:lnTo>
                    <a:pt x="1227" y="1013"/>
                  </a:lnTo>
                  <a:lnTo>
                    <a:pt x="1229" y="1013"/>
                  </a:lnTo>
                  <a:lnTo>
                    <a:pt x="1232" y="1013"/>
                  </a:lnTo>
                  <a:lnTo>
                    <a:pt x="1229" y="1020"/>
                  </a:lnTo>
                  <a:lnTo>
                    <a:pt x="1227" y="1022"/>
                  </a:lnTo>
                  <a:lnTo>
                    <a:pt x="1222" y="1025"/>
                  </a:lnTo>
                  <a:lnTo>
                    <a:pt x="1220" y="1025"/>
                  </a:lnTo>
                  <a:lnTo>
                    <a:pt x="1218" y="1027"/>
                  </a:lnTo>
                  <a:lnTo>
                    <a:pt x="1215" y="1029"/>
                  </a:lnTo>
                  <a:lnTo>
                    <a:pt x="1215" y="1034"/>
                  </a:lnTo>
                  <a:lnTo>
                    <a:pt x="1215" y="1037"/>
                  </a:lnTo>
                  <a:lnTo>
                    <a:pt x="1215" y="1037"/>
                  </a:lnTo>
                  <a:lnTo>
                    <a:pt x="1215" y="1039"/>
                  </a:lnTo>
                  <a:lnTo>
                    <a:pt x="1218" y="1041"/>
                  </a:lnTo>
                  <a:lnTo>
                    <a:pt x="1220" y="1044"/>
                  </a:lnTo>
                  <a:lnTo>
                    <a:pt x="1220" y="1046"/>
                  </a:lnTo>
                  <a:lnTo>
                    <a:pt x="1220" y="1048"/>
                  </a:lnTo>
                  <a:lnTo>
                    <a:pt x="1218" y="1048"/>
                  </a:lnTo>
                  <a:lnTo>
                    <a:pt x="1215" y="1053"/>
                  </a:lnTo>
                  <a:lnTo>
                    <a:pt x="1208" y="1063"/>
                  </a:lnTo>
                  <a:lnTo>
                    <a:pt x="1206" y="1063"/>
                  </a:lnTo>
                  <a:lnTo>
                    <a:pt x="1203" y="1063"/>
                  </a:lnTo>
                  <a:lnTo>
                    <a:pt x="1201" y="1060"/>
                  </a:lnTo>
                  <a:lnTo>
                    <a:pt x="1199" y="1055"/>
                  </a:lnTo>
                  <a:lnTo>
                    <a:pt x="1196" y="1051"/>
                  </a:lnTo>
                  <a:lnTo>
                    <a:pt x="1192" y="1046"/>
                  </a:lnTo>
                  <a:lnTo>
                    <a:pt x="1192" y="1044"/>
                  </a:lnTo>
                  <a:lnTo>
                    <a:pt x="1189" y="1044"/>
                  </a:lnTo>
                  <a:lnTo>
                    <a:pt x="1187" y="1044"/>
                  </a:lnTo>
                  <a:lnTo>
                    <a:pt x="1184" y="1044"/>
                  </a:lnTo>
                  <a:lnTo>
                    <a:pt x="1184" y="1044"/>
                  </a:lnTo>
                  <a:lnTo>
                    <a:pt x="1182" y="1044"/>
                  </a:lnTo>
                  <a:lnTo>
                    <a:pt x="1182" y="1046"/>
                  </a:lnTo>
                  <a:lnTo>
                    <a:pt x="1182" y="1048"/>
                  </a:lnTo>
                  <a:lnTo>
                    <a:pt x="1180" y="1048"/>
                  </a:lnTo>
                  <a:lnTo>
                    <a:pt x="1177" y="1048"/>
                  </a:lnTo>
                  <a:lnTo>
                    <a:pt x="1177" y="1046"/>
                  </a:lnTo>
                  <a:lnTo>
                    <a:pt x="1177" y="1044"/>
                  </a:lnTo>
                  <a:lnTo>
                    <a:pt x="1175" y="1044"/>
                  </a:lnTo>
                  <a:lnTo>
                    <a:pt x="1173" y="1046"/>
                  </a:lnTo>
                  <a:lnTo>
                    <a:pt x="1166" y="1046"/>
                  </a:lnTo>
                  <a:lnTo>
                    <a:pt x="1163" y="1046"/>
                  </a:lnTo>
                  <a:lnTo>
                    <a:pt x="1158" y="1048"/>
                  </a:lnTo>
                  <a:lnTo>
                    <a:pt x="1156" y="1048"/>
                  </a:lnTo>
                  <a:lnTo>
                    <a:pt x="1156" y="1051"/>
                  </a:lnTo>
                  <a:lnTo>
                    <a:pt x="1156" y="1051"/>
                  </a:lnTo>
                  <a:lnTo>
                    <a:pt x="1151" y="1060"/>
                  </a:lnTo>
                  <a:lnTo>
                    <a:pt x="1149" y="1063"/>
                  </a:lnTo>
                  <a:lnTo>
                    <a:pt x="1149" y="1065"/>
                  </a:lnTo>
                  <a:lnTo>
                    <a:pt x="1147" y="1070"/>
                  </a:lnTo>
                  <a:lnTo>
                    <a:pt x="1147" y="1072"/>
                  </a:lnTo>
                  <a:lnTo>
                    <a:pt x="1147" y="1074"/>
                  </a:lnTo>
                  <a:lnTo>
                    <a:pt x="1149" y="1077"/>
                  </a:lnTo>
                  <a:lnTo>
                    <a:pt x="1149" y="1077"/>
                  </a:lnTo>
                  <a:lnTo>
                    <a:pt x="1149" y="1077"/>
                  </a:lnTo>
                  <a:lnTo>
                    <a:pt x="1154" y="1081"/>
                  </a:lnTo>
                  <a:lnTo>
                    <a:pt x="1156" y="1084"/>
                  </a:lnTo>
                  <a:lnTo>
                    <a:pt x="1156" y="1086"/>
                  </a:lnTo>
                  <a:lnTo>
                    <a:pt x="1156" y="1086"/>
                  </a:lnTo>
                  <a:lnTo>
                    <a:pt x="1156" y="1089"/>
                  </a:lnTo>
                  <a:lnTo>
                    <a:pt x="1156" y="1093"/>
                  </a:lnTo>
                  <a:lnTo>
                    <a:pt x="1156" y="1093"/>
                  </a:lnTo>
                  <a:lnTo>
                    <a:pt x="1154" y="1100"/>
                  </a:lnTo>
                  <a:lnTo>
                    <a:pt x="1149" y="1105"/>
                  </a:lnTo>
                  <a:lnTo>
                    <a:pt x="1147" y="1107"/>
                  </a:lnTo>
                  <a:lnTo>
                    <a:pt x="1144" y="1107"/>
                  </a:lnTo>
                  <a:lnTo>
                    <a:pt x="1142" y="1110"/>
                  </a:lnTo>
                  <a:lnTo>
                    <a:pt x="1142" y="1110"/>
                  </a:lnTo>
                  <a:lnTo>
                    <a:pt x="1140" y="1110"/>
                  </a:lnTo>
                  <a:lnTo>
                    <a:pt x="1140" y="1107"/>
                  </a:lnTo>
                  <a:lnTo>
                    <a:pt x="1137" y="1107"/>
                  </a:lnTo>
                  <a:lnTo>
                    <a:pt x="1137" y="1107"/>
                  </a:lnTo>
                  <a:lnTo>
                    <a:pt x="1135" y="1105"/>
                  </a:lnTo>
                  <a:lnTo>
                    <a:pt x="1135" y="1105"/>
                  </a:lnTo>
                  <a:lnTo>
                    <a:pt x="1132" y="1105"/>
                  </a:lnTo>
                  <a:lnTo>
                    <a:pt x="1128" y="1107"/>
                  </a:lnTo>
                  <a:lnTo>
                    <a:pt x="1125" y="1110"/>
                  </a:lnTo>
                  <a:lnTo>
                    <a:pt x="1125" y="1110"/>
                  </a:lnTo>
                  <a:lnTo>
                    <a:pt x="1121" y="1107"/>
                  </a:lnTo>
                  <a:lnTo>
                    <a:pt x="1121" y="1107"/>
                  </a:lnTo>
                  <a:lnTo>
                    <a:pt x="1118" y="1110"/>
                  </a:lnTo>
                  <a:lnTo>
                    <a:pt x="1118" y="1110"/>
                  </a:lnTo>
                  <a:lnTo>
                    <a:pt x="1116" y="1107"/>
                  </a:lnTo>
                  <a:lnTo>
                    <a:pt x="1116" y="1107"/>
                  </a:lnTo>
                  <a:lnTo>
                    <a:pt x="1116" y="1107"/>
                  </a:lnTo>
                  <a:lnTo>
                    <a:pt x="1114" y="1105"/>
                  </a:lnTo>
                  <a:lnTo>
                    <a:pt x="1114" y="1105"/>
                  </a:lnTo>
                  <a:lnTo>
                    <a:pt x="1111" y="1103"/>
                  </a:lnTo>
                  <a:lnTo>
                    <a:pt x="1111" y="1103"/>
                  </a:lnTo>
                  <a:lnTo>
                    <a:pt x="1109" y="1103"/>
                  </a:lnTo>
                  <a:lnTo>
                    <a:pt x="1099" y="1098"/>
                  </a:lnTo>
                  <a:lnTo>
                    <a:pt x="1095" y="1096"/>
                  </a:lnTo>
                  <a:lnTo>
                    <a:pt x="1092" y="1096"/>
                  </a:lnTo>
                  <a:lnTo>
                    <a:pt x="1092" y="1096"/>
                  </a:lnTo>
                  <a:lnTo>
                    <a:pt x="1092" y="1096"/>
                  </a:lnTo>
                  <a:lnTo>
                    <a:pt x="1092" y="1096"/>
                  </a:lnTo>
                  <a:lnTo>
                    <a:pt x="1092" y="1098"/>
                  </a:lnTo>
                  <a:lnTo>
                    <a:pt x="1092" y="1100"/>
                  </a:lnTo>
                  <a:lnTo>
                    <a:pt x="1090" y="1103"/>
                  </a:lnTo>
                  <a:lnTo>
                    <a:pt x="1090" y="1103"/>
                  </a:lnTo>
                  <a:lnTo>
                    <a:pt x="1088" y="1105"/>
                  </a:lnTo>
                  <a:lnTo>
                    <a:pt x="1088" y="1105"/>
                  </a:lnTo>
                  <a:lnTo>
                    <a:pt x="1085" y="1107"/>
                  </a:lnTo>
                  <a:lnTo>
                    <a:pt x="1085" y="1110"/>
                  </a:lnTo>
                  <a:lnTo>
                    <a:pt x="1085" y="1112"/>
                  </a:lnTo>
                  <a:lnTo>
                    <a:pt x="1085" y="1112"/>
                  </a:lnTo>
                  <a:lnTo>
                    <a:pt x="1085" y="1112"/>
                  </a:lnTo>
                  <a:lnTo>
                    <a:pt x="1085" y="1115"/>
                  </a:lnTo>
                  <a:lnTo>
                    <a:pt x="1083" y="1117"/>
                  </a:lnTo>
                  <a:lnTo>
                    <a:pt x="1078" y="1124"/>
                  </a:lnTo>
                  <a:lnTo>
                    <a:pt x="1078" y="1124"/>
                  </a:lnTo>
                  <a:lnTo>
                    <a:pt x="1078" y="1124"/>
                  </a:lnTo>
                  <a:lnTo>
                    <a:pt x="1071" y="1126"/>
                  </a:lnTo>
                  <a:lnTo>
                    <a:pt x="1071" y="1126"/>
                  </a:lnTo>
                  <a:lnTo>
                    <a:pt x="1066" y="1122"/>
                  </a:lnTo>
                  <a:lnTo>
                    <a:pt x="1064" y="1119"/>
                  </a:lnTo>
                  <a:lnTo>
                    <a:pt x="1064" y="1117"/>
                  </a:lnTo>
                  <a:lnTo>
                    <a:pt x="1064" y="1117"/>
                  </a:lnTo>
                  <a:lnTo>
                    <a:pt x="1066" y="1115"/>
                  </a:lnTo>
                  <a:lnTo>
                    <a:pt x="1066" y="1115"/>
                  </a:lnTo>
                  <a:lnTo>
                    <a:pt x="1066" y="1115"/>
                  </a:lnTo>
                  <a:lnTo>
                    <a:pt x="1069" y="1112"/>
                  </a:lnTo>
                  <a:lnTo>
                    <a:pt x="1073" y="1110"/>
                  </a:lnTo>
                  <a:lnTo>
                    <a:pt x="1076" y="1110"/>
                  </a:lnTo>
                  <a:lnTo>
                    <a:pt x="1076" y="1110"/>
                  </a:lnTo>
                  <a:lnTo>
                    <a:pt x="1076" y="1110"/>
                  </a:lnTo>
                  <a:lnTo>
                    <a:pt x="1078" y="1107"/>
                  </a:lnTo>
                  <a:lnTo>
                    <a:pt x="1078" y="1107"/>
                  </a:lnTo>
                  <a:lnTo>
                    <a:pt x="1076" y="1105"/>
                  </a:lnTo>
                  <a:lnTo>
                    <a:pt x="1076" y="1103"/>
                  </a:lnTo>
                  <a:lnTo>
                    <a:pt x="1076" y="1103"/>
                  </a:lnTo>
                  <a:lnTo>
                    <a:pt x="1076" y="1100"/>
                  </a:lnTo>
                  <a:lnTo>
                    <a:pt x="1073" y="1100"/>
                  </a:lnTo>
                  <a:lnTo>
                    <a:pt x="1073" y="1098"/>
                  </a:lnTo>
                  <a:lnTo>
                    <a:pt x="1073" y="1098"/>
                  </a:lnTo>
                  <a:lnTo>
                    <a:pt x="1073" y="1096"/>
                  </a:lnTo>
                  <a:lnTo>
                    <a:pt x="1073" y="1093"/>
                  </a:lnTo>
                  <a:lnTo>
                    <a:pt x="1073" y="1091"/>
                  </a:lnTo>
                  <a:lnTo>
                    <a:pt x="1071" y="1091"/>
                  </a:lnTo>
                  <a:lnTo>
                    <a:pt x="1069" y="1086"/>
                  </a:lnTo>
                  <a:lnTo>
                    <a:pt x="1069" y="1084"/>
                  </a:lnTo>
                  <a:lnTo>
                    <a:pt x="1069" y="1084"/>
                  </a:lnTo>
                  <a:lnTo>
                    <a:pt x="1064" y="1077"/>
                  </a:lnTo>
                  <a:lnTo>
                    <a:pt x="1064" y="1077"/>
                  </a:lnTo>
                  <a:lnTo>
                    <a:pt x="1062" y="1079"/>
                  </a:lnTo>
                  <a:lnTo>
                    <a:pt x="1059" y="1079"/>
                  </a:lnTo>
                  <a:lnTo>
                    <a:pt x="1059" y="1079"/>
                  </a:lnTo>
                  <a:lnTo>
                    <a:pt x="1054" y="1077"/>
                  </a:lnTo>
                  <a:lnTo>
                    <a:pt x="1052" y="1077"/>
                  </a:lnTo>
                  <a:lnTo>
                    <a:pt x="1050" y="1077"/>
                  </a:lnTo>
                  <a:lnTo>
                    <a:pt x="1047" y="1079"/>
                  </a:lnTo>
                  <a:lnTo>
                    <a:pt x="1047" y="1079"/>
                  </a:lnTo>
                  <a:lnTo>
                    <a:pt x="1045" y="1081"/>
                  </a:lnTo>
                  <a:lnTo>
                    <a:pt x="1045" y="1086"/>
                  </a:lnTo>
                  <a:lnTo>
                    <a:pt x="1043" y="1089"/>
                  </a:lnTo>
                  <a:lnTo>
                    <a:pt x="1043" y="1089"/>
                  </a:lnTo>
                  <a:lnTo>
                    <a:pt x="1040" y="1089"/>
                  </a:lnTo>
                  <a:lnTo>
                    <a:pt x="1038" y="1089"/>
                  </a:lnTo>
                  <a:lnTo>
                    <a:pt x="1033" y="1086"/>
                  </a:lnTo>
                  <a:lnTo>
                    <a:pt x="1033" y="1084"/>
                  </a:lnTo>
                  <a:lnTo>
                    <a:pt x="1031" y="1081"/>
                  </a:lnTo>
                  <a:lnTo>
                    <a:pt x="1033" y="1081"/>
                  </a:lnTo>
                  <a:lnTo>
                    <a:pt x="1033" y="1079"/>
                  </a:lnTo>
                  <a:lnTo>
                    <a:pt x="1035" y="1077"/>
                  </a:lnTo>
                  <a:lnTo>
                    <a:pt x="1035" y="1074"/>
                  </a:lnTo>
                  <a:lnTo>
                    <a:pt x="1038" y="1072"/>
                  </a:lnTo>
                  <a:lnTo>
                    <a:pt x="1038" y="1070"/>
                  </a:lnTo>
                  <a:lnTo>
                    <a:pt x="1038" y="1067"/>
                  </a:lnTo>
                  <a:lnTo>
                    <a:pt x="1040" y="1063"/>
                  </a:lnTo>
                  <a:lnTo>
                    <a:pt x="1038" y="1060"/>
                  </a:lnTo>
                  <a:lnTo>
                    <a:pt x="1038" y="1058"/>
                  </a:lnTo>
                  <a:lnTo>
                    <a:pt x="1033" y="1053"/>
                  </a:lnTo>
                  <a:lnTo>
                    <a:pt x="1031" y="1046"/>
                  </a:lnTo>
                  <a:lnTo>
                    <a:pt x="1028" y="1044"/>
                  </a:lnTo>
                  <a:lnTo>
                    <a:pt x="1028" y="1044"/>
                  </a:lnTo>
                  <a:lnTo>
                    <a:pt x="1024" y="1044"/>
                  </a:lnTo>
                  <a:lnTo>
                    <a:pt x="1021" y="1041"/>
                  </a:lnTo>
                  <a:lnTo>
                    <a:pt x="1021" y="1041"/>
                  </a:lnTo>
                  <a:lnTo>
                    <a:pt x="1021" y="1041"/>
                  </a:lnTo>
                  <a:lnTo>
                    <a:pt x="1019" y="1039"/>
                  </a:lnTo>
                  <a:lnTo>
                    <a:pt x="1019" y="1037"/>
                  </a:lnTo>
                  <a:lnTo>
                    <a:pt x="1017" y="1034"/>
                  </a:lnTo>
                  <a:lnTo>
                    <a:pt x="1017" y="1032"/>
                  </a:lnTo>
                  <a:lnTo>
                    <a:pt x="1014" y="1029"/>
                  </a:lnTo>
                  <a:lnTo>
                    <a:pt x="1014" y="1027"/>
                  </a:lnTo>
                  <a:lnTo>
                    <a:pt x="1014" y="1027"/>
                  </a:lnTo>
                  <a:lnTo>
                    <a:pt x="1012" y="1029"/>
                  </a:lnTo>
                  <a:lnTo>
                    <a:pt x="1012" y="1029"/>
                  </a:lnTo>
                  <a:lnTo>
                    <a:pt x="1012" y="1034"/>
                  </a:lnTo>
                  <a:lnTo>
                    <a:pt x="1009" y="1034"/>
                  </a:lnTo>
                  <a:lnTo>
                    <a:pt x="1009" y="1037"/>
                  </a:lnTo>
                  <a:lnTo>
                    <a:pt x="1007" y="1037"/>
                  </a:lnTo>
                  <a:lnTo>
                    <a:pt x="1007" y="1039"/>
                  </a:lnTo>
                  <a:lnTo>
                    <a:pt x="1002" y="1039"/>
                  </a:lnTo>
                  <a:lnTo>
                    <a:pt x="1002" y="1039"/>
                  </a:lnTo>
                  <a:lnTo>
                    <a:pt x="1000" y="1039"/>
                  </a:lnTo>
                  <a:lnTo>
                    <a:pt x="1000" y="1041"/>
                  </a:lnTo>
                  <a:lnTo>
                    <a:pt x="1000" y="1041"/>
                  </a:lnTo>
                  <a:lnTo>
                    <a:pt x="1000" y="1046"/>
                  </a:lnTo>
                  <a:lnTo>
                    <a:pt x="998" y="1046"/>
                  </a:lnTo>
                  <a:lnTo>
                    <a:pt x="998" y="1048"/>
                  </a:lnTo>
                  <a:lnTo>
                    <a:pt x="993" y="1060"/>
                  </a:lnTo>
                  <a:lnTo>
                    <a:pt x="991" y="1060"/>
                  </a:lnTo>
                  <a:lnTo>
                    <a:pt x="991" y="1060"/>
                  </a:lnTo>
                  <a:lnTo>
                    <a:pt x="988" y="1060"/>
                  </a:lnTo>
                  <a:lnTo>
                    <a:pt x="986" y="1055"/>
                  </a:lnTo>
                  <a:lnTo>
                    <a:pt x="983" y="1053"/>
                  </a:lnTo>
                  <a:lnTo>
                    <a:pt x="979" y="1051"/>
                  </a:lnTo>
                  <a:lnTo>
                    <a:pt x="976" y="1051"/>
                  </a:lnTo>
                  <a:lnTo>
                    <a:pt x="974" y="1046"/>
                  </a:lnTo>
                  <a:lnTo>
                    <a:pt x="972" y="1044"/>
                  </a:lnTo>
                  <a:lnTo>
                    <a:pt x="972" y="1044"/>
                  </a:lnTo>
                  <a:lnTo>
                    <a:pt x="962" y="1039"/>
                  </a:lnTo>
                  <a:lnTo>
                    <a:pt x="960" y="1037"/>
                  </a:lnTo>
                  <a:lnTo>
                    <a:pt x="957" y="1037"/>
                  </a:lnTo>
                  <a:lnTo>
                    <a:pt x="955" y="1034"/>
                  </a:lnTo>
                  <a:lnTo>
                    <a:pt x="955" y="1032"/>
                  </a:lnTo>
                  <a:lnTo>
                    <a:pt x="953" y="1032"/>
                  </a:lnTo>
                  <a:lnTo>
                    <a:pt x="950" y="1032"/>
                  </a:lnTo>
                  <a:lnTo>
                    <a:pt x="948" y="1029"/>
                  </a:lnTo>
                  <a:lnTo>
                    <a:pt x="948" y="1029"/>
                  </a:lnTo>
                  <a:lnTo>
                    <a:pt x="946" y="1027"/>
                  </a:lnTo>
                  <a:lnTo>
                    <a:pt x="946" y="1020"/>
                  </a:lnTo>
                  <a:lnTo>
                    <a:pt x="946" y="1018"/>
                  </a:lnTo>
                  <a:lnTo>
                    <a:pt x="946" y="1013"/>
                  </a:lnTo>
                  <a:lnTo>
                    <a:pt x="943" y="1011"/>
                  </a:lnTo>
                  <a:lnTo>
                    <a:pt x="934" y="1001"/>
                  </a:lnTo>
                  <a:lnTo>
                    <a:pt x="931" y="999"/>
                  </a:lnTo>
                  <a:lnTo>
                    <a:pt x="927" y="996"/>
                  </a:lnTo>
                  <a:lnTo>
                    <a:pt x="915" y="987"/>
                  </a:lnTo>
                  <a:lnTo>
                    <a:pt x="910" y="982"/>
                  </a:lnTo>
                  <a:lnTo>
                    <a:pt x="910" y="980"/>
                  </a:lnTo>
                  <a:lnTo>
                    <a:pt x="908" y="977"/>
                  </a:lnTo>
                  <a:lnTo>
                    <a:pt x="908" y="970"/>
                  </a:lnTo>
                  <a:lnTo>
                    <a:pt x="908" y="968"/>
                  </a:lnTo>
                  <a:lnTo>
                    <a:pt x="905" y="963"/>
                  </a:lnTo>
                  <a:lnTo>
                    <a:pt x="905" y="963"/>
                  </a:lnTo>
                  <a:lnTo>
                    <a:pt x="905" y="961"/>
                  </a:lnTo>
                  <a:lnTo>
                    <a:pt x="905" y="956"/>
                  </a:lnTo>
                  <a:lnTo>
                    <a:pt x="905" y="954"/>
                  </a:lnTo>
                  <a:lnTo>
                    <a:pt x="905" y="951"/>
                  </a:lnTo>
                  <a:lnTo>
                    <a:pt x="905" y="947"/>
                  </a:lnTo>
                  <a:lnTo>
                    <a:pt x="905" y="944"/>
                  </a:lnTo>
                  <a:lnTo>
                    <a:pt x="905" y="942"/>
                  </a:lnTo>
                  <a:lnTo>
                    <a:pt x="905" y="940"/>
                  </a:lnTo>
                  <a:lnTo>
                    <a:pt x="905" y="935"/>
                  </a:lnTo>
                  <a:lnTo>
                    <a:pt x="905" y="935"/>
                  </a:lnTo>
                  <a:lnTo>
                    <a:pt x="905" y="935"/>
                  </a:lnTo>
                  <a:lnTo>
                    <a:pt x="903" y="932"/>
                  </a:lnTo>
                  <a:lnTo>
                    <a:pt x="903" y="930"/>
                  </a:lnTo>
                  <a:lnTo>
                    <a:pt x="901" y="930"/>
                  </a:lnTo>
                  <a:lnTo>
                    <a:pt x="901" y="923"/>
                  </a:lnTo>
                  <a:lnTo>
                    <a:pt x="901" y="921"/>
                  </a:lnTo>
                  <a:lnTo>
                    <a:pt x="901" y="921"/>
                  </a:lnTo>
                  <a:lnTo>
                    <a:pt x="898" y="918"/>
                  </a:lnTo>
                  <a:lnTo>
                    <a:pt x="898" y="918"/>
                  </a:lnTo>
                  <a:lnTo>
                    <a:pt x="898" y="916"/>
                  </a:lnTo>
                  <a:lnTo>
                    <a:pt x="898" y="916"/>
                  </a:lnTo>
                  <a:lnTo>
                    <a:pt x="898" y="914"/>
                  </a:lnTo>
                  <a:lnTo>
                    <a:pt x="901" y="914"/>
                  </a:lnTo>
                  <a:lnTo>
                    <a:pt x="901" y="914"/>
                  </a:lnTo>
                  <a:lnTo>
                    <a:pt x="901" y="914"/>
                  </a:lnTo>
                  <a:lnTo>
                    <a:pt x="901" y="911"/>
                  </a:lnTo>
                  <a:lnTo>
                    <a:pt x="901" y="911"/>
                  </a:lnTo>
                  <a:lnTo>
                    <a:pt x="901" y="909"/>
                  </a:lnTo>
                  <a:lnTo>
                    <a:pt x="896" y="899"/>
                  </a:lnTo>
                  <a:lnTo>
                    <a:pt x="887" y="883"/>
                  </a:lnTo>
                  <a:lnTo>
                    <a:pt x="884" y="880"/>
                  </a:lnTo>
                  <a:lnTo>
                    <a:pt x="884" y="880"/>
                  </a:lnTo>
                  <a:lnTo>
                    <a:pt x="882" y="878"/>
                  </a:lnTo>
                  <a:lnTo>
                    <a:pt x="879" y="878"/>
                  </a:lnTo>
                  <a:lnTo>
                    <a:pt x="879" y="878"/>
                  </a:lnTo>
                  <a:lnTo>
                    <a:pt x="872" y="878"/>
                  </a:lnTo>
                  <a:lnTo>
                    <a:pt x="870" y="878"/>
                  </a:lnTo>
                  <a:lnTo>
                    <a:pt x="868" y="876"/>
                  </a:lnTo>
                  <a:lnTo>
                    <a:pt x="868" y="876"/>
                  </a:lnTo>
                  <a:lnTo>
                    <a:pt x="868" y="873"/>
                  </a:lnTo>
                  <a:lnTo>
                    <a:pt x="868" y="873"/>
                  </a:lnTo>
                  <a:lnTo>
                    <a:pt x="868" y="871"/>
                  </a:lnTo>
                  <a:lnTo>
                    <a:pt x="868" y="871"/>
                  </a:lnTo>
                  <a:lnTo>
                    <a:pt x="868" y="869"/>
                  </a:lnTo>
                  <a:lnTo>
                    <a:pt x="868" y="866"/>
                  </a:lnTo>
                  <a:lnTo>
                    <a:pt x="865" y="864"/>
                  </a:lnTo>
                  <a:lnTo>
                    <a:pt x="863" y="861"/>
                  </a:lnTo>
                  <a:lnTo>
                    <a:pt x="844" y="854"/>
                  </a:lnTo>
                  <a:lnTo>
                    <a:pt x="844" y="854"/>
                  </a:lnTo>
                  <a:lnTo>
                    <a:pt x="842" y="854"/>
                  </a:lnTo>
                  <a:lnTo>
                    <a:pt x="842" y="854"/>
                  </a:lnTo>
                  <a:lnTo>
                    <a:pt x="839" y="854"/>
                  </a:lnTo>
                  <a:lnTo>
                    <a:pt x="834" y="857"/>
                  </a:lnTo>
                  <a:lnTo>
                    <a:pt x="825" y="859"/>
                  </a:lnTo>
                  <a:lnTo>
                    <a:pt x="820" y="859"/>
                  </a:lnTo>
                  <a:lnTo>
                    <a:pt x="813" y="859"/>
                  </a:lnTo>
                  <a:lnTo>
                    <a:pt x="813" y="859"/>
                  </a:lnTo>
                  <a:lnTo>
                    <a:pt x="811" y="857"/>
                  </a:lnTo>
                  <a:lnTo>
                    <a:pt x="811" y="857"/>
                  </a:lnTo>
                  <a:lnTo>
                    <a:pt x="813" y="854"/>
                  </a:lnTo>
                  <a:lnTo>
                    <a:pt x="813" y="850"/>
                  </a:lnTo>
                  <a:lnTo>
                    <a:pt x="813" y="847"/>
                  </a:lnTo>
                  <a:lnTo>
                    <a:pt x="813" y="845"/>
                  </a:lnTo>
                  <a:lnTo>
                    <a:pt x="813" y="843"/>
                  </a:lnTo>
                  <a:lnTo>
                    <a:pt x="811" y="840"/>
                  </a:lnTo>
                  <a:lnTo>
                    <a:pt x="811" y="838"/>
                  </a:lnTo>
                  <a:lnTo>
                    <a:pt x="806" y="838"/>
                  </a:lnTo>
                  <a:lnTo>
                    <a:pt x="806" y="838"/>
                  </a:lnTo>
                  <a:lnTo>
                    <a:pt x="804" y="838"/>
                  </a:lnTo>
                  <a:lnTo>
                    <a:pt x="804" y="838"/>
                  </a:lnTo>
                  <a:lnTo>
                    <a:pt x="804" y="838"/>
                  </a:lnTo>
                  <a:lnTo>
                    <a:pt x="804" y="840"/>
                  </a:lnTo>
                  <a:lnTo>
                    <a:pt x="804" y="843"/>
                  </a:lnTo>
                  <a:lnTo>
                    <a:pt x="801" y="845"/>
                  </a:lnTo>
                  <a:lnTo>
                    <a:pt x="799" y="845"/>
                  </a:lnTo>
                  <a:lnTo>
                    <a:pt x="782" y="847"/>
                  </a:lnTo>
                  <a:lnTo>
                    <a:pt x="778" y="847"/>
                  </a:lnTo>
                  <a:lnTo>
                    <a:pt x="775" y="847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771" y="850"/>
                  </a:lnTo>
                  <a:lnTo>
                    <a:pt x="771" y="852"/>
                  </a:lnTo>
                  <a:lnTo>
                    <a:pt x="771" y="854"/>
                  </a:lnTo>
                  <a:lnTo>
                    <a:pt x="771" y="859"/>
                  </a:lnTo>
                  <a:lnTo>
                    <a:pt x="773" y="861"/>
                  </a:lnTo>
                  <a:lnTo>
                    <a:pt x="771" y="864"/>
                  </a:lnTo>
                  <a:lnTo>
                    <a:pt x="771" y="871"/>
                  </a:lnTo>
                  <a:lnTo>
                    <a:pt x="768" y="876"/>
                  </a:lnTo>
                  <a:lnTo>
                    <a:pt x="768" y="878"/>
                  </a:lnTo>
                  <a:lnTo>
                    <a:pt x="768" y="878"/>
                  </a:lnTo>
                  <a:lnTo>
                    <a:pt x="768" y="880"/>
                  </a:lnTo>
                  <a:lnTo>
                    <a:pt x="768" y="883"/>
                  </a:lnTo>
                  <a:lnTo>
                    <a:pt x="771" y="885"/>
                  </a:lnTo>
                  <a:lnTo>
                    <a:pt x="771" y="885"/>
                  </a:lnTo>
                  <a:lnTo>
                    <a:pt x="773" y="885"/>
                  </a:lnTo>
                  <a:lnTo>
                    <a:pt x="775" y="887"/>
                  </a:lnTo>
                  <a:lnTo>
                    <a:pt x="775" y="890"/>
                  </a:lnTo>
                  <a:lnTo>
                    <a:pt x="775" y="892"/>
                  </a:lnTo>
                  <a:lnTo>
                    <a:pt x="775" y="897"/>
                  </a:lnTo>
                  <a:lnTo>
                    <a:pt x="775" y="899"/>
                  </a:lnTo>
                  <a:lnTo>
                    <a:pt x="775" y="899"/>
                  </a:lnTo>
                  <a:lnTo>
                    <a:pt x="775" y="902"/>
                  </a:lnTo>
                  <a:lnTo>
                    <a:pt x="778" y="904"/>
                  </a:lnTo>
                  <a:lnTo>
                    <a:pt x="778" y="904"/>
                  </a:lnTo>
                  <a:lnTo>
                    <a:pt x="780" y="906"/>
                  </a:lnTo>
                  <a:lnTo>
                    <a:pt x="782" y="906"/>
                  </a:lnTo>
                  <a:lnTo>
                    <a:pt x="787" y="909"/>
                  </a:lnTo>
                  <a:lnTo>
                    <a:pt x="787" y="909"/>
                  </a:lnTo>
                  <a:lnTo>
                    <a:pt x="787" y="909"/>
                  </a:lnTo>
                  <a:lnTo>
                    <a:pt x="787" y="911"/>
                  </a:lnTo>
                  <a:lnTo>
                    <a:pt x="790" y="911"/>
                  </a:lnTo>
                  <a:lnTo>
                    <a:pt x="790" y="914"/>
                  </a:lnTo>
                  <a:lnTo>
                    <a:pt x="797" y="916"/>
                  </a:lnTo>
                  <a:lnTo>
                    <a:pt x="797" y="916"/>
                  </a:lnTo>
                  <a:lnTo>
                    <a:pt x="797" y="918"/>
                  </a:lnTo>
                  <a:lnTo>
                    <a:pt x="797" y="918"/>
                  </a:lnTo>
                  <a:lnTo>
                    <a:pt x="797" y="918"/>
                  </a:lnTo>
                  <a:lnTo>
                    <a:pt x="797" y="921"/>
                  </a:lnTo>
                  <a:lnTo>
                    <a:pt x="794" y="921"/>
                  </a:lnTo>
                  <a:lnTo>
                    <a:pt x="792" y="923"/>
                  </a:lnTo>
                  <a:lnTo>
                    <a:pt x="792" y="923"/>
                  </a:lnTo>
                  <a:lnTo>
                    <a:pt x="790" y="923"/>
                  </a:lnTo>
                  <a:lnTo>
                    <a:pt x="787" y="923"/>
                  </a:lnTo>
                  <a:lnTo>
                    <a:pt x="785" y="923"/>
                  </a:lnTo>
                  <a:lnTo>
                    <a:pt x="782" y="923"/>
                  </a:lnTo>
                  <a:lnTo>
                    <a:pt x="782" y="925"/>
                  </a:lnTo>
                  <a:lnTo>
                    <a:pt x="778" y="928"/>
                  </a:lnTo>
                  <a:lnTo>
                    <a:pt x="778" y="930"/>
                  </a:lnTo>
                  <a:lnTo>
                    <a:pt x="768" y="937"/>
                  </a:lnTo>
                  <a:lnTo>
                    <a:pt x="766" y="937"/>
                  </a:lnTo>
                  <a:lnTo>
                    <a:pt x="766" y="940"/>
                  </a:lnTo>
                  <a:lnTo>
                    <a:pt x="764" y="942"/>
                  </a:lnTo>
                  <a:lnTo>
                    <a:pt x="764" y="944"/>
                  </a:lnTo>
                  <a:lnTo>
                    <a:pt x="764" y="947"/>
                  </a:lnTo>
                  <a:lnTo>
                    <a:pt x="764" y="949"/>
                  </a:lnTo>
                  <a:lnTo>
                    <a:pt x="764" y="954"/>
                  </a:lnTo>
                  <a:lnTo>
                    <a:pt x="764" y="954"/>
                  </a:lnTo>
                  <a:lnTo>
                    <a:pt x="764" y="956"/>
                  </a:lnTo>
                  <a:lnTo>
                    <a:pt x="764" y="958"/>
                  </a:lnTo>
                  <a:lnTo>
                    <a:pt x="761" y="961"/>
                  </a:lnTo>
                  <a:lnTo>
                    <a:pt x="761" y="961"/>
                  </a:lnTo>
                  <a:lnTo>
                    <a:pt x="761" y="963"/>
                  </a:lnTo>
                  <a:lnTo>
                    <a:pt x="759" y="963"/>
                  </a:lnTo>
                  <a:lnTo>
                    <a:pt x="759" y="963"/>
                  </a:lnTo>
                  <a:lnTo>
                    <a:pt x="752" y="963"/>
                  </a:lnTo>
                  <a:lnTo>
                    <a:pt x="749" y="966"/>
                  </a:lnTo>
                  <a:lnTo>
                    <a:pt x="747" y="966"/>
                  </a:lnTo>
                  <a:lnTo>
                    <a:pt x="747" y="968"/>
                  </a:lnTo>
                  <a:lnTo>
                    <a:pt x="745" y="970"/>
                  </a:lnTo>
                  <a:lnTo>
                    <a:pt x="745" y="970"/>
                  </a:lnTo>
                  <a:lnTo>
                    <a:pt x="745" y="970"/>
                  </a:lnTo>
                  <a:lnTo>
                    <a:pt x="745" y="973"/>
                  </a:lnTo>
                  <a:lnTo>
                    <a:pt x="745" y="977"/>
                  </a:lnTo>
                  <a:lnTo>
                    <a:pt x="742" y="987"/>
                  </a:lnTo>
                  <a:lnTo>
                    <a:pt x="742" y="989"/>
                  </a:lnTo>
                  <a:lnTo>
                    <a:pt x="747" y="996"/>
                  </a:lnTo>
                  <a:lnTo>
                    <a:pt x="747" y="996"/>
                  </a:lnTo>
                  <a:lnTo>
                    <a:pt x="745" y="999"/>
                  </a:lnTo>
                  <a:lnTo>
                    <a:pt x="745" y="999"/>
                  </a:lnTo>
                  <a:lnTo>
                    <a:pt x="747" y="999"/>
                  </a:lnTo>
                  <a:lnTo>
                    <a:pt x="747" y="1001"/>
                  </a:lnTo>
                  <a:lnTo>
                    <a:pt x="749" y="1003"/>
                  </a:lnTo>
                  <a:lnTo>
                    <a:pt x="756" y="1013"/>
                  </a:lnTo>
                  <a:lnTo>
                    <a:pt x="759" y="1013"/>
                  </a:lnTo>
                  <a:lnTo>
                    <a:pt x="759" y="1013"/>
                  </a:lnTo>
                  <a:lnTo>
                    <a:pt x="761" y="1013"/>
                  </a:lnTo>
                  <a:lnTo>
                    <a:pt x="761" y="1015"/>
                  </a:lnTo>
                  <a:lnTo>
                    <a:pt x="761" y="1015"/>
                  </a:lnTo>
                  <a:lnTo>
                    <a:pt x="764" y="1018"/>
                  </a:lnTo>
                  <a:lnTo>
                    <a:pt x="764" y="1020"/>
                  </a:lnTo>
                  <a:lnTo>
                    <a:pt x="766" y="1025"/>
                  </a:lnTo>
                  <a:lnTo>
                    <a:pt x="771" y="1027"/>
                  </a:lnTo>
                  <a:lnTo>
                    <a:pt x="771" y="1029"/>
                  </a:lnTo>
                  <a:lnTo>
                    <a:pt x="768" y="1032"/>
                  </a:lnTo>
                  <a:lnTo>
                    <a:pt x="768" y="1032"/>
                  </a:lnTo>
                  <a:lnTo>
                    <a:pt x="768" y="1032"/>
                  </a:lnTo>
                  <a:lnTo>
                    <a:pt x="768" y="1032"/>
                  </a:lnTo>
                  <a:lnTo>
                    <a:pt x="766" y="1032"/>
                  </a:lnTo>
                  <a:lnTo>
                    <a:pt x="766" y="1034"/>
                  </a:lnTo>
                  <a:lnTo>
                    <a:pt x="764" y="1034"/>
                  </a:lnTo>
                  <a:lnTo>
                    <a:pt x="764" y="1037"/>
                  </a:lnTo>
                  <a:lnTo>
                    <a:pt x="764" y="1037"/>
                  </a:lnTo>
                  <a:lnTo>
                    <a:pt x="761" y="1039"/>
                  </a:lnTo>
                  <a:lnTo>
                    <a:pt x="759" y="1039"/>
                  </a:lnTo>
                  <a:lnTo>
                    <a:pt x="759" y="1037"/>
                  </a:lnTo>
                  <a:lnTo>
                    <a:pt x="759" y="1037"/>
                  </a:lnTo>
                  <a:lnTo>
                    <a:pt x="756" y="1032"/>
                  </a:lnTo>
                  <a:lnTo>
                    <a:pt x="754" y="1032"/>
                  </a:lnTo>
                  <a:lnTo>
                    <a:pt x="754" y="1032"/>
                  </a:lnTo>
                  <a:lnTo>
                    <a:pt x="747" y="1029"/>
                  </a:lnTo>
                  <a:lnTo>
                    <a:pt x="738" y="1022"/>
                  </a:lnTo>
                  <a:lnTo>
                    <a:pt x="735" y="1022"/>
                  </a:lnTo>
                  <a:lnTo>
                    <a:pt x="733" y="1022"/>
                  </a:lnTo>
                  <a:lnTo>
                    <a:pt x="733" y="1022"/>
                  </a:lnTo>
                  <a:lnTo>
                    <a:pt x="733" y="1022"/>
                  </a:lnTo>
                  <a:lnTo>
                    <a:pt x="733" y="1025"/>
                  </a:lnTo>
                  <a:lnTo>
                    <a:pt x="730" y="1027"/>
                  </a:lnTo>
                  <a:lnTo>
                    <a:pt x="730" y="1027"/>
                  </a:lnTo>
                  <a:lnTo>
                    <a:pt x="728" y="1029"/>
                  </a:lnTo>
                  <a:lnTo>
                    <a:pt x="728" y="1032"/>
                  </a:lnTo>
                  <a:lnTo>
                    <a:pt x="726" y="1032"/>
                  </a:lnTo>
                  <a:lnTo>
                    <a:pt x="728" y="1034"/>
                  </a:lnTo>
                  <a:lnTo>
                    <a:pt x="728" y="1034"/>
                  </a:lnTo>
                  <a:lnTo>
                    <a:pt x="730" y="1037"/>
                  </a:lnTo>
                  <a:lnTo>
                    <a:pt x="733" y="1037"/>
                  </a:lnTo>
                  <a:lnTo>
                    <a:pt x="733" y="1039"/>
                  </a:lnTo>
                  <a:lnTo>
                    <a:pt x="733" y="1039"/>
                  </a:lnTo>
                  <a:lnTo>
                    <a:pt x="733" y="1041"/>
                  </a:lnTo>
                  <a:lnTo>
                    <a:pt x="728" y="1046"/>
                  </a:lnTo>
                  <a:lnTo>
                    <a:pt x="728" y="1048"/>
                  </a:lnTo>
                  <a:lnTo>
                    <a:pt x="730" y="1051"/>
                  </a:lnTo>
                  <a:lnTo>
                    <a:pt x="730" y="1051"/>
                  </a:lnTo>
                  <a:lnTo>
                    <a:pt x="728" y="1053"/>
                  </a:lnTo>
                  <a:lnTo>
                    <a:pt x="726" y="1053"/>
                  </a:lnTo>
                  <a:lnTo>
                    <a:pt x="723" y="1053"/>
                  </a:lnTo>
                  <a:lnTo>
                    <a:pt x="721" y="1051"/>
                  </a:lnTo>
                  <a:lnTo>
                    <a:pt x="719" y="1051"/>
                  </a:lnTo>
                  <a:lnTo>
                    <a:pt x="716" y="1051"/>
                  </a:lnTo>
                  <a:lnTo>
                    <a:pt x="716" y="1053"/>
                  </a:lnTo>
                  <a:lnTo>
                    <a:pt x="714" y="1058"/>
                  </a:lnTo>
                  <a:lnTo>
                    <a:pt x="712" y="1063"/>
                  </a:lnTo>
                  <a:lnTo>
                    <a:pt x="712" y="1065"/>
                  </a:lnTo>
                  <a:lnTo>
                    <a:pt x="712" y="1065"/>
                  </a:lnTo>
                  <a:lnTo>
                    <a:pt x="712" y="1067"/>
                  </a:lnTo>
                  <a:lnTo>
                    <a:pt x="712" y="1067"/>
                  </a:lnTo>
                  <a:lnTo>
                    <a:pt x="712" y="1067"/>
                  </a:lnTo>
                  <a:lnTo>
                    <a:pt x="712" y="1067"/>
                  </a:lnTo>
                  <a:lnTo>
                    <a:pt x="714" y="1070"/>
                  </a:lnTo>
                  <a:lnTo>
                    <a:pt x="714" y="1070"/>
                  </a:lnTo>
                  <a:lnTo>
                    <a:pt x="712" y="1072"/>
                  </a:lnTo>
                  <a:lnTo>
                    <a:pt x="709" y="1074"/>
                  </a:lnTo>
                  <a:lnTo>
                    <a:pt x="707" y="1074"/>
                  </a:lnTo>
                  <a:lnTo>
                    <a:pt x="707" y="1074"/>
                  </a:lnTo>
                  <a:lnTo>
                    <a:pt x="704" y="1072"/>
                  </a:lnTo>
                  <a:lnTo>
                    <a:pt x="702" y="1072"/>
                  </a:lnTo>
                  <a:lnTo>
                    <a:pt x="702" y="1074"/>
                  </a:lnTo>
                  <a:lnTo>
                    <a:pt x="700" y="1077"/>
                  </a:lnTo>
                  <a:lnTo>
                    <a:pt x="697" y="1077"/>
                  </a:lnTo>
                  <a:lnTo>
                    <a:pt x="695" y="1079"/>
                  </a:lnTo>
                  <a:lnTo>
                    <a:pt x="695" y="1079"/>
                  </a:lnTo>
                  <a:lnTo>
                    <a:pt x="690" y="1077"/>
                  </a:lnTo>
                  <a:lnTo>
                    <a:pt x="683" y="1072"/>
                  </a:lnTo>
                  <a:lnTo>
                    <a:pt x="681" y="1072"/>
                  </a:lnTo>
                  <a:lnTo>
                    <a:pt x="678" y="1072"/>
                  </a:lnTo>
                  <a:lnTo>
                    <a:pt x="674" y="1074"/>
                  </a:lnTo>
                  <a:lnTo>
                    <a:pt x="671" y="1074"/>
                  </a:lnTo>
                  <a:lnTo>
                    <a:pt x="669" y="1074"/>
                  </a:lnTo>
                  <a:lnTo>
                    <a:pt x="669" y="1072"/>
                  </a:lnTo>
                  <a:lnTo>
                    <a:pt x="667" y="1072"/>
                  </a:lnTo>
                  <a:lnTo>
                    <a:pt x="664" y="1072"/>
                  </a:lnTo>
                  <a:lnTo>
                    <a:pt x="660" y="1072"/>
                  </a:lnTo>
                  <a:lnTo>
                    <a:pt x="657" y="1072"/>
                  </a:lnTo>
                  <a:lnTo>
                    <a:pt x="652" y="1072"/>
                  </a:lnTo>
                  <a:lnTo>
                    <a:pt x="652" y="1072"/>
                  </a:lnTo>
                  <a:lnTo>
                    <a:pt x="650" y="1072"/>
                  </a:lnTo>
                  <a:lnTo>
                    <a:pt x="650" y="1072"/>
                  </a:lnTo>
                  <a:lnTo>
                    <a:pt x="652" y="1074"/>
                  </a:lnTo>
                  <a:lnTo>
                    <a:pt x="655" y="1079"/>
                  </a:lnTo>
                  <a:lnTo>
                    <a:pt x="655" y="1081"/>
                  </a:lnTo>
                  <a:lnTo>
                    <a:pt x="655" y="1084"/>
                  </a:lnTo>
                  <a:lnTo>
                    <a:pt x="652" y="1086"/>
                  </a:lnTo>
                  <a:lnTo>
                    <a:pt x="650" y="1089"/>
                  </a:lnTo>
                  <a:lnTo>
                    <a:pt x="648" y="1091"/>
                  </a:lnTo>
                  <a:lnTo>
                    <a:pt x="648" y="1091"/>
                  </a:lnTo>
                  <a:lnTo>
                    <a:pt x="650" y="1093"/>
                  </a:lnTo>
                  <a:lnTo>
                    <a:pt x="650" y="1098"/>
                  </a:lnTo>
                  <a:lnTo>
                    <a:pt x="652" y="1100"/>
                  </a:lnTo>
                  <a:lnTo>
                    <a:pt x="652" y="1103"/>
                  </a:lnTo>
                  <a:lnTo>
                    <a:pt x="650" y="1105"/>
                  </a:lnTo>
                  <a:lnTo>
                    <a:pt x="648" y="1107"/>
                  </a:lnTo>
                  <a:lnTo>
                    <a:pt x="645" y="1110"/>
                  </a:lnTo>
                  <a:lnTo>
                    <a:pt x="645" y="1110"/>
                  </a:lnTo>
                  <a:lnTo>
                    <a:pt x="643" y="1107"/>
                  </a:lnTo>
                  <a:lnTo>
                    <a:pt x="641" y="1105"/>
                  </a:lnTo>
                  <a:lnTo>
                    <a:pt x="636" y="1100"/>
                  </a:lnTo>
                  <a:lnTo>
                    <a:pt x="636" y="1100"/>
                  </a:lnTo>
                  <a:lnTo>
                    <a:pt x="633" y="1098"/>
                  </a:lnTo>
                  <a:lnTo>
                    <a:pt x="631" y="1098"/>
                  </a:lnTo>
                  <a:lnTo>
                    <a:pt x="626" y="1096"/>
                  </a:lnTo>
                  <a:lnTo>
                    <a:pt x="619" y="1091"/>
                  </a:lnTo>
                  <a:lnTo>
                    <a:pt x="617" y="1089"/>
                  </a:lnTo>
                  <a:lnTo>
                    <a:pt x="615" y="1086"/>
                  </a:lnTo>
                  <a:lnTo>
                    <a:pt x="612" y="1084"/>
                  </a:lnTo>
                  <a:lnTo>
                    <a:pt x="610" y="1079"/>
                  </a:lnTo>
                  <a:lnTo>
                    <a:pt x="607" y="1067"/>
                  </a:lnTo>
                  <a:lnTo>
                    <a:pt x="605" y="1065"/>
                  </a:lnTo>
                  <a:lnTo>
                    <a:pt x="600" y="1063"/>
                  </a:lnTo>
                  <a:lnTo>
                    <a:pt x="596" y="1065"/>
                  </a:lnTo>
                  <a:lnTo>
                    <a:pt x="591" y="1065"/>
                  </a:lnTo>
                  <a:lnTo>
                    <a:pt x="591" y="1065"/>
                  </a:lnTo>
                  <a:lnTo>
                    <a:pt x="591" y="1065"/>
                  </a:lnTo>
                  <a:lnTo>
                    <a:pt x="589" y="1067"/>
                  </a:lnTo>
                  <a:lnTo>
                    <a:pt x="589" y="1070"/>
                  </a:lnTo>
                  <a:lnTo>
                    <a:pt x="584" y="1070"/>
                  </a:lnTo>
                  <a:lnTo>
                    <a:pt x="584" y="1074"/>
                  </a:lnTo>
                  <a:lnTo>
                    <a:pt x="584" y="1077"/>
                  </a:lnTo>
                  <a:lnTo>
                    <a:pt x="586" y="1079"/>
                  </a:lnTo>
                  <a:lnTo>
                    <a:pt x="589" y="1081"/>
                  </a:lnTo>
                  <a:lnTo>
                    <a:pt x="589" y="1084"/>
                  </a:lnTo>
                  <a:lnTo>
                    <a:pt x="591" y="1086"/>
                  </a:lnTo>
                  <a:lnTo>
                    <a:pt x="591" y="1089"/>
                  </a:lnTo>
                  <a:lnTo>
                    <a:pt x="591" y="1091"/>
                  </a:lnTo>
                  <a:lnTo>
                    <a:pt x="589" y="1093"/>
                  </a:lnTo>
                  <a:lnTo>
                    <a:pt x="589" y="1096"/>
                  </a:lnTo>
                  <a:lnTo>
                    <a:pt x="586" y="1098"/>
                  </a:lnTo>
                  <a:lnTo>
                    <a:pt x="586" y="1098"/>
                  </a:lnTo>
                  <a:lnTo>
                    <a:pt x="586" y="1100"/>
                  </a:lnTo>
                  <a:lnTo>
                    <a:pt x="586" y="1100"/>
                  </a:lnTo>
                  <a:lnTo>
                    <a:pt x="586" y="1103"/>
                  </a:lnTo>
                  <a:lnTo>
                    <a:pt x="586" y="1105"/>
                  </a:lnTo>
                  <a:lnTo>
                    <a:pt x="586" y="1105"/>
                  </a:lnTo>
                  <a:lnTo>
                    <a:pt x="586" y="1105"/>
                  </a:lnTo>
                  <a:lnTo>
                    <a:pt x="586" y="1107"/>
                  </a:lnTo>
                  <a:lnTo>
                    <a:pt x="584" y="1110"/>
                  </a:lnTo>
                  <a:lnTo>
                    <a:pt x="581" y="1110"/>
                  </a:lnTo>
                  <a:lnTo>
                    <a:pt x="579" y="1107"/>
                  </a:lnTo>
                  <a:lnTo>
                    <a:pt x="579" y="1105"/>
                  </a:lnTo>
                  <a:lnTo>
                    <a:pt x="579" y="1105"/>
                  </a:lnTo>
                  <a:lnTo>
                    <a:pt x="579" y="1103"/>
                  </a:lnTo>
                  <a:lnTo>
                    <a:pt x="579" y="1100"/>
                  </a:lnTo>
                  <a:lnTo>
                    <a:pt x="577" y="1098"/>
                  </a:lnTo>
                  <a:lnTo>
                    <a:pt x="577" y="1096"/>
                  </a:lnTo>
                  <a:lnTo>
                    <a:pt x="577" y="1093"/>
                  </a:lnTo>
                  <a:lnTo>
                    <a:pt x="577" y="1091"/>
                  </a:lnTo>
                  <a:lnTo>
                    <a:pt x="577" y="1089"/>
                  </a:lnTo>
                  <a:lnTo>
                    <a:pt x="577" y="1086"/>
                  </a:lnTo>
                  <a:lnTo>
                    <a:pt x="577" y="1084"/>
                  </a:lnTo>
                  <a:lnTo>
                    <a:pt x="574" y="1084"/>
                  </a:lnTo>
                  <a:lnTo>
                    <a:pt x="572" y="1081"/>
                  </a:lnTo>
                  <a:lnTo>
                    <a:pt x="572" y="1081"/>
                  </a:lnTo>
                  <a:lnTo>
                    <a:pt x="570" y="1079"/>
                  </a:lnTo>
                  <a:lnTo>
                    <a:pt x="560" y="1079"/>
                  </a:lnTo>
                  <a:lnTo>
                    <a:pt x="555" y="1077"/>
                  </a:lnTo>
                  <a:lnTo>
                    <a:pt x="551" y="1074"/>
                  </a:lnTo>
                  <a:lnTo>
                    <a:pt x="548" y="1074"/>
                  </a:lnTo>
                  <a:lnTo>
                    <a:pt x="546" y="1074"/>
                  </a:lnTo>
                  <a:lnTo>
                    <a:pt x="544" y="1074"/>
                  </a:lnTo>
                  <a:lnTo>
                    <a:pt x="544" y="1074"/>
                  </a:lnTo>
                  <a:lnTo>
                    <a:pt x="541" y="1074"/>
                  </a:lnTo>
                  <a:lnTo>
                    <a:pt x="541" y="1072"/>
                  </a:lnTo>
                  <a:lnTo>
                    <a:pt x="541" y="1070"/>
                  </a:lnTo>
                  <a:lnTo>
                    <a:pt x="539" y="1067"/>
                  </a:lnTo>
                  <a:lnTo>
                    <a:pt x="539" y="1067"/>
                  </a:lnTo>
                  <a:lnTo>
                    <a:pt x="529" y="1063"/>
                  </a:lnTo>
                  <a:lnTo>
                    <a:pt x="527" y="1060"/>
                  </a:lnTo>
                  <a:lnTo>
                    <a:pt x="525" y="1060"/>
                  </a:lnTo>
                  <a:lnTo>
                    <a:pt x="520" y="1060"/>
                  </a:lnTo>
                  <a:lnTo>
                    <a:pt x="518" y="1060"/>
                  </a:lnTo>
                  <a:lnTo>
                    <a:pt x="515" y="1060"/>
                  </a:lnTo>
                  <a:lnTo>
                    <a:pt x="513" y="1060"/>
                  </a:lnTo>
                  <a:lnTo>
                    <a:pt x="513" y="1058"/>
                  </a:lnTo>
                  <a:lnTo>
                    <a:pt x="511" y="1053"/>
                  </a:lnTo>
                  <a:lnTo>
                    <a:pt x="508" y="1048"/>
                  </a:lnTo>
                  <a:lnTo>
                    <a:pt x="506" y="1046"/>
                  </a:lnTo>
                  <a:lnTo>
                    <a:pt x="506" y="1046"/>
                  </a:lnTo>
                  <a:lnTo>
                    <a:pt x="506" y="1044"/>
                  </a:lnTo>
                  <a:lnTo>
                    <a:pt x="508" y="1037"/>
                  </a:lnTo>
                  <a:lnTo>
                    <a:pt x="508" y="1034"/>
                  </a:lnTo>
                  <a:lnTo>
                    <a:pt x="506" y="1027"/>
                  </a:lnTo>
                  <a:lnTo>
                    <a:pt x="506" y="1025"/>
                  </a:lnTo>
                  <a:lnTo>
                    <a:pt x="506" y="1025"/>
                  </a:lnTo>
                  <a:lnTo>
                    <a:pt x="508" y="1022"/>
                  </a:lnTo>
                  <a:lnTo>
                    <a:pt x="508" y="1022"/>
                  </a:lnTo>
                  <a:lnTo>
                    <a:pt x="508" y="1022"/>
                  </a:lnTo>
                  <a:lnTo>
                    <a:pt x="513" y="1022"/>
                  </a:lnTo>
                  <a:lnTo>
                    <a:pt x="515" y="1022"/>
                  </a:lnTo>
                  <a:lnTo>
                    <a:pt x="515" y="1022"/>
                  </a:lnTo>
                  <a:lnTo>
                    <a:pt x="515" y="1020"/>
                  </a:lnTo>
                  <a:lnTo>
                    <a:pt x="515" y="1020"/>
                  </a:lnTo>
                  <a:lnTo>
                    <a:pt x="513" y="1018"/>
                  </a:lnTo>
                  <a:lnTo>
                    <a:pt x="513" y="1018"/>
                  </a:lnTo>
                  <a:lnTo>
                    <a:pt x="513" y="1015"/>
                  </a:lnTo>
                  <a:lnTo>
                    <a:pt x="515" y="1015"/>
                  </a:lnTo>
                  <a:lnTo>
                    <a:pt x="515" y="1013"/>
                  </a:lnTo>
                  <a:lnTo>
                    <a:pt x="518" y="1013"/>
                  </a:lnTo>
                  <a:lnTo>
                    <a:pt x="518" y="1011"/>
                  </a:lnTo>
                  <a:lnTo>
                    <a:pt x="518" y="1011"/>
                  </a:lnTo>
                  <a:lnTo>
                    <a:pt x="515" y="1008"/>
                  </a:lnTo>
                  <a:lnTo>
                    <a:pt x="515" y="1008"/>
                  </a:lnTo>
                  <a:lnTo>
                    <a:pt x="518" y="1003"/>
                  </a:lnTo>
                  <a:lnTo>
                    <a:pt x="515" y="1001"/>
                  </a:lnTo>
                  <a:lnTo>
                    <a:pt x="515" y="1001"/>
                  </a:lnTo>
                  <a:lnTo>
                    <a:pt x="511" y="999"/>
                  </a:lnTo>
                  <a:lnTo>
                    <a:pt x="508" y="996"/>
                  </a:lnTo>
                  <a:lnTo>
                    <a:pt x="508" y="994"/>
                  </a:lnTo>
                  <a:lnTo>
                    <a:pt x="506" y="994"/>
                  </a:lnTo>
                  <a:lnTo>
                    <a:pt x="506" y="989"/>
                  </a:lnTo>
                  <a:lnTo>
                    <a:pt x="506" y="989"/>
                  </a:lnTo>
                  <a:lnTo>
                    <a:pt x="506" y="987"/>
                  </a:lnTo>
                  <a:lnTo>
                    <a:pt x="503" y="987"/>
                  </a:lnTo>
                  <a:lnTo>
                    <a:pt x="489" y="982"/>
                  </a:lnTo>
                  <a:lnTo>
                    <a:pt x="485" y="980"/>
                  </a:lnTo>
                  <a:lnTo>
                    <a:pt x="485" y="977"/>
                  </a:lnTo>
                  <a:lnTo>
                    <a:pt x="480" y="970"/>
                  </a:lnTo>
                  <a:lnTo>
                    <a:pt x="475" y="968"/>
                  </a:lnTo>
                  <a:lnTo>
                    <a:pt x="475" y="966"/>
                  </a:lnTo>
                  <a:lnTo>
                    <a:pt x="475" y="966"/>
                  </a:lnTo>
                  <a:lnTo>
                    <a:pt x="475" y="963"/>
                  </a:lnTo>
                  <a:lnTo>
                    <a:pt x="475" y="963"/>
                  </a:lnTo>
                  <a:lnTo>
                    <a:pt x="475" y="961"/>
                  </a:lnTo>
                  <a:lnTo>
                    <a:pt x="477" y="951"/>
                  </a:lnTo>
                  <a:lnTo>
                    <a:pt x="477" y="951"/>
                  </a:lnTo>
                  <a:lnTo>
                    <a:pt x="477" y="949"/>
                  </a:lnTo>
                  <a:lnTo>
                    <a:pt x="475" y="949"/>
                  </a:lnTo>
                  <a:lnTo>
                    <a:pt x="475" y="947"/>
                  </a:lnTo>
                  <a:lnTo>
                    <a:pt x="470" y="940"/>
                  </a:lnTo>
                  <a:lnTo>
                    <a:pt x="461" y="932"/>
                  </a:lnTo>
                  <a:lnTo>
                    <a:pt x="461" y="930"/>
                  </a:lnTo>
                  <a:lnTo>
                    <a:pt x="459" y="930"/>
                  </a:lnTo>
                  <a:lnTo>
                    <a:pt x="459" y="925"/>
                  </a:lnTo>
                  <a:lnTo>
                    <a:pt x="459" y="923"/>
                  </a:lnTo>
                  <a:lnTo>
                    <a:pt x="459" y="923"/>
                  </a:lnTo>
                  <a:lnTo>
                    <a:pt x="456" y="921"/>
                  </a:lnTo>
                  <a:lnTo>
                    <a:pt x="454" y="918"/>
                  </a:lnTo>
                  <a:lnTo>
                    <a:pt x="454" y="916"/>
                  </a:lnTo>
                  <a:lnTo>
                    <a:pt x="451" y="911"/>
                  </a:lnTo>
                  <a:lnTo>
                    <a:pt x="451" y="909"/>
                  </a:lnTo>
                  <a:lnTo>
                    <a:pt x="449" y="909"/>
                  </a:lnTo>
                  <a:lnTo>
                    <a:pt x="447" y="909"/>
                  </a:lnTo>
                  <a:lnTo>
                    <a:pt x="444" y="909"/>
                  </a:lnTo>
                  <a:lnTo>
                    <a:pt x="442" y="911"/>
                  </a:lnTo>
                  <a:lnTo>
                    <a:pt x="440" y="911"/>
                  </a:lnTo>
                  <a:lnTo>
                    <a:pt x="437" y="911"/>
                  </a:lnTo>
                  <a:lnTo>
                    <a:pt x="433" y="911"/>
                  </a:lnTo>
                  <a:lnTo>
                    <a:pt x="430" y="911"/>
                  </a:lnTo>
                  <a:lnTo>
                    <a:pt x="428" y="914"/>
                  </a:lnTo>
                  <a:lnTo>
                    <a:pt x="428" y="914"/>
                  </a:lnTo>
                  <a:lnTo>
                    <a:pt x="425" y="911"/>
                  </a:lnTo>
                  <a:lnTo>
                    <a:pt x="425" y="909"/>
                  </a:lnTo>
                  <a:lnTo>
                    <a:pt x="423" y="909"/>
                  </a:lnTo>
                  <a:lnTo>
                    <a:pt x="423" y="909"/>
                  </a:lnTo>
                  <a:lnTo>
                    <a:pt x="421" y="909"/>
                  </a:lnTo>
                  <a:lnTo>
                    <a:pt x="421" y="911"/>
                  </a:lnTo>
                  <a:lnTo>
                    <a:pt x="421" y="911"/>
                  </a:lnTo>
                  <a:lnTo>
                    <a:pt x="418" y="914"/>
                  </a:lnTo>
                  <a:lnTo>
                    <a:pt x="418" y="916"/>
                  </a:lnTo>
                  <a:lnTo>
                    <a:pt x="416" y="916"/>
                  </a:lnTo>
                  <a:lnTo>
                    <a:pt x="404" y="914"/>
                  </a:lnTo>
                  <a:lnTo>
                    <a:pt x="399" y="914"/>
                  </a:lnTo>
                  <a:lnTo>
                    <a:pt x="399" y="914"/>
                  </a:lnTo>
                  <a:lnTo>
                    <a:pt x="397" y="916"/>
                  </a:lnTo>
                  <a:lnTo>
                    <a:pt x="397" y="916"/>
                  </a:lnTo>
                  <a:lnTo>
                    <a:pt x="397" y="916"/>
                  </a:lnTo>
                  <a:lnTo>
                    <a:pt x="395" y="916"/>
                  </a:lnTo>
                  <a:lnTo>
                    <a:pt x="392" y="916"/>
                  </a:lnTo>
                  <a:lnTo>
                    <a:pt x="380" y="914"/>
                  </a:lnTo>
                  <a:lnTo>
                    <a:pt x="376" y="909"/>
                  </a:lnTo>
                  <a:lnTo>
                    <a:pt x="376" y="906"/>
                  </a:lnTo>
                  <a:lnTo>
                    <a:pt x="373" y="906"/>
                  </a:lnTo>
                  <a:lnTo>
                    <a:pt x="373" y="906"/>
                  </a:lnTo>
                  <a:lnTo>
                    <a:pt x="371" y="906"/>
                  </a:lnTo>
                  <a:lnTo>
                    <a:pt x="371" y="906"/>
                  </a:lnTo>
                  <a:lnTo>
                    <a:pt x="369" y="906"/>
                  </a:lnTo>
                  <a:lnTo>
                    <a:pt x="366" y="904"/>
                  </a:lnTo>
                  <a:lnTo>
                    <a:pt x="364" y="902"/>
                  </a:lnTo>
                  <a:lnTo>
                    <a:pt x="364" y="897"/>
                  </a:lnTo>
                  <a:lnTo>
                    <a:pt x="362" y="895"/>
                  </a:lnTo>
                  <a:lnTo>
                    <a:pt x="357" y="892"/>
                  </a:lnTo>
                  <a:lnTo>
                    <a:pt x="347" y="887"/>
                  </a:lnTo>
                  <a:lnTo>
                    <a:pt x="343" y="887"/>
                  </a:lnTo>
                  <a:lnTo>
                    <a:pt x="338" y="887"/>
                  </a:lnTo>
                  <a:lnTo>
                    <a:pt x="336" y="890"/>
                  </a:lnTo>
                  <a:lnTo>
                    <a:pt x="331" y="890"/>
                  </a:lnTo>
                  <a:lnTo>
                    <a:pt x="331" y="890"/>
                  </a:lnTo>
                  <a:lnTo>
                    <a:pt x="328" y="890"/>
                  </a:lnTo>
                  <a:lnTo>
                    <a:pt x="326" y="887"/>
                  </a:lnTo>
                  <a:lnTo>
                    <a:pt x="326" y="885"/>
                  </a:lnTo>
                  <a:lnTo>
                    <a:pt x="326" y="883"/>
                  </a:lnTo>
                  <a:lnTo>
                    <a:pt x="324" y="880"/>
                  </a:lnTo>
                  <a:lnTo>
                    <a:pt x="319" y="880"/>
                  </a:lnTo>
                  <a:lnTo>
                    <a:pt x="319" y="878"/>
                  </a:lnTo>
                  <a:lnTo>
                    <a:pt x="317" y="876"/>
                  </a:lnTo>
                  <a:lnTo>
                    <a:pt x="314" y="871"/>
                  </a:lnTo>
                  <a:lnTo>
                    <a:pt x="307" y="861"/>
                  </a:lnTo>
                  <a:lnTo>
                    <a:pt x="305" y="859"/>
                  </a:lnTo>
                  <a:lnTo>
                    <a:pt x="300" y="859"/>
                  </a:lnTo>
                  <a:lnTo>
                    <a:pt x="293" y="857"/>
                  </a:lnTo>
                  <a:lnTo>
                    <a:pt x="291" y="857"/>
                  </a:lnTo>
                  <a:lnTo>
                    <a:pt x="291" y="857"/>
                  </a:lnTo>
                  <a:lnTo>
                    <a:pt x="288" y="857"/>
                  </a:lnTo>
                  <a:lnTo>
                    <a:pt x="288" y="857"/>
                  </a:lnTo>
                  <a:lnTo>
                    <a:pt x="288" y="854"/>
                  </a:lnTo>
                  <a:lnTo>
                    <a:pt x="286" y="852"/>
                  </a:lnTo>
                  <a:lnTo>
                    <a:pt x="286" y="850"/>
                  </a:lnTo>
                  <a:lnTo>
                    <a:pt x="288" y="847"/>
                  </a:lnTo>
                  <a:lnTo>
                    <a:pt x="288" y="845"/>
                  </a:lnTo>
                  <a:lnTo>
                    <a:pt x="286" y="843"/>
                  </a:lnTo>
                  <a:lnTo>
                    <a:pt x="286" y="843"/>
                  </a:lnTo>
                  <a:lnTo>
                    <a:pt x="279" y="843"/>
                  </a:lnTo>
                  <a:lnTo>
                    <a:pt x="276" y="843"/>
                  </a:lnTo>
                  <a:lnTo>
                    <a:pt x="272" y="840"/>
                  </a:lnTo>
                  <a:lnTo>
                    <a:pt x="260" y="831"/>
                  </a:lnTo>
                  <a:lnTo>
                    <a:pt x="250" y="831"/>
                  </a:lnTo>
                  <a:lnTo>
                    <a:pt x="243" y="826"/>
                  </a:lnTo>
                  <a:lnTo>
                    <a:pt x="241" y="826"/>
                  </a:lnTo>
                  <a:lnTo>
                    <a:pt x="239" y="824"/>
                  </a:lnTo>
                  <a:lnTo>
                    <a:pt x="236" y="824"/>
                  </a:lnTo>
                  <a:lnTo>
                    <a:pt x="234" y="819"/>
                  </a:lnTo>
                  <a:lnTo>
                    <a:pt x="232" y="819"/>
                  </a:lnTo>
                  <a:lnTo>
                    <a:pt x="232" y="819"/>
                  </a:lnTo>
                  <a:lnTo>
                    <a:pt x="229" y="819"/>
                  </a:lnTo>
                  <a:lnTo>
                    <a:pt x="229" y="819"/>
                  </a:lnTo>
                  <a:lnTo>
                    <a:pt x="229" y="819"/>
                  </a:lnTo>
                  <a:lnTo>
                    <a:pt x="227" y="819"/>
                  </a:lnTo>
                  <a:lnTo>
                    <a:pt x="224" y="817"/>
                  </a:lnTo>
                  <a:lnTo>
                    <a:pt x="224" y="817"/>
                  </a:lnTo>
                  <a:lnTo>
                    <a:pt x="222" y="817"/>
                  </a:lnTo>
                  <a:lnTo>
                    <a:pt x="222" y="817"/>
                  </a:lnTo>
                  <a:lnTo>
                    <a:pt x="220" y="817"/>
                  </a:lnTo>
                  <a:lnTo>
                    <a:pt x="220" y="817"/>
                  </a:lnTo>
                  <a:lnTo>
                    <a:pt x="220" y="817"/>
                  </a:lnTo>
                  <a:lnTo>
                    <a:pt x="217" y="817"/>
                  </a:lnTo>
                  <a:lnTo>
                    <a:pt x="217" y="814"/>
                  </a:lnTo>
                  <a:lnTo>
                    <a:pt x="215" y="814"/>
                  </a:lnTo>
                  <a:lnTo>
                    <a:pt x="215" y="814"/>
                  </a:lnTo>
                  <a:lnTo>
                    <a:pt x="213" y="814"/>
                  </a:lnTo>
                  <a:lnTo>
                    <a:pt x="213" y="814"/>
                  </a:lnTo>
                  <a:lnTo>
                    <a:pt x="210" y="814"/>
                  </a:lnTo>
                  <a:lnTo>
                    <a:pt x="210" y="814"/>
                  </a:lnTo>
                  <a:lnTo>
                    <a:pt x="208" y="814"/>
                  </a:lnTo>
                  <a:lnTo>
                    <a:pt x="208" y="814"/>
                  </a:lnTo>
                  <a:lnTo>
                    <a:pt x="208" y="812"/>
                  </a:lnTo>
                  <a:lnTo>
                    <a:pt x="205" y="812"/>
                  </a:lnTo>
                  <a:lnTo>
                    <a:pt x="208" y="802"/>
                  </a:lnTo>
                  <a:lnTo>
                    <a:pt x="208" y="802"/>
                  </a:lnTo>
                  <a:lnTo>
                    <a:pt x="208" y="800"/>
                  </a:lnTo>
                  <a:lnTo>
                    <a:pt x="208" y="800"/>
                  </a:lnTo>
                  <a:lnTo>
                    <a:pt x="210" y="800"/>
                  </a:lnTo>
                  <a:lnTo>
                    <a:pt x="210" y="798"/>
                  </a:lnTo>
                  <a:lnTo>
                    <a:pt x="210" y="798"/>
                  </a:lnTo>
                  <a:lnTo>
                    <a:pt x="210" y="798"/>
                  </a:lnTo>
                  <a:lnTo>
                    <a:pt x="208" y="795"/>
                  </a:lnTo>
                  <a:lnTo>
                    <a:pt x="205" y="795"/>
                  </a:lnTo>
                  <a:lnTo>
                    <a:pt x="203" y="793"/>
                  </a:lnTo>
                  <a:lnTo>
                    <a:pt x="201" y="791"/>
                  </a:lnTo>
                  <a:lnTo>
                    <a:pt x="198" y="791"/>
                  </a:lnTo>
                  <a:lnTo>
                    <a:pt x="198" y="791"/>
                  </a:lnTo>
                  <a:lnTo>
                    <a:pt x="196" y="791"/>
                  </a:lnTo>
                  <a:lnTo>
                    <a:pt x="196" y="793"/>
                  </a:lnTo>
                  <a:lnTo>
                    <a:pt x="194" y="793"/>
                  </a:lnTo>
                  <a:lnTo>
                    <a:pt x="191" y="793"/>
                  </a:lnTo>
                  <a:lnTo>
                    <a:pt x="189" y="793"/>
                  </a:lnTo>
                  <a:lnTo>
                    <a:pt x="189" y="793"/>
                  </a:lnTo>
                  <a:lnTo>
                    <a:pt x="187" y="791"/>
                  </a:lnTo>
                  <a:lnTo>
                    <a:pt x="184" y="788"/>
                  </a:lnTo>
                  <a:lnTo>
                    <a:pt x="182" y="786"/>
                  </a:lnTo>
                  <a:lnTo>
                    <a:pt x="177" y="776"/>
                  </a:lnTo>
                  <a:lnTo>
                    <a:pt x="175" y="774"/>
                  </a:lnTo>
                  <a:lnTo>
                    <a:pt x="175" y="772"/>
                  </a:lnTo>
                  <a:lnTo>
                    <a:pt x="175" y="769"/>
                  </a:lnTo>
                  <a:lnTo>
                    <a:pt x="172" y="769"/>
                  </a:lnTo>
                  <a:lnTo>
                    <a:pt x="172" y="767"/>
                  </a:lnTo>
                  <a:lnTo>
                    <a:pt x="168" y="767"/>
                  </a:lnTo>
                  <a:lnTo>
                    <a:pt x="168" y="767"/>
                  </a:lnTo>
                  <a:lnTo>
                    <a:pt x="165" y="764"/>
                  </a:lnTo>
                  <a:lnTo>
                    <a:pt x="158" y="755"/>
                  </a:lnTo>
                  <a:lnTo>
                    <a:pt x="156" y="750"/>
                  </a:lnTo>
                  <a:lnTo>
                    <a:pt x="151" y="746"/>
                  </a:lnTo>
                  <a:lnTo>
                    <a:pt x="146" y="736"/>
                  </a:lnTo>
                  <a:lnTo>
                    <a:pt x="142" y="715"/>
                  </a:lnTo>
                  <a:lnTo>
                    <a:pt x="142" y="712"/>
                  </a:lnTo>
                  <a:lnTo>
                    <a:pt x="142" y="712"/>
                  </a:lnTo>
                  <a:lnTo>
                    <a:pt x="142" y="712"/>
                  </a:lnTo>
                  <a:lnTo>
                    <a:pt x="142" y="712"/>
                  </a:lnTo>
                  <a:lnTo>
                    <a:pt x="142" y="712"/>
                  </a:lnTo>
                  <a:lnTo>
                    <a:pt x="144" y="712"/>
                  </a:lnTo>
                  <a:lnTo>
                    <a:pt x="144" y="710"/>
                  </a:lnTo>
                  <a:lnTo>
                    <a:pt x="144" y="710"/>
                  </a:lnTo>
                  <a:lnTo>
                    <a:pt x="144" y="710"/>
                  </a:lnTo>
                  <a:lnTo>
                    <a:pt x="144" y="710"/>
                  </a:lnTo>
                  <a:lnTo>
                    <a:pt x="146" y="710"/>
                  </a:lnTo>
                  <a:lnTo>
                    <a:pt x="144" y="710"/>
                  </a:lnTo>
                  <a:lnTo>
                    <a:pt x="144" y="708"/>
                  </a:lnTo>
                  <a:lnTo>
                    <a:pt x="144" y="708"/>
                  </a:lnTo>
                  <a:lnTo>
                    <a:pt x="144" y="705"/>
                  </a:lnTo>
                  <a:lnTo>
                    <a:pt x="142" y="705"/>
                  </a:lnTo>
                  <a:lnTo>
                    <a:pt x="125" y="698"/>
                  </a:lnTo>
                  <a:lnTo>
                    <a:pt x="123" y="698"/>
                  </a:lnTo>
                  <a:lnTo>
                    <a:pt x="123" y="698"/>
                  </a:lnTo>
                  <a:lnTo>
                    <a:pt x="123" y="698"/>
                  </a:lnTo>
                  <a:lnTo>
                    <a:pt x="120" y="701"/>
                  </a:lnTo>
                  <a:lnTo>
                    <a:pt x="120" y="701"/>
                  </a:lnTo>
                  <a:lnTo>
                    <a:pt x="120" y="701"/>
                  </a:lnTo>
                  <a:lnTo>
                    <a:pt x="120" y="703"/>
                  </a:lnTo>
                  <a:lnTo>
                    <a:pt x="118" y="705"/>
                  </a:lnTo>
                  <a:lnTo>
                    <a:pt x="118" y="705"/>
                  </a:lnTo>
                  <a:lnTo>
                    <a:pt x="118" y="708"/>
                  </a:lnTo>
                  <a:lnTo>
                    <a:pt x="116" y="708"/>
                  </a:lnTo>
                  <a:lnTo>
                    <a:pt x="106" y="705"/>
                  </a:lnTo>
                  <a:lnTo>
                    <a:pt x="104" y="705"/>
                  </a:lnTo>
                  <a:lnTo>
                    <a:pt x="97" y="703"/>
                  </a:lnTo>
                  <a:lnTo>
                    <a:pt x="97" y="703"/>
                  </a:lnTo>
                  <a:lnTo>
                    <a:pt x="92" y="705"/>
                  </a:lnTo>
                  <a:lnTo>
                    <a:pt x="85" y="708"/>
                  </a:lnTo>
                  <a:lnTo>
                    <a:pt x="85" y="708"/>
                  </a:lnTo>
                  <a:lnTo>
                    <a:pt x="83" y="710"/>
                  </a:lnTo>
                  <a:lnTo>
                    <a:pt x="80" y="710"/>
                  </a:lnTo>
                  <a:lnTo>
                    <a:pt x="75" y="708"/>
                  </a:lnTo>
                  <a:lnTo>
                    <a:pt x="73" y="705"/>
                  </a:lnTo>
                  <a:lnTo>
                    <a:pt x="68" y="703"/>
                  </a:lnTo>
                  <a:lnTo>
                    <a:pt x="66" y="701"/>
                  </a:lnTo>
                  <a:lnTo>
                    <a:pt x="59" y="694"/>
                  </a:lnTo>
                  <a:lnTo>
                    <a:pt x="49" y="682"/>
                  </a:lnTo>
                  <a:lnTo>
                    <a:pt x="49" y="677"/>
                  </a:lnTo>
                  <a:lnTo>
                    <a:pt x="47" y="675"/>
                  </a:lnTo>
                  <a:lnTo>
                    <a:pt x="47" y="675"/>
                  </a:lnTo>
                  <a:lnTo>
                    <a:pt x="42" y="675"/>
                  </a:lnTo>
                  <a:lnTo>
                    <a:pt x="40" y="672"/>
                  </a:lnTo>
                  <a:lnTo>
                    <a:pt x="38" y="672"/>
                  </a:lnTo>
                  <a:lnTo>
                    <a:pt x="35" y="670"/>
                  </a:lnTo>
                  <a:lnTo>
                    <a:pt x="35" y="667"/>
                  </a:lnTo>
                  <a:lnTo>
                    <a:pt x="33" y="665"/>
                  </a:lnTo>
                  <a:lnTo>
                    <a:pt x="33" y="665"/>
                  </a:lnTo>
                  <a:lnTo>
                    <a:pt x="31" y="660"/>
                  </a:lnTo>
                  <a:lnTo>
                    <a:pt x="31" y="653"/>
                  </a:lnTo>
                  <a:lnTo>
                    <a:pt x="31" y="651"/>
                  </a:lnTo>
                  <a:lnTo>
                    <a:pt x="31" y="649"/>
                  </a:lnTo>
                  <a:lnTo>
                    <a:pt x="31" y="646"/>
                  </a:lnTo>
                  <a:lnTo>
                    <a:pt x="31" y="644"/>
                  </a:lnTo>
                  <a:lnTo>
                    <a:pt x="33" y="641"/>
                  </a:lnTo>
                  <a:lnTo>
                    <a:pt x="33" y="639"/>
                  </a:lnTo>
                  <a:lnTo>
                    <a:pt x="33" y="639"/>
                  </a:lnTo>
                  <a:lnTo>
                    <a:pt x="33" y="639"/>
                  </a:lnTo>
                  <a:lnTo>
                    <a:pt x="33" y="637"/>
                  </a:lnTo>
                  <a:lnTo>
                    <a:pt x="31" y="634"/>
                  </a:lnTo>
                  <a:lnTo>
                    <a:pt x="31" y="630"/>
                  </a:lnTo>
                  <a:lnTo>
                    <a:pt x="31" y="630"/>
                  </a:lnTo>
                  <a:lnTo>
                    <a:pt x="31" y="627"/>
                  </a:lnTo>
                  <a:lnTo>
                    <a:pt x="26" y="623"/>
                  </a:lnTo>
                  <a:lnTo>
                    <a:pt x="26" y="623"/>
                  </a:lnTo>
                  <a:lnTo>
                    <a:pt x="23" y="620"/>
                  </a:lnTo>
                  <a:lnTo>
                    <a:pt x="21" y="620"/>
                  </a:lnTo>
                  <a:lnTo>
                    <a:pt x="19" y="618"/>
                  </a:lnTo>
                  <a:lnTo>
                    <a:pt x="16" y="615"/>
                  </a:lnTo>
                  <a:lnTo>
                    <a:pt x="16" y="615"/>
                  </a:lnTo>
                  <a:lnTo>
                    <a:pt x="16" y="613"/>
                  </a:lnTo>
                  <a:lnTo>
                    <a:pt x="16" y="613"/>
                  </a:lnTo>
                  <a:lnTo>
                    <a:pt x="16" y="611"/>
                  </a:lnTo>
                  <a:lnTo>
                    <a:pt x="16" y="606"/>
                  </a:lnTo>
                  <a:lnTo>
                    <a:pt x="16" y="604"/>
                  </a:lnTo>
                  <a:lnTo>
                    <a:pt x="16" y="601"/>
                  </a:lnTo>
                  <a:lnTo>
                    <a:pt x="16" y="599"/>
                  </a:lnTo>
                  <a:lnTo>
                    <a:pt x="14" y="597"/>
                  </a:lnTo>
                  <a:lnTo>
                    <a:pt x="12" y="594"/>
                  </a:lnTo>
                  <a:lnTo>
                    <a:pt x="12" y="594"/>
                  </a:lnTo>
                  <a:lnTo>
                    <a:pt x="14" y="592"/>
                  </a:lnTo>
                  <a:lnTo>
                    <a:pt x="14" y="589"/>
                  </a:lnTo>
                  <a:lnTo>
                    <a:pt x="14" y="587"/>
                  </a:lnTo>
                  <a:lnTo>
                    <a:pt x="14" y="587"/>
                  </a:lnTo>
                  <a:lnTo>
                    <a:pt x="9" y="575"/>
                  </a:lnTo>
                  <a:lnTo>
                    <a:pt x="7" y="575"/>
                  </a:lnTo>
                  <a:lnTo>
                    <a:pt x="4" y="573"/>
                  </a:lnTo>
                  <a:lnTo>
                    <a:pt x="4" y="573"/>
                  </a:lnTo>
                  <a:lnTo>
                    <a:pt x="4" y="571"/>
                  </a:lnTo>
                  <a:lnTo>
                    <a:pt x="0" y="559"/>
                  </a:lnTo>
                  <a:lnTo>
                    <a:pt x="0" y="556"/>
                  </a:lnTo>
                  <a:lnTo>
                    <a:pt x="0" y="552"/>
                  </a:lnTo>
                  <a:lnTo>
                    <a:pt x="0" y="552"/>
                  </a:lnTo>
                  <a:lnTo>
                    <a:pt x="0" y="547"/>
                  </a:lnTo>
                  <a:lnTo>
                    <a:pt x="0" y="544"/>
                  </a:lnTo>
                  <a:lnTo>
                    <a:pt x="0" y="542"/>
                  </a:lnTo>
                  <a:lnTo>
                    <a:pt x="2" y="540"/>
                  </a:lnTo>
                  <a:lnTo>
                    <a:pt x="4" y="537"/>
                  </a:lnTo>
                  <a:lnTo>
                    <a:pt x="4" y="537"/>
                  </a:lnTo>
                  <a:lnTo>
                    <a:pt x="7" y="537"/>
                  </a:lnTo>
                  <a:lnTo>
                    <a:pt x="7" y="537"/>
                  </a:lnTo>
                  <a:lnTo>
                    <a:pt x="9" y="540"/>
                  </a:lnTo>
                  <a:lnTo>
                    <a:pt x="12" y="540"/>
                  </a:lnTo>
                  <a:lnTo>
                    <a:pt x="12" y="540"/>
                  </a:lnTo>
                  <a:lnTo>
                    <a:pt x="14" y="537"/>
                  </a:lnTo>
                  <a:lnTo>
                    <a:pt x="19" y="535"/>
                  </a:lnTo>
                  <a:lnTo>
                    <a:pt x="19" y="535"/>
                  </a:lnTo>
                  <a:lnTo>
                    <a:pt x="21" y="533"/>
                  </a:lnTo>
                  <a:lnTo>
                    <a:pt x="26" y="521"/>
                  </a:lnTo>
                  <a:lnTo>
                    <a:pt x="28" y="521"/>
                  </a:lnTo>
                  <a:lnTo>
                    <a:pt x="31" y="518"/>
                  </a:lnTo>
                  <a:lnTo>
                    <a:pt x="31" y="516"/>
                  </a:lnTo>
                  <a:lnTo>
                    <a:pt x="31" y="516"/>
                  </a:lnTo>
                  <a:lnTo>
                    <a:pt x="31" y="514"/>
                  </a:lnTo>
                  <a:lnTo>
                    <a:pt x="31" y="511"/>
                  </a:lnTo>
                  <a:lnTo>
                    <a:pt x="31" y="511"/>
                  </a:lnTo>
                  <a:lnTo>
                    <a:pt x="28" y="511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9"/>
                  </a:lnTo>
                  <a:lnTo>
                    <a:pt x="28" y="507"/>
                  </a:lnTo>
                  <a:lnTo>
                    <a:pt x="28" y="504"/>
                  </a:lnTo>
                  <a:lnTo>
                    <a:pt x="33" y="497"/>
                  </a:lnTo>
                  <a:lnTo>
                    <a:pt x="33" y="490"/>
                  </a:lnTo>
                  <a:lnTo>
                    <a:pt x="35" y="476"/>
                  </a:lnTo>
                  <a:lnTo>
                    <a:pt x="35" y="474"/>
                  </a:lnTo>
                  <a:lnTo>
                    <a:pt x="33" y="471"/>
                  </a:lnTo>
                  <a:lnTo>
                    <a:pt x="33" y="471"/>
                  </a:lnTo>
                  <a:lnTo>
                    <a:pt x="33" y="469"/>
                  </a:lnTo>
                  <a:lnTo>
                    <a:pt x="33" y="469"/>
                  </a:lnTo>
                  <a:lnTo>
                    <a:pt x="33" y="466"/>
                  </a:lnTo>
                  <a:lnTo>
                    <a:pt x="33" y="466"/>
                  </a:lnTo>
                  <a:lnTo>
                    <a:pt x="33" y="464"/>
                  </a:lnTo>
                  <a:lnTo>
                    <a:pt x="33" y="464"/>
                  </a:lnTo>
                  <a:lnTo>
                    <a:pt x="42" y="462"/>
                  </a:lnTo>
                  <a:lnTo>
                    <a:pt x="45" y="459"/>
                  </a:lnTo>
                  <a:lnTo>
                    <a:pt x="47" y="455"/>
                  </a:lnTo>
                  <a:lnTo>
                    <a:pt x="49" y="445"/>
                  </a:lnTo>
                  <a:lnTo>
                    <a:pt x="47" y="443"/>
                  </a:lnTo>
                  <a:lnTo>
                    <a:pt x="47" y="443"/>
                  </a:lnTo>
                  <a:lnTo>
                    <a:pt x="45" y="440"/>
                  </a:lnTo>
                  <a:lnTo>
                    <a:pt x="42" y="438"/>
                  </a:lnTo>
                  <a:lnTo>
                    <a:pt x="33" y="436"/>
                  </a:lnTo>
                  <a:lnTo>
                    <a:pt x="31" y="436"/>
                  </a:lnTo>
                  <a:lnTo>
                    <a:pt x="28" y="433"/>
                  </a:lnTo>
                  <a:lnTo>
                    <a:pt x="28" y="431"/>
                  </a:lnTo>
                  <a:lnTo>
                    <a:pt x="26" y="431"/>
                  </a:lnTo>
                  <a:lnTo>
                    <a:pt x="28" y="429"/>
                  </a:lnTo>
                  <a:lnTo>
                    <a:pt x="28" y="426"/>
                  </a:lnTo>
                  <a:lnTo>
                    <a:pt x="28" y="424"/>
                  </a:lnTo>
                  <a:lnTo>
                    <a:pt x="31" y="419"/>
                  </a:lnTo>
                  <a:lnTo>
                    <a:pt x="33" y="417"/>
                  </a:lnTo>
                  <a:lnTo>
                    <a:pt x="33" y="417"/>
                  </a:lnTo>
                  <a:lnTo>
                    <a:pt x="33" y="412"/>
                  </a:lnTo>
                  <a:lnTo>
                    <a:pt x="31" y="410"/>
                  </a:lnTo>
                  <a:lnTo>
                    <a:pt x="28" y="400"/>
                  </a:lnTo>
                  <a:lnTo>
                    <a:pt x="28" y="398"/>
                  </a:lnTo>
                  <a:lnTo>
                    <a:pt x="26" y="393"/>
                  </a:lnTo>
                  <a:lnTo>
                    <a:pt x="28" y="391"/>
                  </a:lnTo>
                  <a:lnTo>
                    <a:pt x="28" y="391"/>
                  </a:lnTo>
                  <a:lnTo>
                    <a:pt x="28" y="391"/>
                  </a:lnTo>
                  <a:lnTo>
                    <a:pt x="28" y="391"/>
                  </a:lnTo>
                  <a:lnTo>
                    <a:pt x="31" y="388"/>
                  </a:lnTo>
                  <a:lnTo>
                    <a:pt x="31" y="388"/>
                  </a:lnTo>
                  <a:lnTo>
                    <a:pt x="31" y="388"/>
                  </a:lnTo>
                  <a:lnTo>
                    <a:pt x="33" y="386"/>
                  </a:lnTo>
                  <a:lnTo>
                    <a:pt x="33" y="384"/>
                  </a:lnTo>
                  <a:lnTo>
                    <a:pt x="33" y="381"/>
                  </a:lnTo>
                  <a:lnTo>
                    <a:pt x="33" y="379"/>
                  </a:lnTo>
                  <a:lnTo>
                    <a:pt x="35" y="379"/>
                  </a:lnTo>
                  <a:lnTo>
                    <a:pt x="35" y="377"/>
                  </a:lnTo>
                  <a:lnTo>
                    <a:pt x="38" y="377"/>
                  </a:lnTo>
                  <a:lnTo>
                    <a:pt x="38" y="377"/>
                  </a:lnTo>
                  <a:lnTo>
                    <a:pt x="45" y="379"/>
                  </a:lnTo>
                  <a:lnTo>
                    <a:pt x="49" y="379"/>
                  </a:lnTo>
                  <a:lnTo>
                    <a:pt x="61" y="374"/>
                  </a:lnTo>
                  <a:lnTo>
                    <a:pt x="64" y="374"/>
                  </a:lnTo>
                  <a:lnTo>
                    <a:pt x="64" y="374"/>
                  </a:lnTo>
                  <a:lnTo>
                    <a:pt x="64" y="372"/>
                  </a:lnTo>
                  <a:lnTo>
                    <a:pt x="64" y="372"/>
                  </a:lnTo>
                  <a:lnTo>
                    <a:pt x="64" y="369"/>
                  </a:lnTo>
                  <a:lnTo>
                    <a:pt x="61" y="369"/>
                  </a:lnTo>
                  <a:lnTo>
                    <a:pt x="61" y="367"/>
                  </a:lnTo>
                  <a:lnTo>
                    <a:pt x="61" y="365"/>
                  </a:lnTo>
                  <a:lnTo>
                    <a:pt x="61" y="365"/>
                  </a:lnTo>
                  <a:lnTo>
                    <a:pt x="64" y="362"/>
                  </a:lnTo>
                  <a:lnTo>
                    <a:pt x="66" y="360"/>
                  </a:lnTo>
                  <a:lnTo>
                    <a:pt x="66" y="360"/>
                  </a:lnTo>
                  <a:lnTo>
                    <a:pt x="66" y="358"/>
                  </a:lnTo>
                  <a:lnTo>
                    <a:pt x="68" y="353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71" y="346"/>
                  </a:lnTo>
                  <a:lnTo>
                    <a:pt x="78" y="341"/>
                  </a:lnTo>
                  <a:lnTo>
                    <a:pt x="80" y="339"/>
                  </a:lnTo>
                  <a:lnTo>
                    <a:pt x="80" y="336"/>
                  </a:lnTo>
                  <a:lnTo>
                    <a:pt x="83" y="332"/>
                  </a:lnTo>
                  <a:lnTo>
                    <a:pt x="83" y="329"/>
                  </a:lnTo>
                  <a:lnTo>
                    <a:pt x="83" y="329"/>
                  </a:lnTo>
                  <a:lnTo>
                    <a:pt x="83" y="327"/>
                  </a:lnTo>
                  <a:lnTo>
                    <a:pt x="83" y="327"/>
                  </a:lnTo>
                  <a:lnTo>
                    <a:pt x="80" y="327"/>
                  </a:lnTo>
                  <a:lnTo>
                    <a:pt x="80" y="327"/>
                  </a:lnTo>
                  <a:lnTo>
                    <a:pt x="73" y="324"/>
                  </a:lnTo>
                  <a:lnTo>
                    <a:pt x="68" y="322"/>
                  </a:lnTo>
                  <a:lnTo>
                    <a:pt x="64" y="320"/>
                  </a:lnTo>
                  <a:lnTo>
                    <a:pt x="61" y="315"/>
                  </a:lnTo>
                  <a:lnTo>
                    <a:pt x="59" y="313"/>
                  </a:lnTo>
                  <a:lnTo>
                    <a:pt x="57" y="310"/>
                  </a:lnTo>
                  <a:lnTo>
                    <a:pt x="57" y="310"/>
                  </a:lnTo>
                  <a:lnTo>
                    <a:pt x="57" y="308"/>
                  </a:lnTo>
                  <a:lnTo>
                    <a:pt x="57" y="306"/>
                  </a:lnTo>
                  <a:lnTo>
                    <a:pt x="54" y="298"/>
                  </a:lnTo>
                  <a:lnTo>
                    <a:pt x="57" y="296"/>
                  </a:lnTo>
                  <a:lnTo>
                    <a:pt x="57" y="294"/>
                  </a:lnTo>
                  <a:lnTo>
                    <a:pt x="57" y="294"/>
                  </a:lnTo>
                  <a:lnTo>
                    <a:pt x="57" y="294"/>
                  </a:lnTo>
                  <a:lnTo>
                    <a:pt x="57" y="294"/>
                  </a:lnTo>
                  <a:lnTo>
                    <a:pt x="59" y="294"/>
                  </a:lnTo>
                  <a:lnTo>
                    <a:pt x="61" y="291"/>
                  </a:lnTo>
                  <a:lnTo>
                    <a:pt x="64" y="289"/>
                  </a:lnTo>
                  <a:lnTo>
                    <a:pt x="66" y="289"/>
                  </a:lnTo>
                  <a:lnTo>
                    <a:pt x="75" y="289"/>
                  </a:lnTo>
                  <a:lnTo>
                    <a:pt x="83" y="291"/>
                  </a:lnTo>
                  <a:lnTo>
                    <a:pt x="99" y="301"/>
                  </a:lnTo>
                  <a:lnTo>
                    <a:pt x="104" y="303"/>
                  </a:lnTo>
                  <a:lnTo>
                    <a:pt x="106" y="303"/>
                  </a:lnTo>
                  <a:lnTo>
                    <a:pt x="109" y="303"/>
                  </a:lnTo>
                  <a:lnTo>
                    <a:pt x="111" y="303"/>
                  </a:lnTo>
                  <a:lnTo>
                    <a:pt x="111" y="301"/>
                  </a:lnTo>
                  <a:lnTo>
                    <a:pt x="113" y="298"/>
                  </a:lnTo>
                  <a:lnTo>
                    <a:pt x="113" y="298"/>
                  </a:lnTo>
                  <a:lnTo>
                    <a:pt x="123" y="284"/>
                  </a:lnTo>
                  <a:lnTo>
                    <a:pt x="123" y="284"/>
                  </a:lnTo>
                  <a:lnTo>
                    <a:pt x="123" y="284"/>
                  </a:lnTo>
                  <a:lnTo>
                    <a:pt x="125" y="284"/>
                  </a:lnTo>
                  <a:lnTo>
                    <a:pt x="125" y="289"/>
                  </a:lnTo>
                  <a:lnTo>
                    <a:pt x="127" y="291"/>
                  </a:lnTo>
                  <a:lnTo>
                    <a:pt x="127" y="294"/>
                  </a:lnTo>
                  <a:lnTo>
                    <a:pt x="130" y="301"/>
                  </a:lnTo>
                  <a:lnTo>
                    <a:pt x="130" y="303"/>
                  </a:lnTo>
                  <a:lnTo>
                    <a:pt x="130" y="303"/>
                  </a:lnTo>
                  <a:lnTo>
                    <a:pt x="130" y="306"/>
                  </a:lnTo>
                  <a:lnTo>
                    <a:pt x="132" y="306"/>
                  </a:lnTo>
                  <a:lnTo>
                    <a:pt x="142" y="313"/>
                  </a:lnTo>
                  <a:lnTo>
                    <a:pt x="175" y="324"/>
                  </a:lnTo>
                  <a:lnTo>
                    <a:pt x="175" y="327"/>
                  </a:lnTo>
                  <a:lnTo>
                    <a:pt x="189" y="346"/>
                  </a:lnTo>
                  <a:lnTo>
                    <a:pt x="191" y="348"/>
                  </a:lnTo>
                  <a:lnTo>
                    <a:pt x="194" y="348"/>
                  </a:lnTo>
                  <a:lnTo>
                    <a:pt x="196" y="348"/>
                  </a:lnTo>
                  <a:lnTo>
                    <a:pt x="198" y="348"/>
                  </a:lnTo>
                  <a:lnTo>
                    <a:pt x="208" y="348"/>
                  </a:lnTo>
                  <a:lnTo>
                    <a:pt x="213" y="348"/>
                  </a:lnTo>
                  <a:lnTo>
                    <a:pt x="217" y="348"/>
                  </a:lnTo>
                  <a:lnTo>
                    <a:pt x="220" y="348"/>
                  </a:lnTo>
                  <a:lnTo>
                    <a:pt x="222" y="348"/>
                  </a:lnTo>
                  <a:lnTo>
                    <a:pt x="222" y="346"/>
                  </a:lnTo>
                  <a:lnTo>
                    <a:pt x="222" y="346"/>
                  </a:lnTo>
                  <a:lnTo>
                    <a:pt x="224" y="343"/>
                  </a:lnTo>
                  <a:lnTo>
                    <a:pt x="224" y="341"/>
                  </a:lnTo>
                  <a:lnTo>
                    <a:pt x="224" y="334"/>
                  </a:lnTo>
                  <a:lnTo>
                    <a:pt x="224" y="324"/>
                  </a:lnTo>
                  <a:lnTo>
                    <a:pt x="224" y="315"/>
                  </a:lnTo>
                  <a:lnTo>
                    <a:pt x="227" y="296"/>
                  </a:lnTo>
                  <a:lnTo>
                    <a:pt x="227" y="289"/>
                  </a:lnTo>
                  <a:lnTo>
                    <a:pt x="227" y="289"/>
                  </a:lnTo>
                  <a:lnTo>
                    <a:pt x="224" y="289"/>
                  </a:lnTo>
                  <a:lnTo>
                    <a:pt x="224" y="287"/>
                  </a:lnTo>
                  <a:lnTo>
                    <a:pt x="224" y="287"/>
                  </a:lnTo>
                  <a:lnTo>
                    <a:pt x="220" y="284"/>
                  </a:lnTo>
                  <a:lnTo>
                    <a:pt x="213" y="280"/>
                  </a:lnTo>
                  <a:lnTo>
                    <a:pt x="213" y="277"/>
                  </a:lnTo>
                  <a:lnTo>
                    <a:pt x="210" y="275"/>
                  </a:lnTo>
                  <a:lnTo>
                    <a:pt x="205" y="270"/>
                  </a:lnTo>
                  <a:lnTo>
                    <a:pt x="203" y="261"/>
                  </a:lnTo>
                  <a:lnTo>
                    <a:pt x="203" y="261"/>
                  </a:lnTo>
                  <a:lnTo>
                    <a:pt x="203" y="258"/>
                  </a:lnTo>
                  <a:lnTo>
                    <a:pt x="203" y="258"/>
                  </a:lnTo>
                  <a:lnTo>
                    <a:pt x="203" y="254"/>
                  </a:lnTo>
                  <a:lnTo>
                    <a:pt x="205" y="246"/>
                  </a:lnTo>
                  <a:lnTo>
                    <a:pt x="208" y="244"/>
                  </a:lnTo>
                  <a:lnTo>
                    <a:pt x="208" y="242"/>
                  </a:lnTo>
                  <a:lnTo>
                    <a:pt x="210" y="239"/>
                  </a:lnTo>
                  <a:lnTo>
                    <a:pt x="210" y="237"/>
                  </a:lnTo>
                  <a:lnTo>
                    <a:pt x="217" y="235"/>
                  </a:lnTo>
                  <a:lnTo>
                    <a:pt x="224" y="230"/>
                  </a:lnTo>
                  <a:lnTo>
                    <a:pt x="227" y="230"/>
                  </a:lnTo>
                  <a:lnTo>
                    <a:pt x="227" y="230"/>
                  </a:lnTo>
                  <a:lnTo>
                    <a:pt x="232" y="230"/>
                  </a:lnTo>
                  <a:lnTo>
                    <a:pt x="234" y="230"/>
                  </a:lnTo>
                  <a:lnTo>
                    <a:pt x="239" y="235"/>
                  </a:lnTo>
                  <a:lnTo>
                    <a:pt x="241" y="235"/>
                  </a:lnTo>
                  <a:lnTo>
                    <a:pt x="243" y="235"/>
                  </a:lnTo>
                  <a:lnTo>
                    <a:pt x="248" y="235"/>
                  </a:lnTo>
                  <a:lnTo>
                    <a:pt x="260" y="232"/>
                  </a:lnTo>
                  <a:lnTo>
                    <a:pt x="265" y="232"/>
                  </a:lnTo>
                  <a:lnTo>
                    <a:pt x="274" y="235"/>
                  </a:lnTo>
                  <a:lnTo>
                    <a:pt x="274" y="235"/>
                  </a:lnTo>
                  <a:lnTo>
                    <a:pt x="276" y="235"/>
                  </a:lnTo>
                  <a:lnTo>
                    <a:pt x="276" y="232"/>
                  </a:lnTo>
                  <a:lnTo>
                    <a:pt x="279" y="232"/>
                  </a:lnTo>
                  <a:lnTo>
                    <a:pt x="279" y="232"/>
                  </a:lnTo>
                  <a:lnTo>
                    <a:pt x="279" y="230"/>
                  </a:lnTo>
                  <a:lnTo>
                    <a:pt x="279" y="225"/>
                  </a:lnTo>
                  <a:lnTo>
                    <a:pt x="279" y="225"/>
                  </a:lnTo>
                  <a:lnTo>
                    <a:pt x="281" y="223"/>
                  </a:lnTo>
                  <a:lnTo>
                    <a:pt x="279" y="220"/>
                  </a:lnTo>
                  <a:lnTo>
                    <a:pt x="279" y="220"/>
                  </a:lnTo>
                  <a:lnTo>
                    <a:pt x="276" y="211"/>
                  </a:lnTo>
                  <a:lnTo>
                    <a:pt x="272" y="194"/>
                  </a:lnTo>
                  <a:lnTo>
                    <a:pt x="272" y="190"/>
                  </a:lnTo>
                  <a:lnTo>
                    <a:pt x="274" y="178"/>
                  </a:lnTo>
                  <a:lnTo>
                    <a:pt x="274" y="175"/>
                  </a:lnTo>
                  <a:lnTo>
                    <a:pt x="274" y="171"/>
                  </a:lnTo>
                  <a:lnTo>
                    <a:pt x="272" y="168"/>
                  </a:lnTo>
                  <a:lnTo>
                    <a:pt x="272" y="168"/>
                  </a:lnTo>
                  <a:lnTo>
                    <a:pt x="272" y="166"/>
                  </a:lnTo>
                  <a:lnTo>
                    <a:pt x="262" y="159"/>
                  </a:lnTo>
                  <a:lnTo>
                    <a:pt x="260" y="157"/>
                  </a:lnTo>
                  <a:lnTo>
                    <a:pt x="258" y="152"/>
                  </a:lnTo>
                  <a:lnTo>
                    <a:pt x="255" y="147"/>
                  </a:lnTo>
                  <a:lnTo>
                    <a:pt x="255" y="142"/>
                  </a:lnTo>
                  <a:lnTo>
                    <a:pt x="241" y="128"/>
                  </a:lnTo>
                  <a:lnTo>
                    <a:pt x="234" y="116"/>
                  </a:lnTo>
                  <a:lnTo>
                    <a:pt x="224" y="107"/>
                  </a:lnTo>
                  <a:lnTo>
                    <a:pt x="222" y="104"/>
                  </a:lnTo>
                  <a:lnTo>
                    <a:pt x="222" y="104"/>
                  </a:lnTo>
                  <a:lnTo>
                    <a:pt x="222" y="102"/>
                  </a:lnTo>
                  <a:lnTo>
                    <a:pt x="222" y="102"/>
                  </a:lnTo>
                  <a:lnTo>
                    <a:pt x="222" y="100"/>
                  </a:lnTo>
                  <a:lnTo>
                    <a:pt x="222" y="97"/>
                  </a:lnTo>
                  <a:lnTo>
                    <a:pt x="222" y="97"/>
                  </a:lnTo>
                  <a:lnTo>
                    <a:pt x="224" y="97"/>
                  </a:lnTo>
                  <a:lnTo>
                    <a:pt x="224" y="95"/>
                  </a:lnTo>
                  <a:lnTo>
                    <a:pt x="229" y="90"/>
                  </a:lnTo>
                  <a:lnTo>
                    <a:pt x="232" y="88"/>
                  </a:lnTo>
                  <a:lnTo>
                    <a:pt x="232" y="86"/>
                  </a:lnTo>
                  <a:lnTo>
                    <a:pt x="232" y="83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24" y="26"/>
                  </a:lnTo>
                  <a:lnTo>
                    <a:pt x="224" y="19"/>
                  </a:lnTo>
                  <a:lnTo>
                    <a:pt x="224" y="15"/>
                  </a:lnTo>
                  <a:lnTo>
                    <a:pt x="224" y="12"/>
                  </a:lnTo>
                  <a:lnTo>
                    <a:pt x="227" y="10"/>
                  </a:lnTo>
                  <a:lnTo>
                    <a:pt x="227" y="10"/>
                  </a:lnTo>
                  <a:lnTo>
                    <a:pt x="229" y="10"/>
                  </a:lnTo>
                  <a:lnTo>
                    <a:pt x="232" y="10"/>
                  </a:lnTo>
                  <a:lnTo>
                    <a:pt x="234" y="10"/>
                  </a:lnTo>
                  <a:lnTo>
                    <a:pt x="236" y="10"/>
                  </a:lnTo>
                  <a:lnTo>
                    <a:pt x="241" y="15"/>
                  </a:lnTo>
                  <a:lnTo>
                    <a:pt x="241" y="15"/>
                  </a:lnTo>
                  <a:lnTo>
                    <a:pt x="248" y="15"/>
                  </a:lnTo>
                  <a:lnTo>
                    <a:pt x="250" y="12"/>
                  </a:lnTo>
                  <a:lnTo>
                    <a:pt x="250" y="12"/>
                  </a:lnTo>
                  <a:lnTo>
                    <a:pt x="260" y="12"/>
                  </a:lnTo>
                  <a:lnTo>
                    <a:pt x="265" y="8"/>
                  </a:lnTo>
                  <a:lnTo>
                    <a:pt x="267" y="8"/>
                  </a:lnTo>
                  <a:lnTo>
                    <a:pt x="272" y="8"/>
                  </a:lnTo>
                  <a:lnTo>
                    <a:pt x="276" y="5"/>
                  </a:lnTo>
                  <a:lnTo>
                    <a:pt x="276" y="5"/>
                  </a:lnTo>
                  <a:lnTo>
                    <a:pt x="276" y="5"/>
                  </a:lnTo>
                  <a:lnTo>
                    <a:pt x="279" y="5"/>
                  </a:lnTo>
                  <a:lnTo>
                    <a:pt x="279" y="5"/>
                  </a:lnTo>
                  <a:lnTo>
                    <a:pt x="279" y="3"/>
                  </a:lnTo>
                  <a:lnTo>
                    <a:pt x="279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86" y="3"/>
                  </a:lnTo>
                  <a:lnTo>
                    <a:pt x="288" y="3"/>
                  </a:lnTo>
                  <a:lnTo>
                    <a:pt x="305" y="5"/>
                  </a:lnTo>
                  <a:lnTo>
                    <a:pt x="307" y="5"/>
                  </a:lnTo>
                  <a:lnTo>
                    <a:pt x="314" y="10"/>
                  </a:lnTo>
                  <a:lnTo>
                    <a:pt x="326" y="12"/>
                  </a:lnTo>
                  <a:lnTo>
                    <a:pt x="333" y="12"/>
                  </a:lnTo>
                  <a:lnTo>
                    <a:pt x="338" y="12"/>
                  </a:lnTo>
                  <a:lnTo>
                    <a:pt x="343" y="15"/>
                  </a:lnTo>
                  <a:lnTo>
                    <a:pt x="347" y="15"/>
                  </a:lnTo>
                  <a:lnTo>
                    <a:pt x="359" y="12"/>
                  </a:lnTo>
                  <a:lnTo>
                    <a:pt x="362" y="12"/>
                  </a:lnTo>
                  <a:lnTo>
                    <a:pt x="364" y="12"/>
                  </a:lnTo>
                  <a:lnTo>
                    <a:pt x="378" y="15"/>
                  </a:lnTo>
                  <a:lnTo>
                    <a:pt x="404" y="19"/>
                  </a:lnTo>
                  <a:lnTo>
                    <a:pt x="414" y="17"/>
                  </a:lnTo>
                  <a:lnTo>
                    <a:pt x="428" y="19"/>
                  </a:lnTo>
                  <a:lnTo>
                    <a:pt x="442" y="17"/>
                  </a:lnTo>
                  <a:lnTo>
                    <a:pt x="451" y="12"/>
                  </a:lnTo>
                  <a:lnTo>
                    <a:pt x="454" y="12"/>
                  </a:lnTo>
                  <a:lnTo>
                    <a:pt x="456" y="12"/>
                  </a:lnTo>
                  <a:lnTo>
                    <a:pt x="459" y="12"/>
                  </a:lnTo>
                  <a:lnTo>
                    <a:pt x="470" y="15"/>
                  </a:lnTo>
                  <a:lnTo>
                    <a:pt x="501" y="19"/>
                  </a:lnTo>
                  <a:lnTo>
                    <a:pt x="511" y="19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20" y="22"/>
                  </a:lnTo>
                  <a:lnTo>
                    <a:pt x="522" y="24"/>
                  </a:lnTo>
                  <a:lnTo>
                    <a:pt x="522" y="22"/>
                  </a:lnTo>
                  <a:lnTo>
                    <a:pt x="525" y="22"/>
                  </a:lnTo>
                  <a:lnTo>
                    <a:pt x="527" y="22"/>
                  </a:lnTo>
                  <a:lnTo>
                    <a:pt x="527" y="22"/>
                  </a:lnTo>
                  <a:lnTo>
                    <a:pt x="532" y="19"/>
                  </a:lnTo>
                  <a:lnTo>
                    <a:pt x="534" y="19"/>
                  </a:lnTo>
                  <a:lnTo>
                    <a:pt x="534" y="19"/>
                  </a:lnTo>
                  <a:lnTo>
                    <a:pt x="539" y="24"/>
                  </a:lnTo>
                  <a:lnTo>
                    <a:pt x="546" y="26"/>
                  </a:lnTo>
                  <a:lnTo>
                    <a:pt x="546" y="26"/>
                  </a:lnTo>
                  <a:lnTo>
                    <a:pt x="560" y="26"/>
                  </a:lnTo>
                  <a:lnTo>
                    <a:pt x="560" y="26"/>
                  </a:lnTo>
                  <a:lnTo>
                    <a:pt x="563" y="26"/>
                  </a:lnTo>
                  <a:lnTo>
                    <a:pt x="567" y="24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74" y="24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593" y="26"/>
                  </a:lnTo>
                  <a:lnTo>
                    <a:pt x="593" y="26"/>
                  </a:lnTo>
                  <a:lnTo>
                    <a:pt x="596" y="26"/>
                  </a:lnTo>
                  <a:lnTo>
                    <a:pt x="598" y="29"/>
                  </a:lnTo>
                  <a:lnTo>
                    <a:pt x="600" y="29"/>
                  </a:lnTo>
                  <a:lnTo>
                    <a:pt x="603" y="31"/>
                  </a:lnTo>
                  <a:lnTo>
                    <a:pt x="605" y="31"/>
                  </a:lnTo>
                  <a:lnTo>
                    <a:pt x="605" y="31"/>
                  </a:lnTo>
                  <a:lnTo>
                    <a:pt x="607" y="34"/>
                  </a:lnTo>
                  <a:lnTo>
                    <a:pt x="610" y="34"/>
                  </a:lnTo>
                  <a:lnTo>
                    <a:pt x="610" y="34"/>
                  </a:lnTo>
                  <a:lnTo>
                    <a:pt x="617" y="34"/>
                  </a:lnTo>
                  <a:lnTo>
                    <a:pt x="617" y="34"/>
                  </a:lnTo>
                  <a:lnTo>
                    <a:pt x="622" y="36"/>
                  </a:lnTo>
                  <a:lnTo>
                    <a:pt x="624" y="36"/>
                  </a:lnTo>
                  <a:lnTo>
                    <a:pt x="631" y="36"/>
                  </a:lnTo>
                  <a:lnTo>
                    <a:pt x="633" y="38"/>
                  </a:lnTo>
                  <a:lnTo>
                    <a:pt x="636" y="38"/>
                  </a:lnTo>
                  <a:lnTo>
                    <a:pt x="664" y="48"/>
                  </a:lnTo>
                  <a:lnTo>
                    <a:pt x="669" y="50"/>
                  </a:lnTo>
                  <a:lnTo>
                    <a:pt x="671" y="52"/>
                  </a:lnTo>
                  <a:lnTo>
                    <a:pt x="671" y="52"/>
                  </a:lnTo>
                  <a:lnTo>
                    <a:pt x="678" y="57"/>
                  </a:lnTo>
                  <a:lnTo>
                    <a:pt x="681" y="57"/>
                  </a:lnTo>
                  <a:lnTo>
                    <a:pt x="681" y="60"/>
                  </a:lnTo>
                  <a:lnTo>
                    <a:pt x="681" y="60"/>
                  </a:lnTo>
                  <a:lnTo>
                    <a:pt x="683" y="62"/>
                  </a:lnTo>
                  <a:lnTo>
                    <a:pt x="683" y="64"/>
                  </a:lnTo>
                  <a:lnTo>
                    <a:pt x="686" y="67"/>
                  </a:lnTo>
                  <a:lnTo>
                    <a:pt x="697" y="76"/>
                  </a:lnTo>
                  <a:lnTo>
                    <a:pt x="702" y="78"/>
                  </a:lnTo>
                  <a:lnTo>
                    <a:pt x="702" y="78"/>
                  </a:lnTo>
                  <a:lnTo>
                    <a:pt x="702" y="78"/>
                  </a:lnTo>
                  <a:lnTo>
                    <a:pt x="704" y="81"/>
                  </a:lnTo>
                  <a:lnTo>
                    <a:pt x="704" y="83"/>
                  </a:lnTo>
                  <a:lnTo>
                    <a:pt x="707" y="86"/>
                  </a:lnTo>
                  <a:lnTo>
                    <a:pt x="707" y="86"/>
                  </a:lnTo>
                  <a:lnTo>
                    <a:pt x="709" y="88"/>
                  </a:lnTo>
                  <a:lnTo>
                    <a:pt x="714" y="88"/>
                  </a:lnTo>
                  <a:lnTo>
                    <a:pt x="714" y="90"/>
                  </a:lnTo>
                  <a:lnTo>
                    <a:pt x="721" y="90"/>
                  </a:lnTo>
                  <a:lnTo>
                    <a:pt x="721" y="90"/>
                  </a:lnTo>
                  <a:lnTo>
                    <a:pt x="730" y="93"/>
                  </a:lnTo>
                  <a:lnTo>
                    <a:pt x="733" y="93"/>
                  </a:lnTo>
                  <a:lnTo>
                    <a:pt x="733" y="93"/>
                  </a:lnTo>
                  <a:lnTo>
                    <a:pt x="738" y="93"/>
                  </a:lnTo>
                  <a:lnTo>
                    <a:pt x="740" y="93"/>
                  </a:lnTo>
                  <a:lnTo>
                    <a:pt x="740" y="93"/>
                  </a:lnTo>
                  <a:lnTo>
                    <a:pt x="740" y="93"/>
                  </a:lnTo>
                  <a:lnTo>
                    <a:pt x="742" y="100"/>
                  </a:lnTo>
                  <a:lnTo>
                    <a:pt x="749" y="114"/>
                  </a:lnTo>
                  <a:lnTo>
                    <a:pt x="749" y="116"/>
                  </a:lnTo>
                  <a:lnTo>
                    <a:pt x="752" y="119"/>
                  </a:lnTo>
                  <a:lnTo>
                    <a:pt x="759" y="123"/>
                  </a:lnTo>
                  <a:lnTo>
                    <a:pt x="759" y="123"/>
                  </a:lnTo>
                  <a:lnTo>
                    <a:pt x="759" y="126"/>
                  </a:lnTo>
                  <a:lnTo>
                    <a:pt x="759" y="126"/>
                  </a:lnTo>
                  <a:lnTo>
                    <a:pt x="759" y="128"/>
                  </a:lnTo>
                  <a:lnTo>
                    <a:pt x="759" y="128"/>
                  </a:lnTo>
                  <a:lnTo>
                    <a:pt x="764" y="135"/>
                  </a:lnTo>
                  <a:lnTo>
                    <a:pt x="766" y="142"/>
                  </a:lnTo>
                  <a:lnTo>
                    <a:pt x="766" y="145"/>
                  </a:lnTo>
                  <a:lnTo>
                    <a:pt x="768" y="145"/>
                  </a:lnTo>
                  <a:lnTo>
                    <a:pt x="771" y="147"/>
                  </a:lnTo>
                  <a:lnTo>
                    <a:pt x="771" y="147"/>
                  </a:lnTo>
                  <a:lnTo>
                    <a:pt x="773" y="147"/>
                  </a:lnTo>
                  <a:lnTo>
                    <a:pt x="773" y="149"/>
                  </a:lnTo>
                  <a:lnTo>
                    <a:pt x="780" y="157"/>
                  </a:lnTo>
                  <a:lnTo>
                    <a:pt x="780" y="161"/>
                  </a:lnTo>
                  <a:lnTo>
                    <a:pt x="782" y="164"/>
                  </a:lnTo>
                  <a:lnTo>
                    <a:pt x="792" y="171"/>
                  </a:lnTo>
                  <a:lnTo>
                    <a:pt x="792" y="171"/>
                  </a:lnTo>
                  <a:lnTo>
                    <a:pt x="792" y="173"/>
                  </a:lnTo>
                  <a:lnTo>
                    <a:pt x="792" y="173"/>
                  </a:lnTo>
                  <a:lnTo>
                    <a:pt x="792" y="178"/>
                  </a:lnTo>
                  <a:lnTo>
                    <a:pt x="792" y="180"/>
                  </a:lnTo>
                  <a:lnTo>
                    <a:pt x="794" y="180"/>
                  </a:lnTo>
                  <a:lnTo>
                    <a:pt x="794" y="183"/>
                  </a:lnTo>
                  <a:lnTo>
                    <a:pt x="797" y="183"/>
                  </a:lnTo>
                  <a:lnTo>
                    <a:pt x="797" y="185"/>
                  </a:lnTo>
                  <a:lnTo>
                    <a:pt x="799" y="185"/>
                  </a:lnTo>
                  <a:lnTo>
                    <a:pt x="801" y="185"/>
                  </a:lnTo>
                  <a:lnTo>
                    <a:pt x="801" y="185"/>
                  </a:lnTo>
                  <a:lnTo>
                    <a:pt x="804" y="190"/>
                  </a:lnTo>
                  <a:lnTo>
                    <a:pt x="806" y="192"/>
                  </a:lnTo>
                  <a:lnTo>
                    <a:pt x="808" y="192"/>
                  </a:lnTo>
                  <a:lnTo>
                    <a:pt x="813" y="194"/>
                  </a:lnTo>
                  <a:lnTo>
                    <a:pt x="816" y="194"/>
                  </a:lnTo>
                  <a:lnTo>
                    <a:pt x="818" y="197"/>
                  </a:lnTo>
                  <a:lnTo>
                    <a:pt x="823" y="204"/>
                  </a:lnTo>
                  <a:lnTo>
                    <a:pt x="827" y="209"/>
                  </a:lnTo>
                  <a:lnTo>
                    <a:pt x="832" y="211"/>
                  </a:lnTo>
                  <a:lnTo>
                    <a:pt x="832" y="213"/>
                  </a:lnTo>
                  <a:lnTo>
                    <a:pt x="832" y="213"/>
                  </a:lnTo>
                  <a:lnTo>
                    <a:pt x="832" y="213"/>
                  </a:lnTo>
                  <a:lnTo>
                    <a:pt x="832" y="218"/>
                  </a:lnTo>
                  <a:lnTo>
                    <a:pt x="830" y="218"/>
                  </a:lnTo>
                  <a:lnTo>
                    <a:pt x="830" y="220"/>
                  </a:lnTo>
                  <a:lnTo>
                    <a:pt x="830" y="220"/>
                  </a:lnTo>
                  <a:lnTo>
                    <a:pt x="830" y="223"/>
                  </a:lnTo>
                  <a:lnTo>
                    <a:pt x="832" y="225"/>
                  </a:lnTo>
                  <a:lnTo>
                    <a:pt x="834" y="228"/>
                  </a:lnTo>
                  <a:lnTo>
                    <a:pt x="846" y="235"/>
                  </a:lnTo>
                  <a:lnTo>
                    <a:pt x="846" y="237"/>
                  </a:lnTo>
                  <a:lnTo>
                    <a:pt x="849" y="237"/>
                  </a:lnTo>
                  <a:lnTo>
                    <a:pt x="849" y="239"/>
                  </a:lnTo>
                  <a:lnTo>
                    <a:pt x="851" y="242"/>
                  </a:lnTo>
                  <a:lnTo>
                    <a:pt x="861" y="246"/>
                  </a:lnTo>
                  <a:lnTo>
                    <a:pt x="865" y="249"/>
                  </a:lnTo>
                  <a:lnTo>
                    <a:pt x="868" y="249"/>
                  </a:lnTo>
                  <a:lnTo>
                    <a:pt x="870" y="249"/>
                  </a:lnTo>
                  <a:lnTo>
                    <a:pt x="870" y="249"/>
                  </a:lnTo>
                  <a:lnTo>
                    <a:pt x="870" y="249"/>
                  </a:lnTo>
                  <a:lnTo>
                    <a:pt x="870" y="249"/>
                  </a:lnTo>
                  <a:lnTo>
                    <a:pt x="872" y="246"/>
                  </a:lnTo>
                  <a:lnTo>
                    <a:pt x="879" y="223"/>
                  </a:lnTo>
                  <a:lnTo>
                    <a:pt x="879" y="223"/>
                  </a:lnTo>
                  <a:lnTo>
                    <a:pt x="879" y="220"/>
                  </a:lnTo>
                  <a:lnTo>
                    <a:pt x="879" y="220"/>
                  </a:lnTo>
                  <a:lnTo>
                    <a:pt x="879" y="218"/>
                  </a:lnTo>
                  <a:lnTo>
                    <a:pt x="879" y="216"/>
                  </a:lnTo>
                  <a:lnTo>
                    <a:pt x="879" y="213"/>
                  </a:lnTo>
                  <a:lnTo>
                    <a:pt x="879" y="211"/>
                  </a:lnTo>
                  <a:lnTo>
                    <a:pt x="879" y="211"/>
                  </a:lnTo>
                  <a:lnTo>
                    <a:pt x="879" y="209"/>
                  </a:lnTo>
                  <a:lnTo>
                    <a:pt x="882" y="209"/>
                  </a:lnTo>
                  <a:lnTo>
                    <a:pt x="882" y="209"/>
                  </a:lnTo>
                  <a:lnTo>
                    <a:pt x="882" y="209"/>
                  </a:lnTo>
                  <a:lnTo>
                    <a:pt x="882" y="209"/>
                  </a:lnTo>
                  <a:lnTo>
                    <a:pt x="884" y="206"/>
                  </a:lnTo>
                  <a:lnTo>
                    <a:pt x="884" y="206"/>
                  </a:lnTo>
                  <a:lnTo>
                    <a:pt x="884" y="204"/>
                  </a:lnTo>
                  <a:lnTo>
                    <a:pt x="884" y="201"/>
                  </a:lnTo>
                  <a:lnTo>
                    <a:pt x="887" y="201"/>
                  </a:lnTo>
                  <a:lnTo>
                    <a:pt x="887" y="199"/>
                  </a:lnTo>
                  <a:lnTo>
                    <a:pt x="887" y="199"/>
                  </a:lnTo>
                  <a:lnTo>
                    <a:pt x="887" y="194"/>
                  </a:lnTo>
                  <a:lnTo>
                    <a:pt x="887" y="194"/>
                  </a:lnTo>
                  <a:lnTo>
                    <a:pt x="889" y="190"/>
                  </a:lnTo>
                  <a:lnTo>
                    <a:pt x="889" y="187"/>
                  </a:lnTo>
                  <a:lnTo>
                    <a:pt x="889" y="185"/>
                  </a:lnTo>
                  <a:lnTo>
                    <a:pt x="889" y="185"/>
                  </a:lnTo>
                  <a:lnTo>
                    <a:pt x="889" y="183"/>
                  </a:lnTo>
                  <a:lnTo>
                    <a:pt x="891" y="180"/>
                  </a:lnTo>
                  <a:lnTo>
                    <a:pt x="891" y="178"/>
                  </a:lnTo>
                  <a:lnTo>
                    <a:pt x="891" y="178"/>
                  </a:lnTo>
                  <a:lnTo>
                    <a:pt x="894" y="175"/>
                  </a:lnTo>
                  <a:lnTo>
                    <a:pt x="896" y="168"/>
                  </a:lnTo>
                  <a:lnTo>
                    <a:pt x="896" y="166"/>
                  </a:lnTo>
                  <a:lnTo>
                    <a:pt x="896" y="166"/>
                  </a:lnTo>
                  <a:lnTo>
                    <a:pt x="896" y="161"/>
                  </a:lnTo>
                  <a:lnTo>
                    <a:pt x="896" y="152"/>
                  </a:lnTo>
                  <a:lnTo>
                    <a:pt x="896" y="152"/>
                  </a:lnTo>
                  <a:lnTo>
                    <a:pt x="896" y="152"/>
                  </a:lnTo>
                  <a:lnTo>
                    <a:pt x="898" y="149"/>
                  </a:lnTo>
                  <a:lnTo>
                    <a:pt x="898" y="149"/>
                  </a:lnTo>
                  <a:lnTo>
                    <a:pt x="898" y="149"/>
                  </a:lnTo>
                  <a:lnTo>
                    <a:pt x="901" y="149"/>
                  </a:lnTo>
                  <a:lnTo>
                    <a:pt x="901" y="147"/>
                  </a:lnTo>
                  <a:lnTo>
                    <a:pt x="901" y="145"/>
                  </a:lnTo>
                  <a:lnTo>
                    <a:pt x="903" y="145"/>
                  </a:lnTo>
                  <a:lnTo>
                    <a:pt x="903" y="145"/>
                  </a:lnTo>
                  <a:lnTo>
                    <a:pt x="903" y="142"/>
                  </a:lnTo>
                  <a:lnTo>
                    <a:pt x="903" y="142"/>
                  </a:lnTo>
                  <a:lnTo>
                    <a:pt x="905" y="142"/>
                  </a:lnTo>
                  <a:lnTo>
                    <a:pt x="910" y="142"/>
                  </a:lnTo>
                  <a:lnTo>
                    <a:pt x="917" y="145"/>
                  </a:lnTo>
                  <a:lnTo>
                    <a:pt x="936" y="159"/>
                  </a:lnTo>
                  <a:lnTo>
                    <a:pt x="939" y="159"/>
                  </a:lnTo>
                  <a:lnTo>
                    <a:pt x="962" y="187"/>
                  </a:lnTo>
                  <a:lnTo>
                    <a:pt x="962" y="187"/>
                  </a:lnTo>
                  <a:lnTo>
                    <a:pt x="965" y="190"/>
                  </a:lnTo>
                  <a:lnTo>
                    <a:pt x="991" y="218"/>
                  </a:lnTo>
                  <a:lnTo>
                    <a:pt x="995" y="223"/>
                  </a:lnTo>
                  <a:lnTo>
                    <a:pt x="998" y="223"/>
                  </a:lnTo>
                  <a:lnTo>
                    <a:pt x="1009" y="218"/>
                  </a:lnTo>
                  <a:lnTo>
                    <a:pt x="1017" y="213"/>
                  </a:lnTo>
                  <a:lnTo>
                    <a:pt x="1019" y="211"/>
                  </a:lnTo>
                  <a:lnTo>
                    <a:pt x="1021" y="209"/>
                  </a:lnTo>
                  <a:lnTo>
                    <a:pt x="1021" y="206"/>
                  </a:lnTo>
                  <a:lnTo>
                    <a:pt x="1024" y="204"/>
                  </a:lnTo>
                  <a:lnTo>
                    <a:pt x="1026" y="201"/>
                  </a:lnTo>
                  <a:lnTo>
                    <a:pt x="1026" y="201"/>
                  </a:lnTo>
                  <a:lnTo>
                    <a:pt x="1028" y="201"/>
                  </a:lnTo>
                  <a:lnTo>
                    <a:pt x="1028" y="204"/>
                  </a:lnTo>
                  <a:lnTo>
                    <a:pt x="1031" y="204"/>
                  </a:lnTo>
                  <a:lnTo>
                    <a:pt x="1033" y="206"/>
                  </a:lnTo>
                  <a:lnTo>
                    <a:pt x="1033" y="206"/>
                  </a:lnTo>
                  <a:lnTo>
                    <a:pt x="1033" y="211"/>
                  </a:lnTo>
                  <a:lnTo>
                    <a:pt x="1035" y="213"/>
                  </a:lnTo>
                  <a:lnTo>
                    <a:pt x="1035" y="213"/>
                  </a:lnTo>
                  <a:lnTo>
                    <a:pt x="1038" y="216"/>
                  </a:lnTo>
                  <a:lnTo>
                    <a:pt x="1045" y="216"/>
                  </a:lnTo>
                  <a:lnTo>
                    <a:pt x="1045" y="218"/>
                  </a:lnTo>
                  <a:lnTo>
                    <a:pt x="1047" y="218"/>
                  </a:lnTo>
                  <a:lnTo>
                    <a:pt x="1050" y="218"/>
                  </a:lnTo>
                  <a:lnTo>
                    <a:pt x="1052" y="220"/>
                  </a:lnTo>
                  <a:lnTo>
                    <a:pt x="1054" y="218"/>
                  </a:lnTo>
                  <a:lnTo>
                    <a:pt x="1057" y="218"/>
                  </a:lnTo>
                  <a:lnTo>
                    <a:pt x="1062" y="216"/>
                  </a:lnTo>
                  <a:lnTo>
                    <a:pt x="1064" y="213"/>
                  </a:lnTo>
                  <a:lnTo>
                    <a:pt x="1064" y="213"/>
                  </a:lnTo>
                  <a:lnTo>
                    <a:pt x="1066" y="211"/>
                  </a:lnTo>
                  <a:lnTo>
                    <a:pt x="1066" y="211"/>
                  </a:lnTo>
                  <a:lnTo>
                    <a:pt x="1069" y="209"/>
                  </a:lnTo>
                  <a:lnTo>
                    <a:pt x="1069" y="209"/>
                  </a:lnTo>
                  <a:lnTo>
                    <a:pt x="1069" y="209"/>
                  </a:lnTo>
                  <a:lnTo>
                    <a:pt x="1073" y="209"/>
                  </a:lnTo>
                  <a:lnTo>
                    <a:pt x="1076" y="211"/>
                  </a:lnTo>
                  <a:lnTo>
                    <a:pt x="1078" y="213"/>
                  </a:lnTo>
                  <a:lnTo>
                    <a:pt x="1078" y="213"/>
                  </a:lnTo>
                  <a:lnTo>
                    <a:pt x="1083" y="216"/>
                  </a:lnTo>
                  <a:lnTo>
                    <a:pt x="1083" y="216"/>
                  </a:lnTo>
                  <a:lnTo>
                    <a:pt x="1085" y="218"/>
                  </a:lnTo>
                  <a:lnTo>
                    <a:pt x="1085" y="218"/>
                  </a:lnTo>
                  <a:lnTo>
                    <a:pt x="1088" y="225"/>
                  </a:lnTo>
                  <a:lnTo>
                    <a:pt x="1090" y="225"/>
                  </a:lnTo>
                  <a:lnTo>
                    <a:pt x="1090" y="228"/>
                  </a:lnTo>
                  <a:lnTo>
                    <a:pt x="1095" y="228"/>
                  </a:lnTo>
                  <a:lnTo>
                    <a:pt x="1097" y="228"/>
                  </a:lnTo>
                  <a:lnTo>
                    <a:pt x="1099" y="230"/>
                  </a:lnTo>
                  <a:lnTo>
                    <a:pt x="1099" y="232"/>
                  </a:lnTo>
                  <a:lnTo>
                    <a:pt x="1102" y="232"/>
                  </a:lnTo>
                  <a:lnTo>
                    <a:pt x="1099" y="235"/>
                  </a:lnTo>
                  <a:lnTo>
                    <a:pt x="1099" y="237"/>
                  </a:lnTo>
                  <a:lnTo>
                    <a:pt x="1099" y="237"/>
                  </a:lnTo>
                  <a:lnTo>
                    <a:pt x="1099" y="239"/>
                  </a:lnTo>
                  <a:lnTo>
                    <a:pt x="1099" y="242"/>
                  </a:lnTo>
                  <a:lnTo>
                    <a:pt x="1118" y="272"/>
                  </a:lnTo>
                  <a:lnTo>
                    <a:pt x="1123" y="282"/>
                  </a:lnTo>
                  <a:lnTo>
                    <a:pt x="1125" y="284"/>
                  </a:lnTo>
                  <a:lnTo>
                    <a:pt x="1130" y="289"/>
                  </a:lnTo>
                  <a:lnTo>
                    <a:pt x="1130" y="289"/>
                  </a:lnTo>
                  <a:lnTo>
                    <a:pt x="1130" y="291"/>
                  </a:lnTo>
                  <a:lnTo>
                    <a:pt x="1130" y="291"/>
                  </a:lnTo>
                  <a:lnTo>
                    <a:pt x="1130" y="294"/>
                  </a:lnTo>
                  <a:lnTo>
                    <a:pt x="1130" y="296"/>
                  </a:lnTo>
                  <a:lnTo>
                    <a:pt x="1130" y="298"/>
                  </a:lnTo>
                  <a:lnTo>
                    <a:pt x="1132" y="301"/>
                  </a:lnTo>
                  <a:lnTo>
                    <a:pt x="1154" y="327"/>
                  </a:lnTo>
                  <a:lnTo>
                    <a:pt x="1156" y="332"/>
                  </a:lnTo>
                  <a:lnTo>
                    <a:pt x="1163" y="334"/>
                  </a:lnTo>
                  <a:lnTo>
                    <a:pt x="1173" y="341"/>
                  </a:lnTo>
                  <a:lnTo>
                    <a:pt x="1177" y="346"/>
                  </a:lnTo>
                  <a:lnTo>
                    <a:pt x="1182" y="351"/>
                  </a:lnTo>
                  <a:lnTo>
                    <a:pt x="1184" y="358"/>
                  </a:lnTo>
                  <a:lnTo>
                    <a:pt x="1184" y="358"/>
                  </a:lnTo>
                  <a:lnTo>
                    <a:pt x="1184" y="358"/>
                  </a:lnTo>
                  <a:lnTo>
                    <a:pt x="1184" y="358"/>
                  </a:lnTo>
                  <a:lnTo>
                    <a:pt x="1184" y="358"/>
                  </a:lnTo>
                  <a:lnTo>
                    <a:pt x="1187" y="358"/>
                  </a:lnTo>
                  <a:lnTo>
                    <a:pt x="1187" y="355"/>
                  </a:lnTo>
                  <a:lnTo>
                    <a:pt x="1187" y="355"/>
                  </a:lnTo>
                  <a:lnTo>
                    <a:pt x="1187" y="353"/>
                  </a:lnTo>
                  <a:lnTo>
                    <a:pt x="1187" y="351"/>
                  </a:lnTo>
                  <a:lnTo>
                    <a:pt x="1187" y="351"/>
                  </a:lnTo>
                  <a:lnTo>
                    <a:pt x="1187" y="348"/>
                  </a:lnTo>
                  <a:lnTo>
                    <a:pt x="1187" y="348"/>
                  </a:lnTo>
                  <a:lnTo>
                    <a:pt x="1187" y="346"/>
                  </a:lnTo>
                  <a:lnTo>
                    <a:pt x="1187" y="346"/>
                  </a:lnTo>
                  <a:lnTo>
                    <a:pt x="1187" y="346"/>
                  </a:lnTo>
                  <a:lnTo>
                    <a:pt x="1187" y="343"/>
                  </a:lnTo>
                  <a:lnTo>
                    <a:pt x="1184" y="341"/>
                  </a:lnTo>
                  <a:lnTo>
                    <a:pt x="1184" y="341"/>
                  </a:lnTo>
                  <a:lnTo>
                    <a:pt x="1184" y="341"/>
                  </a:lnTo>
                  <a:lnTo>
                    <a:pt x="1182" y="336"/>
                  </a:lnTo>
                  <a:lnTo>
                    <a:pt x="1182" y="332"/>
                  </a:lnTo>
                  <a:lnTo>
                    <a:pt x="1182" y="332"/>
                  </a:lnTo>
                  <a:lnTo>
                    <a:pt x="1182" y="329"/>
                  </a:lnTo>
                  <a:lnTo>
                    <a:pt x="1184" y="324"/>
                  </a:lnTo>
                  <a:lnTo>
                    <a:pt x="1187" y="322"/>
                  </a:lnTo>
                  <a:lnTo>
                    <a:pt x="1187" y="320"/>
                  </a:lnTo>
                  <a:lnTo>
                    <a:pt x="1187" y="320"/>
                  </a:lnTo>
                  <a:lnTo>
                    <a:pt x="1189" y="320"/>
                  </a:lnTo>
                  <a:lnTo>
                    <a:pt x="1192" y="322"/>
                  </a:lnTo>
                  <a:lnTo>
                    <a:pt x="1196" y="329"/>
                  </a:lnTo>
                  <a:lnTo>
                    <a:pt x="1196" y="332"/>
                  </a:lnTo>
                  <a:lnTo>
                    <a:pt x="1196" y="336"/>
                  </a:lnTo>
                  <a:lnTo>
                    <a:pt x="1199" y="336"/>
                  </a:lnTo>
                  <a:lnTo>
                    <a:pt x="1201" y="339"/>
                  </a:lnTo>
                  <a:lnTo>
                    <a:pt x="1201" y="339"/>
                  </a:lnTo>
                  <a:lnTo>
                    <a:pt x="1203" y="341"/>
                  </a:lnTo>
                  <a:lnTo>
                    <a:pt x="1203" y="346"/>
                  </a:lnTo>
                  <a:lnTo>
                    <a:pt x="1206" y="348"/>
                  </a:lnTo>
                  <a:lnTo>
                    <a:pt x="1208" y="351"/>
                  </a:lnTo>
                  <a:lnTo>
                    <a:pt x="1213" y="353"/>
                  </a:lnTo>
                  <a:lnTo>
                    <a:pt x="1215" y="355"/>
                  </a:lnTo>
                  <a:lnTo>
                    <a:pt x="1220" y="355"/>
                  </a:lnTo>
                  <a:lnTo>
                    <a:pt x="1220" y="355"/>
                  </a:lnTo>
                  <a:lnTo>
                    <a:pt x="1222" y="358"/>
                  </a:lnTo>
                  <a:lnTo>
                    <a:pt x="1225" y="358"/>
                  </a:lnTo>
                  <a:lnTo>
                    <a:pt x="1225" y="362"/>
                  </a:lnTo>
                  <a:lnTo>
                    <a:pt x="1227" y="365"/>
                  </a:lnTo>
                  <a:lnTo>
                    <a:pt x="1227" y="369"/>
                  </a:lnTo>
                  <a:lnTo>
                    <a:pt x="1227" y="379"/>
                  </a:lnTo>
                  <a:lnTo>
                    <a:pt x="1229" y="384"/>
                  </a:lnTo>
                  <a:lnTo>
                    <a:pt x="1258" y="405"/>
                  </a:lnTo>
                  <a:lnTo>
                    <a:pt x="1263" y="407"/>
                  </a:lnTo>
                  <a:lnTo>
                    <a:pt x="1267" y="412"/>
                  </a:lnTo>
                  <a:lnTo>
                    <a:pt x="1289" y="440"/>
                  </a:lnTo>
                  <a:lnTo>
                    <a:pt x="1319" y="474"/>
                  </a:lnTo>
                  <a:lnTo>
                    <a:pt x="1324" y="476"/>
                  </a:lnTo>
                  <a:lnTo>
                    <a:pt x="1324" y="478"/>
                  </a:lnTo>
                  <a:lnTo>
                    <a:pt x="1326" y="483"/>
                  </a:lnTo>
                  <a:lnTo>
                    <a:pt x="1326" y="485"/>
                  </a:lnTo>
                  <a:lnTo>
                    <a:pt x="1329" y="488"/>
                  </a:lnTo>
                  <a:lnTo>
                    <a:pt x="1331" y="490"/>
                  </a:lnTo>
                  <a:lnTo>
                    <a:pt x="1333" y="488"/>
                  </a:lnTo>
                  <a:lnTo>
                    <a:pt x="1333" y="485"/>
                  </a:lnTo>
                  <a:lnTo>
                    <a:pt x="1336" y="478"/>
                  </a:lnTo>
                  <a:lnTo>
                    <a:pt x="1338" y="478"/>
                  </a:lnTo>
                  <a:lnTo>
                    <a:pt x="1338" y="476"/>
                  </a:lnTo>
                  <a:lnTo>
                    <a:pt x="1341" y="474"/>
                  </a:lnTo>
                  <a:lnTo>
                    <a:pt x="1352" y="464"/>
                  </a:lnTo>
                  <a:lnTo>
                    <a:pt x="1352" y="464"/>
                  </a:lnTo>
                  <a:lnTo>
                    <a:pt x="1355" y="464"/>
                  </a:lnTo>
                  <a:lnTo>
                    <a:pt x="1355" y="464"/>
                  </a:lnTo>
                  <a:lnTo>
                    <a:pt x="1355" y="466"/>
                  </a:lnTo>
                  <a:lnTo>
                    <a:pt x="1355" y="474"/>
                  </a:lnTo>
                  <a:lnTo>
                    <a:pt x="1355" y="481"/>
                  </a:lnTo>
                  <a:lnTo>
                    <a:pt x="1359" y="488"/>
                  </a:lnTo>
                  <a:lnTo>
                    <a:pt x="1359" y="490"/>
                  </a:lnTo>
                  <a:lnTo>
                    <a:pt x="1359" y="492"/>
                  </a:lnTo>
                  <a:lnTo>
                    <a:pt x="1359" y="495"/>
                  </a:lnTo>
                  <a:lnTo>
                    <a:pt x="1357" y="497"/>
                  </a:lnTo>
                  <a:lnTo>
                    <a:pt x="1355" y="497"/>
                  </a:lnTo>
                  <a:lnTo>
                    <a:pt x="1355" y="500"/>
                  </a:lnTo>
                  <a:lnTo>
                    <a:pt x="1355" y="500"/>
                  </a:lnTo>
                  <a:lnTo>
                    <a:pt x="1355" y="502"/>
                  </a:lnTo>
                  <a:lnTo>
                    <a:pt x="1357" y="504"/>
                  </a:lnTo>
                  <a:lnTo>
                    <a:pt x="1364" y="511"/>
                  </a:lnTo>
                  <a:lnTo>
                    <a:pt x="1367" y="514"/>
                  </a:lnTo>
                  <a:lnTo>
                    <a:pt x="1367" y="514"/>
                  </a:lnTo>
                  <a:lnTo>
                    <a:pt x="1369" y="514"/>
                  </a:lnTo>
                  <a:lnTo>
                    <a:pt x="1371" y="516"/>
                  </a:lnTo>
                  <a:lnTo>
                    <a:pt x="1374" y="518"/>
                  </a:lnTo>
                  <a:lnTo>
                    <a:pt x="1383" y="530"/>
                  </a:lnTo>
                  <a:lnTo>
                    <a:pt x="1385" y="533"/>
                  </a:lnTo>
                  <a:lnTo>
                    <a:pt x="1388" y="535"/>
                  </a:lnTo>
                  <a:lnTo>
                    <a:pt x="1390" y="535"/>
                  </a:lnTo>
                  <a:lnTo>
                    <a:pt x="1393" y="537"/>
                  </a:lnTo>
                  <a:lnTo>
                    <a:pt x="1393" y="542"/>
                  </a:lnTo>
                  <a:lnTo>
                    <a:pt x="1397" y="549"/>
                  </a:lnTo>
                  <a:lnTo>
                    <a:pt x="1400" y="554"/>
                  </a:lnTo>
                  <a:lnTo>
                    <a:pt x="1402" y="556"/>
                  </a:lnTo>
                  <a:lnTo>
                    <a:pt x="1400" y="559"/>
                  </a:lnTo>
                  <a:lnTo>
                    <a:pt x="1400" y="561"/>
                  </a:lnTo>
                  <a:lnTo>
                    <a:pt x="1397" y="561"/>
                  </a:lnTo>
                  <a:lnTo>
                    <a:pt x="1395" y="561"/>
                  </a:lnTo>
                  <a:lnTo>
                    <a:pt x="1393" y="563"/>
                  </a:lnTo>
                  <a:lnTo>
                    <a:pt x="1393" y="566"/>
                  </a:lnTo>
                  <a:lnTo>
                    <a:pt x="1390" y="573"/>
                  </a:lnTo>
                  <a:lnTo>
                    <a:pt x="1385" y="580"/>
                  </a:lnTo>
                  <a:lnTo>
                    <a:pt x="1385" y="580"/>
                  </a:lnTo>
                  <a:lnTo>
                    <a:pt x="1385" y="580"/>
                  </a:lnTo>
                  <a:lnTo>
                    <a:pt x="1388" y="582"/>
                  </a:lnTo>
                  <a:lnTo>
                    <a:pt x="1393" y="587"/>
                  </a:lnTo>
                  <a:lnTo>
                    <a:pt x="1393" y="587"/>
                  </a:lnTo>
                  <a:lnTo>
                    <a:pt x="1395" y="587"/>
                  </a:lnTo>
                  <a:lnTo>
                    <a:pt x="1395" y="589"/>
                  </a:lnTo>
                  <a:lnTo>
                    <a:pt x="1397" y="594"/>
                  </a:lnTo>
                  <a:lnTo>
                    <a:pt x="1397" y="597"/>
                  </a:lnTo>
                  <a:lnTo>
                    <a:pt x="1400" y="599"/>
                  </a:lnTo>
                  <a:lnTo>
                    <a:pt x="1404" y="604"/>
                  </a:lnTo>
                  <a:lnTo>
                    <a:pt x="1404" y="604"/>
                  </a:lnTo>
                  <a:lnTo>
                    <a:pt x="1404" y="606"/>
                  </a:lnTo>
                  <a:lnTo>
                    <a:pt x="1404" y="606"/>
                  </a:lnTo>
                  <a:lnTo>
                    <a:pt x="1404" y="611"/>
                  </a:lnTo>
                  <a:lnTo>
                    <a:pt x="1404" y="611"/>
                  </a:lnTo>
                  <a:lnTo>
                    <a:pt x="1402" y="613"/>
                  </a:lnTo>
                  <a:lnTo>
                    <a:pt x="1400" y="613"/>
                  </a:lnTo>
                  <a:lnTo>
                    <a:pt x="1400" y="613"/>
                  </a:lnTo>
                  <a:lnTo>
                    <a:pt x="1397" y="613"/>
                  </a:lnTo>
                  <a:lnTo>
                    <a:pt x="1395" y="613"/>
                  </a:lnTo>
                  <a:lnTo>
                    <a:pt x="1395" y="615"/>
                  </a:lnTo>
                  <a:lnTo>
                    <a:pt x="1393" y="615"/>
                  </a:lnTo>
                  <a:lnTo>
                    <a:pt x="1393" y="618"/>
                  </a:lnTo>
                  <a:lnTo>
                    <a:pt x="1393" y="620"/>
                  </a:lnTo>
                  <a:lnTo>
                    <a:pt x="1395" y="623"/>
                  </a:lnTo>
                  <a:lnTo>
                    <a:pt x="1397" y="625"/>
                  </a:lnTo>
                  <a:lnTo>
                    <a:pt x="1400" y="627"/>
                  </a:lnTo>
                  <a:lnTo>
                    <a:pt x="1402" y="630"/>
                  </a:lnTo>
                  <a:lnTo>
                    <a:pt x="1402" y="630"/>
                  </a:lnTo>
                  <a:lnTo>
                    <a:pt x="1402" y="634"/>
                  </a:lnTo>
                  <a:lnTo>
                    <a:pt x="1404" y="639"/>
                  </a:lnTo>
                  <a:lnTo>
                    <a:pt x="1404" y="641"/>
                  </a:lnTo>
                  <a:lnTo>
                    <a:pt x="1407" y="646"/>
                  </a:lnTo>
                  <a:lnTo>
                    <a:pt x="1407" y="658"/>
                  </a:lnTo>
                  <a:lnTo>
                    <a:pt x="1407" y="663"/>
                  </a:lnTo>
                  <a:lnTo>
                    <a:pt x="1407" y="667"/>
                  </a:lnTo>
                  <a:lnTo>
                    <a:pt x="1407" y="670"/>
                  </a:lnTo>
                  <a:lnTo>
                    <a:pt x="1409" y="670"/>
                  </a:lnTo>
                  <a:lnTo>
                    <a:pt x="1409" y="672"/>
                  </a:lnTo>
                  <a:lnTo>
                    <a:pt x="1409" y="672"/>
                  </a:lnTo>
                  <a:lnTo>
                    <a:pt x="1411" y="672"/>
                  </a:lnTo>
                  <a:lnTo>
                    <a:pt x="1411" y="672"/>
                  </a:lnTo>
                  <a:lnTo>
                    <a:pt x="1416" y="675"/>
                  </a:lnTo>
                  <a:lnTo>
                    <a:pt x="1419" y="679"/>
                  </a:lnTo>
                  <a:lnTo>
                    <a:pt x="1419" y="679"/>
                  </a:lnTo>
                  <a:lnTo>
                    <a:pt x="1421" y="682"/>
                  </a:lnTo>
                  <a:lnTo>
                    <a:pt x="1421" y="682"/>
                  </a:lnTo>
                  <a:lnTo>
                    <a:pt x="1423" y="682"/>
                  </a:lnTo>
                  <a:lnTo>
                    <a:pt x="1423" y="684"/>
                  </a:lnTo>
                  <a:lnTo>
                    <a:pt x="1423" y="684"/>
                  </a:lnTo>
                  <a:lnTo>
                    <a:pt x="1423" y="684"/>
                  </a:lnTo>
                  <a:lnTo>
                    <a:pt x="1426" y="686"/>
                  </a:lnTo>
                  <a:lnTo>
                    <a:pt x="1426" y="686"/>
                  </a:lnTo>
                  <a:lnTo>
                    <a:pt x="1426" y="68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2433746" y="3729218"/>
              <a:ext cx="790969" cy="562820"/>
            </a:xfrm>
            <a:custGeom>
              <a:avLst/>
              <a:gdLst>
                <a:gd name="T0" fmla="*/ 901 w 913"/>
                <a:gd name="T1" fmla="*/ 234 h 648"/>
                <a:gd name="T2" fmla="*/ 863 w 913"/>
                <a:gd name="T3" fmla="*/ 220 h 648"/>
                <a:gd name="T4" fmla="*/ 844 w 913"/>
                <a:gd name="T5" fmla="*/ 199 h 648"/>
                <a:gd name="T6" fmla="*/ 830 w 913"/>
                <a:gd name="T7" fmla="*/ 168 h 648"/>
                <a:gd name="T8" fmla="*/ 797 w 913"/>
                <a:gd name="T9" fmla="*/ 156 h 648"/>
                <a:gd name="T10" fmla="*/ 832 w 913"/>
                <a:gd name="T11" fmla="*/ 118 h 648"/>
                <a:gd name="T12" fmla="*/ 854 w 913"/>
                <a:gd name="T13" fmla="*/ 71 h 648"/>
                <a:gd name="T14" fmla="*/ 830 w 913"/>
                <a:gd name="T15" fmla="*/ 38 h 648"/>
                <a:gd name="T16" fmla="*/ 766 w 913"/>
                <a:gd name="T17" fmla="*/ 9 h 648"/>
                <a:gd name="T18" fmla="*/ 712 w 913"/>
                <a:gd name="T19" fmla="*/ 40 h 648"/>
                <a:gd name="T20" fmla="*/ 650 w 913"/>
                <a:gd name="T21" fmla="*/ 31 h 648"/>
                <a:gd name="T22" fmla="*/ 615 w 913"/>
                <a:gd name="T23" fmla="*/ 21 h 648"/>
                <a:gd name="T24" fmla="*/ 567 w 913"/>
                <a:gd name="T25" fmla="*/ 50 h 648"/>
                <a:gd name="T26" fmla="*/ 553 w 913"/>
                <a:gd name="T27" fmla="*/ 83 h 648"/>
                <a:gd name="T28" fmla="*/ 499 w 913"/>
                <a:gd name="T29" fmla="*/ 83 h 648"/>
                <a:gd name="T30" fmla="*/ 463 w 913"/>
                <a:gd name="T31" fmla="*/ 71 h 648"/>
                <a:gd name="T32" fmla="*/ 400 w 913"/>
                <a:gd name="T33" fmla="*/ 106 h 648"/>
                <a:gd name="T34" fmla="*/ 385 w 913"/>
                <a:gd name="T35" fmla="*/ 85 h 648"/>
                <a:gd name="T36" fmla="*/ 359 w 913"/>
                <a:gd name="T37" fmla="*/ 83 h 648"/>
                <a:gd name="T38" fmla="*/ 326 w 913"/>
                <a:gd name="T39" fmla="*/ 47 h 648"/>
                <a:gd name="T40" fmla="*/ 305 w 913"/>
                <a:gd name="T41" fmla="*/ 80 h 648"/>
                <a:gd name="T42" fmla="*/ 191 w 913"/>
                <a:gd name="T43" fmla="*/ 130 h 648"/>
                <a:gd name="T44" fmla="*/ 90 w 913"/>
                <a:gd name="T45" fmla="*/ 73 h 648"/>
                <a:gd name="T46" fmla="*/ 19 w 913"/>
                <a:gd name="T47" fmla="*/ 102 h 648"/>
                <a:gd name="T48" fmla="*/ 21 w 913"/>
                <a:gd name="T49" fmla="*/ 137 h 648"/>
                <a:gd name="T50" fmla="*/ 76 w 913"/>
                <a:gd name="T51" fmla="*/ 158 h 648"/>
                <a:gd name="T52" fmla="*/ 97 w 913"/>
                <a:gd name="T53" fmla="*/ 194 h 648"/>
                <a:gd name="T54" fmla="*/ 132 w 913"/>
                <a:gd name="T55" fmla="*/ 203 h 648"/>
                <a:gd name="T56" fmla="*/ 175 w 913"/>
                <a:gd name="T57" fmla="*/ 210 h 648"/>
                <a:gd name="T58" fmla="*/ 184 w 913"/>
                <a:gd name="T59" fmla="*/ 258 h 648"/>
                <a:gd name="T60" fmla="*/ 144 w 913"/>
                <a:gd name="T61" fmla="*/ 277 h 648"/>
                <a:gd name="T62" fmla="*/ 118 w 913"/>
                <a:gd name="T63" fmla="*/ 293 h 648"/>
                <a:gd name="T64" fmla="*/ 142 w 913"/>
                <a:gd name="T65" fmla="*/ 350 h 648"/>
                <a:gd name="T66" fmla="*/ 239 w 913"/>
                <a:gd name="T67" fmla="*/ 374 h 648"/>
                <a:gd name="T68" fmla="*/ 225 w 913"/>
                <a:gd name="T69" fmla="*/ 440 h 648"/>
                <a:gd name="T70" fmla="*/ 253 w 913"/>
                <a:gd name="T71" fmla="*/ 494 h 648"/>
                <a:gd name="T72" fmla="*/ 331 w 913"/>
                <a:gd name="T73" fmla="*/ 549 h 648"/>
                <a:gd name="T74" fmla="*/ 390 w 913"/>
                <a:gd name="T75" fmla="*/ 568 h 648"/>
                <a:gd name="T76" fmla="*/ 418 w 913"/>
                <a:gd name="T77" fmla="*/ 563 h 648"/>
                <a:gd name="T78" fmla="*/ 440 w 913"/>
                <a:gd name="T79" fmla="*/ 556 h 648"/>
                <a:gd name="T80" fmla="*/ 444 w 913"/>
                <a:gd name="T81" fmla="*/ 570 h 648"/>
                <a:gd name="T82" fmla="*/ 459 w 913"/>
                <a:gd name="T83" fmla="*/ 556 h 648"/>
                <a:gd name="T84" fmla="*/ 449 w 913"/>
                <a:gd name="T85" fmla="*/ 551 h 648"/>
                <a:gd name="T86" fmla="*/ 454 w 913"/>
                <a:gd name="T87" fmla="*/ 530 h 648"/>
                <a:gd name="T88" fmla="*/ 468 w 913"/>
                <a:gd name="T89" fmla="*/ 532 h 648"/>
                <a:gd name="T90" fmla="*/ 470 w 913"/>
                <a:gd name="T91" fmla="*/ 551 h 648"/>
                <a:gd name="T92" fmla="*/ 485 w 913"/>
                <a:gd name="T93" fmla="*/ 568 h 648"/>
                <a:gd name="T94" fmla="*/ 492 w 913"/>
                <a:gd name="T95" fmla="*/ 558 h 648"/>
                <a:gd name="T96" fmla="*/ 499 w 913"/>
                <a:gd name="T97" fmla="*/ 556 h 648"/>
                <a:gd name="T98" fmla="*/ 523 w 913"/>
                <a:gd name="T99" fmla="*/ 577 h 648"/>
                <a:gd name="T100" fmla="*/ 541 w 913"/>
                <a:gd name="T101" fmla="*/ 598 h 648"/>
                <a:gd name="T102" fmla="*/ 577 w 913"/>
                <a:gd name="T103" fmla="*/ 575 h 648"/>
                <a:gd name="T104" fmla="*/ 586 w 913"/>
                <a:gd name="T105" fmla="*/ 589 h 648"/>
                <a:gd name="T106" fmla="*/ 610 w 913"/>
                <a:gd name="T107" fmla="*/ 584 h 648"/>
                <a:gd name="T108" fmla="*/ 681 w 913"/>
                <a:gd name="T109" fmla="*/ 561 h 648"/>
                <a:gd name="T110" fmla="*/ 702 w 913"/>
                <a:gd name="T111" fmla="*/ 532 h 648"/>
                <a:gd name="T112" fmla="*/ 738 w 913"/>
                <a:gd name="T113" fmla="*/ 516 h 648"/>
                <a:gd name="T114" fmla="*/ 738 w 913"/>
                <a:gd name="T115" fmla="*/ 480 h 648"/>
                <a:gd name="T116" fmla="*/ 780 w 913"/>
                <a:gd name="T117" fmla="*/ 471 h 648"/>
                <a:gd name="T118" fmla="*/ 823 w 913"/>
                <a:gd name="T119" fmla="*/ 426 h 648"/>
                <a:gd name="T120" fmla="*/ 835 w 913"/>
                <a:gd name="T121" fmla="*/ 362 h 648"/>
                <a:gd name="T122" fmla="*/ 877 w 913"/>
                <a:gd name="T123" fmla="*/ 336 h 648"/>
                <a:gd name="T124" fmla="*/ 901 w 913"/>
                <a:gd name="T125" fmla="*/ 284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13" h="648">
                  <a:moveTo>
                    <a:pt x="518" y="648"/>
                  </a:moveTo>
                  <a:lnTo>
                    <a:pt x="518" y="648"/>
                  </a:lnTo>
                  <a:lnTo>
                    <a:pt x="518" y="646"/>
                  </a:lnTo>
                  <a:lnTo>
                    <a:pt x="518" y="643"/>
                  </a:lnTo>
                  <a:lnTo>
                    <a:pt x="523" y="643"/>
                  </a:lnTo>
                  <a:lnTo>
                    <a:pt x="523" y="646"/>
                  </a:lnTo>
                  <a:lnTo>
                    <a:pt x="523" y="648"/>
                  </a:lnTo>
                  <a:lnTo>
                    <a:pt x="520" y="648"/>
                  </a:lnTo>
                  <a:lnTo>
                    <a:pt x="520" y="648"/>
                  </a:lnTo>
                  <a:lnTo>
                    <a:pt x="518" y="648"/>
                  </a:lnTo>
                  <a:lnTo>
                    <a:pt x="518" y="648"/>
                  </a:lnTo>
                  <a:close/>
                  <a:moveTo>
                    <a:pt x="913" y="272"/>
                  </a:moveTo>
                  <a:lnTo>
                    <a:pt x="913" y="272"/>
                  </a:lnTo>
                  <a:lnTo>
                    <a:pt x="913" y="270"/>
                  </a:lnTo>
                  <a:lnTo>
                    <a:pt x="908" y="263"/>
                  </a:lnTo>
                  <a:lnTo>
                    <a:pt x="906" y="260"/>
                  </a:lnTo>
                  <a:lnTo>
                    <a:pt x="906" y="258"/>
                  </a:lnTo>
                  <a:lnTo>
                    <a:pt x="906" y="258"/>
                  </a:lnTo>
                  <a:lnTo>
                    <a:pt x="906" y="255"/>
                  </a:lnTo>
                  <a:lnTo>
                    <a:pt x="906" y="255"/>
                  </a:lnTo>
                  <a:lnTo>
                    <a:pt x="908" y="251"/>
                  </a:lnTo>
                  <a:lnTo>
                    <a:pt x="908" y="248"/>
                  </a:lnTo>
                  <a:lnTo>
                    <a:pt x="908" y="248"/>
                  </a:lnTo>
                  <a:lnTo>
                    <a:pt x="908" y="248"/>
                  </a:lnTo>
                  <a:lnTo>
                    <a:pt x="908" y="248"/>
                  </a:lnTo>
                  <a:lnTo>
                    <a:pt x="906" y="246"/>
                  </a:lnTo>
                  <a:lnTo>
                    <a:pt x="903" y="246"/>
                  </a:lnTo>
                  <a:lnTo>
                    <a:pt x="903" y="244"/>
                  </a:lnTo>
                  <a:lnTo>
                    <a:pt x="903" y="244"/>
                  </a:lnTo>
                  <a:lnTo>
                    <a:pt x="901" y="244"/>
                  </a:lnTo>
                  <a:lnTo>
                    <a:pt x="901" y="241"/>
                  </a:lnTo>
                  <a:lnTo>
                    <a:pt x="898" y="241"/>
                  </a:lnTo>
                  <a:lnTo>
                    <a:pt x="898" y="239"/>
                  </a:lnTo>
                  <a:lnTo>
                    <a:pt x="898" y="237"/>
                  </a:lnTo>
                  <a:lnTo>
                    <a:pt x="898" y="237"/>
                  </a:lnTo>
                  <a:lnTo>
                    <a:pt x="898" y="237"/>
                  </a:lnTo>
                  <a:lnTo>
                    <a:pt x="901" y="234"/>
                  </a:lnTo>
                  <a:lnTo>
                    <a:pt x="901" y="234"/>
                  </a:lnTo>
                  <a:lnTo>
                    <a:pt x="901" y="234"/>
                  </a:lnTo>
                  <a:lnTo>
                    <a:pt x="901" y="232"/>
                  </a:lnTo>
                  <a:lnTo>
                    <a:pt x="901" y="229"/>
                  </a:lnTo>
                  <a:lnTo>
                    <a:pt x="901" y="229"/>
                  </a:lnTo>
                  <a:lnTo>
                    <a:pt x="901" y="229"/>
                  </a:lnTo>
                  <a:lnTo>
                    <a:pt x="901" y="229"/>
                  </a:lnTo>
                  <a:lnTo>
                    <a:pt x="901" y="227"/>
                  </a:lnTo>
                  <a:lnTo>
                    <a:pt x="903" y="227"/>
                  </a:lnTo>
                  <a:lnTo>
                    <a:pt x="903" y="227"/>
                  </a:lnTo>
                  <a:lnTo>
                    <a:pt x="906" y="227"/>
                  </a:lnTo>
                  <a:lnTo>
                    <a:pt x="908" y="225"/>
                  </a:lnTo>
                  <a:lnTo>
                    <a:pt x="908" y="225"/>
                  </a:lnTo>
                  <a:lnTo>
                    <a:pt x="908" y="222"/>
                  </a:lnTo>
                  <a:lnTo>
                    <a:pt x="908" y="222"/>
                  </a:lnTo>
                  <a:lnTo>
                    <a:pt x="908" y="222"/>
                  </a:lnTo>
                  <a:lnTo>
                    <a:pt x="908" y="222"/>
                  </a:lnTo>
                  <a:lnTo>
                    <a:pt x="906" y="220"/>
                  </a:lnTo>
                  <a:lnTo>
                    <a:pt x="901" y="220"/>
                  </a:lnTo>
                  <a:lnTo>
                    <a:pt x="901" y="220"/>
                  </a:lnTo>
                  <a:lnTo>
                    <a:pt x="901" y="220"/>
                  </a:lnTo>
                  <a:lnTo>
                    <a:pt x="898" y="220"/>
                  </a:lnTo>
                  <a:lnTo>
                    <a:pt x="898" y="220"/>
                  </a:lnTo>
                  <a:lnTo>
                    <a:pt x="898" y="220"/>
                  </a:lnTo>
                  <a:lnTo>
                    <a:pt x="896" y="220"/>
                  </a:lnTo>
                  <a:lnTo>
                    <a:pt x="896" y="220"/>
                  </a:lnTo>
                  <a:lnTo>
                    <a:pt x="891" y="220"/>
                  </a:lnTo>
                  <a:lnTo>
                    <a:pt x="887" y="220"/>
                  </a:lnTo>
                  <a:lnTo>
                    <a:pt x="884" y="220"/>
                  </a:lnTo>
                  <a:lnTo>
                    <a:pt x="868" y="215"/>
                  </a:lnTo>
                  <a:lnTo>
                    <a:pt x="868" y="215"/>
                  </a:lnTo>
                  <a:lnTo>
                    <a:pt x="868" y="215"/>
                  </a:lnTo>
                  <a:lnTo>
                    <a:pt x="865" y="218"/>
                  </a:lnTo>
                  <a:lnTo>
                    <a:pt x="865" y="218"/>
                  </a:lnTo>
                  <a:lnTo>
                    <a:pt x="865" y="218"/>
                  </a:lnTo>
                  <a:lnTo>
                    <a:pt x="863" y="218"/>
                  </a:lnTo>
                  <a:lnTo>
                    <a:pt x="863" y="220"/>
                  </a:lnTo>
                  <a:lnTo>
                    <a:pt x="863" y="222"/>
                  </a:lnTo>
                  <a:lnTo>
                    <a:pt x="863" y="222"/>
                  </a:lnTo>
                  <a:lnTo>
                    <a:pt x="861" y="225"/>
                  </a:lnTo>
                  <a:lnTo>
                    <a:pt x="861" y="225"/>
                  </a:lnTo>
                  <a:lnTo>
                    <a:pt x="861" y="225"/>
                  </a:lnTo>
                  <a:lnTo>
                    <a:pt x="858" y="225"/>
                  </a:lnTo>
                  <a:lnTo>
                    <a:pt x="856" y="225"/>
                  </a:lnTo>
                  <a:lnTo>
                    <a:pt x="856" y="225"/>
                  </a:lnTo>
                  <a:lnTo>
                    <a:pt x="856" y="225"/>
                  </a:lnTo>
                  <a:lnTo>
                    <a:pt x="851" y="229"/>
                  </a:lnTo>
                  <a:lnTo>
                    <a:pt x="851" y="229"/>
                  </a:lnTo>
                  <a:lnTo>
                    <a:pt x="849" y="232"/>
                  </a:lnTo>
                  <a:lnTo>
                    <a:pt x="849" y="229"/>
                  </a:lnTo>
                  <a:lnTo>
                    <a:pt x="846" y="229"/>
                  </a:lnTo>
                  <a:lnTo>
                    <a:pt x="846" y="227"/>
                  </a:lnTo>
                  <a:lnTo>
                    <a:pt x="844" y="227"/>
                  </a:lnTo>
                  <a:lnTo>
                    <a:pt x="842" y="227"/>
                  </a:lnTo>
                  <a:lnTo>
                    <a:pt x="839" y="225"/>
                  </a:lnTo>
                  <a:lnTo>
                    <a:pt x="839" y="225"/>
                  </a:lnTo>
                  <a:lnTo>
                    <a:pt x="839" y="225"/>
                  </a:lnTo>
                  <a:lnTo>
                    <a:pt x="839" y="225"/>
                  </a:lnTo>
                  <a:lnTo>
                    <a:pt x="839" y="222"/>
                  </a:lnTo>
                  <a:lnTo>
                    <a:pt x="839" y="222"/>
                  </a:lnTo>
                  <a:lnTo>
                    <a:pt x="842" y="218"/>
                  </a:lnTo>
                  <a:lnTo>
                    <a:pt x="844" y="210"/>
                  </a:lnTo>
                  <a:lnTo>
                    <a:pt x="844" y="210"/>
                  </a:lnTo>
                  <a:lnTo>
                    <a:pt x="844" y="210"/>
                  </a:lnTo>
                  <a:lnTo>
                    <a:pt x="844" y="208"/>
                  </a:lnTo>
                  <a:lnTo>
                    <a:pt x="844" y="208"/>
                  </a:lnTo>
                  <a:lnTo>
                    <a:pt x="844" y="208"/>
                  </a:lnTo>
                  <a:lnTo>
                    <a:pt x="842" y="203"/>
                  </a:lnTo>
                  <a:lnTo>
                    <a:pt x="842" y="203"/>
                  </a:lnTo>
                  <a:lnTo>
                    <a:pt x="842" y="203"/>
                  </a:lnTo>
                  <a:lnTo>
                    <a:pt x="842" y="203"/>
                  </a:lnTo>
                  <a:lnTo>
                    <a:pt x="842" y="201"/>
                  </a:lnTo>
                  <a:lnTo>
                    <a:pt x="842" y="201"/>
                  </a:lnTo>
                  <a:lnTo>
                    <a:pt x="844" y="199"/>
                  </a:lnTo>
                  <a:lnTo>
                    <a:pt x="842" y="196"/>
                  </a:lnTo>
                  <a:lnTo>
                    <a:pt x="842" y="194"/>
                  </a:lnTo>
                  <a:lnTo>
                    <a:pt x="842" y="192"/>
                  </a:lnTo>
                  <a:lnTo>
                    <a:pt x="842" y="192"/>
                  </a:lnTo>
                  <a:lnTo>
                    <a:pt x="842" y="189"/>
                  </a:lnTo>
                  <a:lnTo>
                    <a:pt x="842" y="189"/>
                  </a:lnTo>
                  <a:lnTo>
                    <a:pt x="842" y="189"/>
                  </a:lnTo>
                  <a:lnTo>
                    <a:pt x="842" y="187"/>
                  </a:lnTo>
                  <a:lnTo>
                    <a:pt x="844" y="187"/>
                  </a:lnTo>
                  <a:lnTo>
                    <a:pt x="844" y="184"/>
                  </a:lnTo>
                  <a:lnTo>
                    <a:pt x="844" y="184"/>
                  </a:lnTo>
                  <a:lnTo>
                    <a:pt x="844" y="184"/>
                  </a:lnTo>
                  <a:lnTo>
                    <a:pt x="846" y="182"/>
                  </a:lnTo>
                  <a:lnTo>
                    <a:pt x="846" y="182"/>
                  </a:lnTo>
                  <a:lnTo>
                    <a:pt x="846" y="182"/>
                  </a:lnTo>
                  <a:lnTo>
                    <a:pt x="844" y="180"/>
                  </a:lnTo>
                  <a:lnTo>
                    <a:pt x="844" y="180"/>
                  </a:lnTo>
                  <a:lnTo>
                    <a:pt x="842" y="177"/>
                  </a:lnTo>
                  <a:lnTo>
                    <a:pt x="839" y="177"/>
                  </a:lnTo>
                  <a:lnTo>
                    <a:pt x="839" y="177"/>
                  </a:lnTo>
                  <a:lnTo>
                    <a:pt x="839" y="175"/>
                  </a:lnTo>
                  <a:lnTo>
                    <a:pt x="839" y="175"/>
                  </a:lnTo>
                  <a:lnTo>
                    <a:pt x="842" y="173"/>
                  </a:lnTo>
                  <a:lnTo>
                    <a:pt x="842" y="173"/>
                  </a:lnTo>
                  <a:lnTo>
                    <a:pt x="842" y="170"/>
                  </a:lnTo>
                  <a:lnTo>
                    <a:pt x="842" y="170"/>
                  </a:lnTo>
                  <a:lnTo>
                    <a:pt x="842" y="170"/>
                  </a:lnTo>
                  <a:lnTo>
                    <a:pt x="842" y="170"/>
                  </a:lnTo>
                  <a:lnTo>
                    <a:pt x="842" y="168"/>
                  </a:lnTo>
                  <a:lnTo>
                    <a:pt x="842" y="168"/>
                  </a:lnTo>
                  <a:lnTo>
                    <a:pt x="839" y="166"/>
                  </a:lnTo>
                  <a:lnTo>
                    <a:pt x="837" y="166"/>
                  </a:lnTo>
                  <a:lnTo>
                    <a:pt x="837" y="166"/>
                  </a:lnTo>
                  <a:lnTo>
                    <a:pt x="835" y="166"/>
                  </a:lnTo>
                  <a:lnTo>
                    <a:pt x="830" y="168"/>
                  </a:lnTo>
                  <a:lnTo>
                    <a:pt x="830" y="168"/>
                  </a:lnTo>
                  <a:lnTo>
                    <a:pt x="830" y="168"/>
                  </a:lnTo>
                  <a:lnTo>
                    <a:pt x="828" y="168"/>
                  </a:lnTo>
                  <a:lnTo>
                    <a:pt x="825" y="163"/>
                  </a:lnTo>
                  <a:lnTo>
                    <a:pt x="825" y="163"/>
                  </a:lnTo>
                  <a:lnTo>
                    <a:pt x="823" y="163"/>
                  </a:lnTo>
                  <a:lnTo>
                    <a:pt x="823" y="163"/>
                  </a:lnTo>
                  <a:lnTo>
                    <a:pt x="820" y="166"/>
                  </a:lnTo>
                  <a:lnTo>
                    <a:pt x="811" y="173"/>
                  </a:lnTo>
                  <a:lnTo>
                    <a:pt x="809" y="173"/>
                  </a:lnTo>
                  <a:lnTo>
                    <a:pt x="806" y="175"/>
                  </a:lnTo>
                  <a:lnTo>
                    <a:pt x="804" y="175"/>
                  </a:lnTo>
                  <a:lnTo>
                    <a:pt x="804" y="175"/>
                  </a:lnTo>
                  <a:lnTo>
                    <a:pt x="804" y="177"/>
                  </a:lnTo>
                  <a:lnTo>
                    <a:pt x="802" y="182"/>
                  </a:lnTo>
                  <a:lnTo>
                    <a:pt x="799" y="187"/>
                  </a:lnTo>
                  <a:lnTo>
                    <a:pt x="794" y="189"/>
                  </a:lnTo>
                  <a:lnTo>
                    <a:pt x="792" y="189"/>
                  </a:lnTo>
                  <a:lnTo>
                    <a:pt x="792" y="189"/>
                  </a:lnTo>
                  <a:lnTo>
                    <a:pt x="792" y="189"/>
                  </a:lnTo>
                  <a:lnTo>
                    <a:pt x="790" y="187"/>
                  </a:lnTo>
                  <a:lnTo>
                    <a:pt x="790" y="187"/>
                  </a:lnTo>
                  <a:lnTo>
                    <a:pt x="790" y="187"/>
                  </a:lnTo>
                  <a:lnTo>
                    <a:pt x="787" y="182"/>
                  </a:lnTo>
                  <a:lnTo>
                    <a:pt x="785" y="177"/>
                  </a:lnTo>
                  <a:lnTo>
                    <a:pt x="785" y="177"/>
                  </a:lnTo>
                  <a:lnTo>
                    <a:pt x="785" y="175"/>
                  </a:lnTo>
                  <a:lnTo>
                    <a:pt x="785" y="175"/>
                  </a:lnTo>
                  <a:lnTo>
                    <a:pt x="785" y="173"/>
                  </a:lnTo>
                  <a:lnTo>
                    <a:pt x="785" y="170"/>
                  </a:lnTo>
                  <a:lnTo>
                    <a:pt x="785" y="170"/>
                  </a:lnTo>
                  <a:lnTo>
                    <a:pt x="787" y="166"/>
                  </a:lnTo>
                  <a:lnTo>
                    <a:pt x="790" y="158"/>
                  </a:lnTo>
                  <a:lnTo>
                    <a:pt x="790" y="158"/>
                  </a:lnTo>
                  <a:lnTo>
                    <a:pt x="790" y="158"/>
                  </a:lnTo>
                  <a:lnTo>
                    <a:pt x="792" y="158"/>
                  </a:lnTo>
                  <a:lnTo>
                    <a:pt x="792" y="158"/>
                  </a:lnTo>
                  <a:lnTo>
                    <a:pt x="797" y="158"/>
                  </a:lnTo>
                  <a:lnTo>
                    <a:pt x="797" y="156"/>
                  </a:lnTo>
                  <a:lnTo>
                    <a:pt x="799" y="156"/>
                  </a:lnTo>
                  <a:lnTo>
                    <a:pt x="799" y="156"/>
                  </a:lnTo>
                  <a:lnTo>
                    <a:pt x="804" y="151"/>
                  </a:lnTo>
                  <a:lnTo>
                    <a:pt x="804" y="151"/>
                  </a:lnTo>
                  <a:lnTo>
                    <a:pt x="806" y="149"/>
                  </a:lnTo>
                  <a:lnTo>
                    <a:pt x="806" y="149"/>
                  </a:lnTo>
                  <a:lnTo>
                    <a:pt x="806" y="149"/>
                  </a:lnTo>
                  <a:lnTo>
                    <a:pt x="806" y="149"/>
                  </a:lnTo>
                  <a:lnTo>
                    <a:pt x="806" y="147"/>
                  </a:lnTo>
                  <a:lnTo>
                    <a:pt x="804" y="144"/>
                  </a:lnTo>
                  <a:lnTo>
                    <a:pt x="806" y="144"/>
                  </a:lnTo>
                  <a:lnTo>
                    <a:pt x="806" y="144"/>
                  </a:lnTo>
                  <a:lnTo>
                    <a:pt x="809" y="142"/>
                  </a:lnTo>
                  <a:lnTo>
                    <a:pt x="809" y="142"/>
                  </a:lnTo>
                  <a:lnTo>
                    <a:pt x="809" y="142"/>
                  </a:lnTo>
                  <a:lnTo>
                    <a:pt x="811" y="140"/>
                  </a:lnTo>
                  <a:lnTo>
                    <a:pt x="811" y="140"/>
                  </a:lnTo>
                  <a:lnTo>
                    <a:pt x="811" y="137"/>
                  </a:lnTo>
                  <a:lnTo>
                    <a:pt x="811" y="135"/>
                  </a:lnTo>
                  <a:lnTo>
                    <a:pt x="813" y="135"/>
                  </a:lnTo>
                  <a:lnTo>
                    <a:pt x="813" y="132"/>
                  </a:lnTo>
                  <a:lnTo>
                    <a:pt x="813" y="132"/>
                  </a:lnTo>
                  <a:lnTo>
                    <a:pt x="816" y="132"/>
                  </a:lnTo>
                  <a:lnTo>
                    <a:pt x="816" y="132"/>
                  </a:lnTo>
                  <a:lnTo>
                    <a:pt x="818" y="132"/>
                  </a:lnTo>
                  <a:lnTo>
                    <a:pt x="820" y="132"/>
                  </a:lnTo>
                  <a:lnTo>
                    <a:pt x="823" y="132"/>
                  </a:lnTo>
                  <a:lnTo>
                    <a:pt x="823" y="130"/>
                  </a:lnTo>
                  <a:lnTo>
                    <a:pt x="823" y="130"/>
                  </a:lnTo>
                  <a:lnTo>
                    <a:pt x="828" y="128"/>
                  </a:lnTo>
                  <a:lnTo>
                    <a:pt x="828" y="125"/>
                  </a:lnTo>
                  <a:lnTo>
                    <a:pt x="828" y="125"/>
                  </a:lnTo>
                  <a:lnTo>
                    <a:pt x="828" y="123"/>
                  </a:lnTo>
                  <a:lnTo>
                    <a:pt x="828" y="123"/>
                  </a:lnTo>
                  <a:lnTo>
                    <a:pt x="830" y="123"/>
                  </a:lnTo>
                  <a:lnTo>
                    <a:pt x="830" y="121"/>
                  </a:lnTo>
                  <a:lnTo>
                    <a:pt x="832" y="118"/>
                  </a:lnTo>
                  <a:lnTo>
                    <a:pt x="832" y="118"/>
                  </a:lnTo>
                  <a:lnTo>
                    <a:pt x="832" y="116"/>
                  </a:lnTo>
                  <a:lnTo>
                    <a:pt x="832" y="116"/>
                  </a:lnTo>
                  <a:lnTo>
                    <a:pt x="832" y="116"/>
                  </a:lnTo>
                  <a:lnTo>
                    <a:pt x="832" y="113"/>
                  </a:lnTo>
                  <a:lnTo>
                    <a:pt x="832" y="113"/>
                  </a:lnTo>
                  <a:lnTo>
                    <a:pt x="835" y="106"/>
                  </a:lnTo>
                  <a:lnTo>
                    <a:pt x="835" y="106"/>
                  </a:lnTo>
                  <a:lnTo>
                    <a:pt x="835" y="106"/>
                  </a:lnTo>
                  <a:lnTo>
                    <a:pt x="832" y="102"/>
                  </a:lnTo>
                  <a:lnTo>
                    <a:pt x="832" y="99"/>
                  </a:lnTo>
                  <a:lnTo>
                    <a:pt x="832" y="99"/>
                  </a:lnTo>
                  <a:lnTo>
                    <a:pt x="832" y="99"/>
                  </a:lnTo>
                  <a:lnTo>
                    <a:pt x="832" y="97"/>
                  </a:lnTo>
                  <a:lnTo>
                    <a:pt x="835" y="97"/>
                  </a:lnTo>
                  <a:lnTo>
                    <a:pt x="835" y="95"/>
                  </a:lnTo>
                  <a:lnTo>
                    <a:pt x="835" y="95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7" y="90"/>
                  </a:lnTo>
                  <a:lnTo>
                    <a:pt x="839" y="90"/>
                  </a:lnTo>
                  <a:lnTo>
                    <a:pt x="839" y="90"/>
                  </a:lnTo>
                  <a:lnTo>
                    <a:pt x="839" y="90"/>
                  </a:lnTo>
                  <a:lnTo>
                    <a:pt x="842" y="87"/>
                  </a:lnTo>
                  <a:lnTo>
                    <a:pt x="842" y="85"/>
                  </a:lnTo>
                  <a:lnTo>
                    <a:pt x="844" y="83"/>
                  </a:lnTo>
                  <a:lnTo>
                    <a:pt x="846" y="80"/>
                  </a:lnTo>
                  <a:lnTo>
                    <a:pt x="846" y="80"/>
                  </a:lnTo>
                  <a:lnTo>
                    <a:pt x="846" y="78"/>
                  </a:lnTo>
                  <a:lnTo>
                    <a:pt x="846" y="76"/>
                  </a:lnTo>
                  <a:lnTo>
                    <a:pt x="846" y="76"/>
                  </a:lnTo>
                  <a:lnTo>
                    <a:pt x="849" y="76"/>
                  </a:lnTo>
                  <a:lnTo>
                    <a:pt x="854" y="71"/>
                  </a:lnTo>
                  <a:lnTo>
                    <a:pt x="856" y="71"/>
                  </a:lnTo>
                  <a:lnTo>
                    <a:pt x="854" y="71"/>
                  </a:lnTo>
                  <a:lnTo>
                    <a:pt x="854" y="69"/>
                  </a:lnTo>
                  <a:lnTo>
                    <a:pt x="851" y="69"/>
                  </a:lnTo>
                  <a:lnTo>
                    <a:pt x="851" y="69"/>
                  </a:lnTo>
                  <a:lnTo>
                    <a:pt x="854" y="66"/>
                  </a:lnTo>
                  <a:lnTo>
                    <a:pt x="854" y="66"/>
                  </a:lnTo>
                  <a:lnTo>
                    <a:pt x="854" y="66"/>
                  </a:lnTo>
                  <a:lnTo>
                    <a:pt x="851" y="66"/>
                  </a:lnTo>
                  <a:lnTo>
                    <a:pt x="846" y="69"/>
                  </a:lnTo>
                  <a:lnTo>
                    <a:pt x="842" y="69"/>
                  </a:lnTo>
                  <a:lnTo>
                    <a:pt x="839" y="69"/>
                  </a:lnTo>
                  <a:lnTo>
                    <a:pt x="837" y="66"/>
                  </a:lnTo>
                  <a:lnTo>
                    <a:pt x="837" y="66"/>
                  </a:lnTo>
                  <a:lnTo>
                    <a:pt x="835" y="66"/>
                  </a:lnTo>
                  <a:lnTo>
                    <a:pt x="835" y="66"/>
                  </a:lnTo>
                  <a:lnTo>
                    <a:pt x="835" y="66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71"/>
                  </a:lnTo>
                  <a:lnTo>
                    <a:pt x="832" y="71"/>
                  </a:lnTo>
                  <a:lnTo>
                    <a:pt x="832" y="71"/>
                  </a:lnTo>
                  <a:lnTo>
                    <a:pt x="832" y="73"/>
                  </a:lnTo>
                  <a:lnTo>
                    <a:pt x="832" y="73"/>
                  </a:lnTo>
                  <a:lnTo>
                    <a:pt x="830" y="73"/>
                  </a:lnTo>
                  <a:lnTo>
                    <a:pt x="830" y="71"/>
                  </a:lnTo>
                  <a:lnTo>
                    <a:pt x="828" y="71"/>
                  </a:lnTo>
                  <a:lnTo>
                    <a:pt x="828" y="69"/>
                  </a:lnTo>
                  <a:lnTo>
                    <a:pt x="825" y="69"/>
                  </a:lnTo>
                  <a:lnTo>
                    <a:pt x="823" y="61"/>
                  </a:lnTo>
                  <a:lnTo>
                    <a:pt x="823" y="61"/>
                  </a:lnTo>
                  <a:lnTo>
                    <a:pt x="820" y="61"/>
                  </a:lnTo>
                  <a:lnTo>
                    <a:pt x="820" y="59"/>
                  </a:lnTo>
                  <a:lnTo>
                    <a:pt x="820" y="57"/>
                  </a:lnTo>
                  <a:lnTo>
                    <a:pt x="820" y="57"/>
                  </a:lnTo>
                  <a:lnTo>
                    <a:pt x="823" y="54"/>
                  </a:lnTo>
                  <a:lnTo>
                    <a:pt x="825" y="47"/>
                  </a:lnTo>
                  <a:lnTo>
                    <a:pt x="828" y="45"/>
                  </a:lnTo>
                  <a:lnTo>
                    <a:pt x="830" y="38"/>
                  </a:lnTo>
                  <a:lnTo>
                    <a:pt x="832" y="26"/>
                  </a:lnTo>
                  <a:lnTo>
                    <a:pt x="832" y="26"/>
                  </a:lnTo>
                  <a:lnTo>
                    <a:pt x="832" y="24"/>
                  </a:lnTo>
                  <a:lnTo>
                    <a:pt x="835" y="24"/>
                  </a:lnTo>
                  <a:lnTo>
                    <a:pt x="835" y="21"/>
                  </a:lnTo>
                  <a:lnTo>
                    <a:pt x="835" y="21"/>
                  </a:lnTo>
                  <a:lnTo>
                    <a:pt x="835" y="21"/>
                  </a:lnTo>
                  <a:lnTo>
                    <a:pt x="832" y="21"/>
                  </a:lnTo>
                  <a:lnTo>
                    <a:pt x="832" y="19"/>
                  </a:lnTo>
                  <a:lnTo>
                    <a:pt x="830" y="17"/>
                  </a:lnTo>
                  <a:lnTo>
                    <a:pt x="830" y="17"/>
                  </a:lnTo>
                  <a:lnTo>
                    <a:pt x="830" y="17"/>
                  </a:lnTo>
                  <a:lnTo>
                    <a:pt x="828" y="17"/>
                  </a:lnTo>
                  <a:lnTo>
                    <a:pt x="825" y="17"/>
                  </a:lnTo>
                  <a:lnTo>
                    <a:pt x="825" y="17"/>
                  </a:lnTo>
                  <a:lnTo>
                    <a:pt x="823" y="17"/>
                  </a:lnTo>
                  <a:lnTo>
                    <a:pt x="820" y="14"/>
                  </a:lnTo>
                  <a:lnTo>
                    <a:pt x="818" y="14"/>
                  </a:lnTo>
                  <a:lnTo>
                    <a:pt x="816" y="14"/>
                  </a:lnTo>
                  <a:lnTo>
                    <a:pt x="806" y="7"/>
                  </a:lnTo>
                  <a:lnTo>
                    <a:pt x="806" y="7"/>
                  </a:lnTo>
                  <a:lnTo>
                    <a:pt x="802" y="5"/>
                  </a:lnTo>
                  <a:lnTo>
                    <a:pt x="802" y="5"/>
                  </a:lnTo>
                  <a:lnTo>
                    <a:pt x="799" y="2"/>
                  </a:lnTo>
                  <a:lnTo>
                    <a:pt x="797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0"/>
                  </a:lnTo>
                  <a:lnTo>
                    <a:pt x="794" y="2"/>
                  </a:lnTo>
                  <a:lnTo>
                    <a:pt x="792" y="2"/>
                  </a:lnTo>
                  <a:lnTo>
                    <a:pt x="792" y="9"/>
                  </a:lnTo>
                  <a:lnTo>
                    <a:pt x="790" y="12"/>
                  </a:lnTo>
                  <a:lnTo>
                    <a:pt x="787" y="14"/>
                  </a:lnTo>
                  <a:lnTo>
                    <a:pt x="787" y="14"/>
                  </a:lnTo>
                  <a:lnTo>
                    <a:pt x="768" y="12"/>
                  </a:lnTo>
                  <a:lnTo>
                    <a:pt x="766" y="12"/>
                  </a:lnTo>
                  <a:lnTo>
                    <a:pt x="766" y="9"/>
                  </a:lnTo>
                  <a:lnTo>
                    <a:pt x="764" y="9"/>
                  </a:lnTo>
                  <a:lnTo>
                    <a:pt x="764" y="7"/>
                  </a:lnTo>
                  <a:lnTo>
                    <a:pt x="766" y="5"/>
                  </a:lnTo>
                  <a:lnTo>
                    <a:pt x="766" y="5"/>
                  </a:lnTo>
                  <a:lnTo>
                    <a:pt x="764" y="5"/>
                  </a:lnTo>
                  <a:lnTo>
                    <a:pt x="761" y="2"/>
                  </a:lnTo>
                  <a:lnTo>
                    <a:pt x="759" y="2"/>
                  </a:lnTo>
                  <a:lnTo>
                    <a:pt x="750" y="0"/>
                  </a:lnTo>
                  <a:lnTo>
                    <a:pt x="750" y="0"/>
                  </a:lnTo>
                  <a:lnTo>
                    <a:pt x="747" y="0"/>
                  </a:lnTo>
                  <a:lnTo>
                    <a:pt x="747" y="2"/>
                  </a:lnTo>
                  <a:lnTo>
                    <a:pt x="747" y="2"/>
                  </a:lnTo>
                  <a:lnTo>
                    <a:pt x="747" y="5"/>
                  </a:lnTo>
                  <a:lnTo>
                    <a:pt x="747" y="5"/>
                  </a:lnTo>
                  <a:lnTo>
                    <a:pt x="747" y="7"/>
                  </a:lnTo>
                  <a:lnTo>
                    <a:pt x="747" y="9"/>
                  </a:lnTo>
                  <a:lnTo>
                    <a:pt x="745" y="9"/>
                  </a:lnTo>
                  <a:lnTo>
                    <a:pt x="745" y="9"/>
                  </a:lnTo>
                  <a:lnTo>
                    <a:pt x="745" y="12"/>
                  </a:lnTo>
                  <a:lnTo>
                    <a:pt x="745" y="12"/>
                  </a:lnTo>
                  <a:lnTo>
                    <a:pt x="745" y="14"/>
                  </a:lnTo>
                  <a:lnTo>
                    <a:pt x="745" y="14"/>
                  </a:lnTo>
                  <a:lnTo>
                    <a:pt x="745" y="17"/>
                  </a:lnTo>
                  <a:lnTo>
                    <a:pt x="738" y="21"/>
                  </a:lnTo>
                  <a:lnTo>
                    <a:pt x="738" y="21"/>
                  </a:lnTo>
                  <a:lnTo>
                    <a:pt x="738" y="21"/>
                  </a:lnTo>
                  <a:lnTo>
                    <a:pt x="733" y="21"/>
                  </a:lnTo>
                  <a:lnTo>
                    <a:pt x="731" y="21"/>
                  </a:lnTo>
                  <a:lnTo>
                    <a:pt x="728" y="21"/>
                  </a:lnTo>
                  <a:lnTo>
                    <a:pt x="726" y="21"/>
                  </a:lnTo>
                  <a:lnTo>
                    <a:pt x="726" y="24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21" y="26"/>
                  </a:lnTo>
                  <a:lnTo>
                    <a:pt x="714" y="38"/>
                  </a:lnTo>
                  <a:lnTo>
                    <a:pt x="712" y="40"/>
                  </a:lnTo>
                  <a:lnTo>
                    <a:pt x="712" y="40"/>
                  </a:lnTo>
                  <a:lnTo>
                    <a:pt x="707" y="43"/>
                  </a:lnTo>
                  <a:lnTo>
                    <a:pt x="705" y="43"/>
                  </a:lnTo>
                  <a:lnTo>
                    <a:pt x="705" y="43"/>
                  </a:lnTo>
                  <a:lnTo>
                    <a:pt x="702" y="40"/>
                  </a:lnTo>
                  <a:lnTo>
                    <a:pt x="702" y="38"/>
                  </a:lnTo>
                  <a:lnTo>
                    <a:pt x="700" y="35"/>
                  </a:lnTo>
                  <a:lnTo>
                    <a:pt x="700" y="33"/>
                  </a:lnTo>
                  <a:lnTo>
                    <a:pt x="697" y="33"/>
                  </a:lnTo>
                  <a:lnTo>
                    <a:pt x="695" y="31"/>
                  </a:lnTo>
                  <a:lnTo>
                    <a:pt x="688" y="33"/>
                  </a:lnTo>
                  <a:lnTo>
                    <a:pt x="683" y="33"/>
                  </a:lnTo>
                  <a:lnTo>
                    <a:pt x="681" y="33"/>
                  </a:lnTo>
                  <a:lnTo>
                    <a:pt x="681" y="31"/>
                  </a:lnTo>
                  <a:lnTo>
                    <a:pt x="681" y="28"/>
                  </a:lnTo>
                  <a:lnTo>
                    <a:pt x="681" y="28"/>
                  </a:lnTo>
                  <a:lnTo>
                    <a:pt x="683" y="26"/>
                  </a:lnTo>
                  <a:lnTo>
                    <a:pt x="686" y="21"/>
                  </a:lnTo>
                  <a:lnTo>
                    <a:pt x="686" y="19"/>
                  </a:lnTo>
                  <a:lnTo>
                    <a:pt x="686" y="19"/>
                  </a:lnTo>
                  <a:lnTo>
                    <a:pt x="686" y="17"/>
                  </a:lnTo>
                  <a:lnTo>
                    <a:pt x="686" y="17"/>
                  </a:lnTo>
                  <a:lnTo>
                    <a:pt x="681" y="14"/>
                  </a:lnTo>
                  <a:lnTo>
                    <a:pt x="681" y="14"/>
                  </a:lnTo>
                  <a:lnTo>
                    <a:pt x="679" y="14"/>
                  </a:lnTo>
                  <a:lnTo>
                    <a:pt x="679" y="12"/>
                  </a:lnTo>
                  <a:lnTo>
                    <a:pt x="676" y="12"/>
                  </a:lnTo>
                  <a:lnTo>
                    <a:pt x="676" y="12"/>
                  </a:lnTo>
                  <a:lnTo>
                    <a:pt x="674" y="12"/>
                  </a:lnTo>
                  <a:lnTo>
                    <a:pt x="671" y="9"/>
                  </a:lnTo>
                  <a:lnTo>
                    <a:pt x="669" y="12"/>
                  </a:lnTo>
                  <a:lnTo>
                    <a:pt x="662" y="24"/>
                  </a:lnTo>
                  <a:lnTo>
                    <a:pt x="660" y="26"/>
                  </a:lnTo>
                  <a:lnTo>
                    <a:pt x="660" y="28"/>
                  </a:lnTo>
                  <a:lnTo>
                    <a:pt x="655" y="28"/>
                  </a:lnTo>
                  <a:lnTo>
                    <a:pt x="653" y="28"/>
                  </a:lnTo>
                  <a:lnTo>
                    <a:pt x="653" y="31"/>
                  </a:lnTo>
                  <a:lnTo>
                    <a:pt x="650" y="31"/>
                  </a:lnTo>
                  <a:lnTo>
                    <a:pt x="650" y="33"/>
                  </a:lnTo>
                  <a:lnTo>
                    <a:pt x="650" y="33"/>
                  </a:lnTo>
                  <a:lnTo>
                    <a:pt x="650" y="33"/>
                  </a:lnTo>
                  <a:lnTo>
                    <a:pt x="650" y="33"/>
                  </a:lnTo>
                  <a:lnTo>
                    <a:pt x="650" y="38"/>
                  </a:lnTo>
                  <a:lnTo>
                    <a:pt x="653" y="40"/>
                  </a:lnTo>
                  <a:lnTo>
                    <a:pt x="650" y="43"/>
                  </a:lnTo>
                  <a:lnTo>
                    <a:pt x="650" y="43"/>
                  </a:lnTo>
                  <a:lnTo>
                    <a:pt x="650" y="45"/>
                  </a:lnTo>
                  <a:lnTo>
                    <a:pt x="648" y="45"/>
                  </a:lnTo>
                  <a:lnTo>
                    <a:pt x="641" y="45"/>
                  </a:lnTo>
                  <a:lnTo>
                    <a:pt x="638" y="45"/>
                  </a:lnTo>
                  <a:lnTo>
                    <a:pt x="636" y="45"/>
                  </a:lnTo>
                  <a:lnTo>
                    <a:pt x="636" y="45"/>
                  </a:lnTo>
                  <a:lnTo>
                    <a:pt x="636" y="43"/>
                  </a:lnTo>
                  <a:lnTo>
                    <a:pt x="636" y="43"/>
                  </a:lnTo>
                  <a:lnTo>
                    <a:pt x="636" y="40"/>
                  </a:lnTo>
                  <a:lnTo>
                    <a:pt x="638" y="38"/>
                  </a:lnTo>
                  <a:lnTo>
                    <a:pt x="638" y="35"/>
                  </a:lnTo>
                  <a:lnTo>
                    <a:pt x="638" y="33"/>
                  </a:lnTo>
                  <a:lnTo>
                    <a:pt x="638" y="31"/>
                  </a:lnTo>
                  <a:lnTo>
                    <a:pt x="636" y="31"/>
                  </a:lnTo>
                  <a:lnTo>
                    <a:pt x="636" y="31"/>
                  </a:lnTo>
                  <a:lnTo>
                    <a:pt x="636" y="31"/>
                  </a:lnTo>
                  <a:lnTo>
                    <a:pt x="634" y="26"/>
                  </a:lnTo>
                  <a:lnTo>
                    <a:pt x="631" y="24"/>
                  </a:lnTo>
                  <a:lnTo>
                    <a:pt x="631" y="24"/>
                  </a:lnTo>
                  <a:lnTo>
                    <a:pt x="629" y="24"/>
                  </a:lnTo>
                  <a:lnTo>
                    <a:pt x="627" y="24"/>
                  </a:lnTo>
                  <a:lnTo>
                    <a:pt x="627" y="24"/>
                  </a:lnTo>
                  <a:lnTo>
                    <a:pt x="624" y="26"/>
                  </a:lnTo>
                  <a:lnTo>
                    <a:pt x="622" y="24"/>
                  </a:lnTo>
                  <a:lnTo>
                    <a:pt x="622" y="24"/>
                  </a:lnTo>
                  <a:lnTo>
                    <a:pt x="617" y="21"/>
                  </a:lnTo>
                  <a:lnTo>
                    <a:pt x="617" y="21"/>
                  </a:lnTo>
                  <a:lnTo>
                    <a:pt x="615" y="21"/>
                  </a:lnTo>
                  <a:lnTo>
                    <a:pt x="615" y="21"/>
                  </a:lnTo>
                  <a:lnTo>
                    <a:pt x="612" y="24"/>
                  </a:lnTo>
                  <a:lnTo>
                    <a:pt x="605" y="28"/>
                  </a:lnTo>
                  <a:lnTo>
                    <a:pt x="603" y="28"/>
                  </a:lnTo>
                  <a:lnTo>
                    <a:pt x="603" y="31"/>
                  </a:lnTo>
                  <a:lnTo>
                    <a:pt x="603" y="33"/>
                  </a:lnTo>
                  <a:lnTo>
                    <a:pt x="605" y="33"/>
                  </a:lnTo>
                  <a:lnTo>
                    <a:pt x="605" y="35"/>
                  </a:lnTo>
                  <a:lnTo>
                    <a:pt x="605" y="38"/>
                  </a:lnTo>
                  <a:lnTo>
                    <a:pt x="603" y="40"/>
                  </a:lnTo>
                  <a:lnTo>
                    <a:pt x="598" y="43"/>
                  </a:lnTo>
                  <a:lnTo>
                    <a:pt x="598" y="45"/>
                  </a:lnTo>
                  <a:lnTo>
                    <a:pt x="596" y="50"/>
                  </a:lnTo>
                  <a:lnTo>
                    <a:pt x="593" y="52"/>
                  </a:lnTo>
                  <a:lnTo>
                    <a:pt x="591" y="54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9" y="59"/>
                  </a:lnTo>
                  <a:lnTo>
                    <a:pt x="586" y="59"/>
                  </a:lnTo>
                  <a:lnTo>
                    <a:pt x="586" y="59"/>
                  </a:lnTo>
                  <a:lnTo>
                    <a:pt x="584" y="59"/>
                  </a:lnTo>
                  <a:lnTo>
                    <a:pt x="582" y="57"/>
                  </a:lnTo>
                  <a:lnTo>
                    <a:pt x="582" y="57"/>
                  </a:lnTo>
                  <a:lnTo>
                    <a:pt x="577" y="50"/>
                  </a:lnTo>
                  <a:lnTo>
                    <a:pt x="577" y="50"/>
                  </a:lnTo>
                  <a:lnTo>
                    <a:pt x="577" y="47"/>
                  </a:lnTo>
                  <a:lnTo>
                    <a:pt x="575" y="47"/>
                  </a:lnTo>
                  <a:lnTo>
                    <a:pt x="575" y="47"/>
                  </a:lnTo>
                  <a:lnTo>
                    <a:pt x="575" y="50"/>
                  </a:lnTo>
                  <a:lnTo>
                    <a:pt x="575" y="52"/>
                  </a:lnTo>
                  <a:lnTo>
                    <a:pt x="575" y="52"/>
                  </a:lnTo>
                  <a:lnTo>
                    <a:pt x="575" y="54"/>
                  </a:lnTo>
                  <a:lnTo>
                    <a:pt x="572" y="54"/>
                  </a:lnTo>
                  <a:lnTo>
                    <a:pt x="572" y="54"/>
                  </a:lnTo>
                  <a:lnTo>
                    <a:pt x="570" y="54"/>
                  </a:lnTo>
                  <a:lnTo>
                    <a:pt x="570" y="54"/>
                  </a:lnTo>
                  <a:lnTo>
                    <a:pt x="567" y="52"/>
                  </a:lnTo>
                  <a:lnTo>
                    <a:pt x="567" y="50"/>
                  </a:lnTo>
                  <a:lnTo>
                    <a:pt x="567" y="47"/>
                  </a:lnTo>
                  <a:lnTo>
                    <a:pt x="567" y="47"/>
                  </a:lnTo>
                  <a:lnTo>
                    <a:pt x="565" y="47"/>
                  </a:lnTo>
                  <a:lnTo>
                    <a:pt x="556" y="47"/>
                  </a:lnTo>
                  <a:lnTo>
                    <a:pt x="553" y="47"/>
                  </a:lnTo>
                  <a:lnTo>
                    <a:pt x="549" y="50"/>
                  </a:lnTo>
                  <a:lnTo>
                    <a:pt x="546" y="50"/>
                  </a:lnTo>
                  <a:lnTo>
                    <a:pt x="539" y="57"/>
                  </a:lnTo>
                  <a:lnTo>
                    <a:pt x="539" y="57"/>
                  </a:lnTo>
                  <a:lnTo>
                    <a:pt x="537" y="57"/>
                  </a:lnTo>
                  <a:lnTo>
                    <a:pt x="537" y="59"/>
                  </a:lnTo>
                  <a:lnTo>
                    <a:pt x="537" y="59"/>
                  </a:lnTo>
                  <a:lnTo>
                    <a:pt x="537" y="59"/>
                  </a:lnTo>
                  <a:lnTo>
                    <a:pt x="537" y="61"/>
                  </a:lnTo>
                  <a:lnTo>
                    <a:pt x="537" y="61"/>
                  </a:lnTo>
                  <a:lnTo>
                    <a:pt x="539" y="64"/>
                  </a:lnTo>
                  <a:lnTo>
                    <a:pt x="539" y="64"/>
                  </a:lnTo>
                  <a:lnTo>
                    <a:pt x="539" y="64"/>
                  </a:lnTo>
                  <a:lnTo>
                    <a:pt x="541" y="64"/>
                  </a:lnTo>
                  <a:lnTo>
                    <a:pt x="549" y="59"/>
                  </a:lnTo>
                  <a:lnTo>
                    <a:pt x="551" y="59"/>
                  </a:lnTo>
                  <a:lnTo>
                    <a:pt x="558" y="57"/>
                  </a:lnTo>
                  <a:lnTo>
                    <a:pt x="558" y="57"/>
                  </a:lnTo>
                  <a:lnTo>
                    <a:pt x="560" y="57"/>
                  </a:lnTo>
                  <a:lnTo>
                    <a:pt x="560" y="57"/>
                  </a:lnTo>
                  <a:lnTo>
                    <a:pt x="560" y="59"/>
                  </a:lnTo>
                  <a:lnTo>
                    <a:pt x="558" y="61"/>
                  </a:lnTo>
                  <a:lnTo>
                    <a:pt x="558" y="66"/>
                  </a:lnTo>
                  <a:lnTo>
                    <a:pt x="556" y="71"/>
                  </a:lnTo>
                  <a:lnTo>
                    <a:pt x="556" y="73"/>
                  </a:lnTo>
                  <a:lnTo>
                    <a:pt x="556" y="73"/>
                  </a:lnTo>
                  <a:lnTo>
                    <a:pt x="558" y="78"/>
                  </a:lnTo>
                  <a:lnTo>
                    <a:pt x="558" y="78"/>
                  </a:lnTo>
                  <a:lnTo>
                    <a:pt x="558" y="80"/>
                  </a:lnTo>
                  <a:lnTo>
                    <a:pt x="556" y="80"/>
                  </a:lnTo>
                  <a:lnTo>
                    <a:pt x="553" y="83"/>
                  </a:lnTo>
                  <a:lnTo>
                    <a:pt x="553" y="83"/>
                  </a:lnTo>
                  <a:lnTo>
                    <a:pt x="551" y="83"/>
                  </a:lnTo>
                  <a:lnTo>
                    <a:pt x="551" y="83"/>
                  </a:lnTo>
                  <a:lnTo>
                    <a:pt x="546" y="78"/>
                  </a:lnTo>
                  <a:lnTo>
                    <a:pt x="544" y="78"/>
                  </a:lnTo>
                  <a:lnTo>
                    <a:pt x="544" y="76"/>
                  </a:lnTo>
                  <a:lnTo>
                    <a:pt x="534" y="78"/>
                  </a:lnTo>
                  <a:lnTo>
                    <a:pt x="527" y="78"/>
                  </a:lnTo>
                  <a:lnTo>
                    <a:pt x="525" y="78"/>
                  </a:lnTo>
                  <a:lnTo>
                    <a:pt x="525" y="78"/>
                  </a:lnTo>
                  <a:lnTo>
                    <a:pt x="525" y="78"/>
                  </a:lnTo>
                  <a:lnTo>
                    <a:pt x="525" y="78"/>
                  </a:lnTo>
                  <a:lnTo>
                    <a:pt x="525" y="76"/>
                  </a:lnTo>
                  <a:lnTo>
                    <a:pt x="525" y="76"/>
                  </a:lnTo>
                  <a:lnTo>
                    <a:pt x="525" y="73"/>
                  </a:lnTo>
                  <a:lnTo>
                    <a:pt x="525" y="71"/>
                  </a:lnTo>
                  <a:lnTo>
                    <a:pt x="525" y="69"/>
                  </a:lnTo>
                  <a:lnTo>
                    <a:pt x="525" y="69"/>
                  </a:lnTo>
                  <a:lnTo>
                    <a:pt x="525" y="66"/>
                  </a:lnTo>
                  <a:lnTo>
                    <a:pt x="523" y="66"/>
                  </a:lnTo>
                  <a:lnTo>
                    <a:pt x="520" y="66"/>
                  </a:lnTo>
                  <a:lnTo>
                    <a:pt x="515" y="66"/>
                  </a:lnTo>
                  <a:lnTo>
                    <a:pt x="513" y="69"/>
                  </a:lnTo>
                  <a:lnTo>
                    <a:pt x="511" y="69"/>
                  </a:lnTo>
                  <a:lnTo>
                    <a:pt x="511" y="71"/>
                  </a:lnTo>
                  <a:lnTo>
                    <a:pt x="508" y="71"/>
                  </a:lnTo>
                  <a:lnTo>
                    <a:pt x="508" y="73"/>
                  </a:lnTo>
                  <a:lnTo>
                    <a:pt x="508" y="76"/>
                  </a:lnTo>
                  <a:lnTo>
                    <a:pt x="511" y="76"/>
                  </a:lnTo>
                  <a:lnTo>
                    <a:pt x="511" y="78"/>
                  </a:lnTo>
                  <a:lnTo>
                    <a:pt x="511" y="78"/>
                  </a:lnTo>
                  <a:lnTo>
                    <a:pt x="511" y="78"/>
                  </a:lnTo>
                  <a:lnTo>
                    <a:pt x="506" y="78"/>
                  </a:lnTo>
                  <a:lnTo>
                    <a:pt x="504" y="80"/>
                  </a:lnTo>
                  <a:lnTo>
                    <a:pt x="501" y="80"/>
                  </a:lnTo>
                  <a:lnTo>
                    <a:pt x="501" y="80"/>
                  </a:lnTo>
                  <a:lnTo>
                    <a:pt x="499" y="83"/>
                  </a:lnTo>
                  <a:lnTo>
                    <a:pt x="499" y="83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499" y="87"/>
                  </a:lnTo>
                  <a:lnTo>
                    <a:pt x="499" y="87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501" y="92"/>
                  </a:lnTo>
                  <a:lnTo>
                    <a:pt x="504" y="95"/>
                  </a:lnTo>
                  <a:lnTo>
                    <a:pt x="504" y="95"/>
                  </a:lnTo>
                  <a:lnTo>
                    <a:pt x="501" y="97"/>
                  </a:lnTo>
                  <a:lnTo>
                    <a:pt x="501" y="102"/>
                  </a:lnTo>
                  <a:lnTo>
                    <a:pt x="499" y="99"/>
                  </a:lnTo>
                  <a:lnTo>
                    <a:pt x="494" y="92"/>
                  </a:lnTo>
                  <a:lnTo>
                    <a:pt x="494" y="90"/>
                  </a:lnTo>
                  <a:lnTo>
                    <a:pt x="492" y="87"/>
                  </a:lnTo>
                  <a:lnTo>
                    <a:pt x="492" y="83"/>
                  </a:lnTo>
                  <a:lnTo>
                    <a:pt x="489" y="83"/>
                  </a:lnTo>
                  <a:lnTo>
                    <a:pt x="485" y="78"/>
                  </a:lnTo>
                  <a:lnTo>
                    <a:pt x="485" y="76"/>
                  </a:lnTo>
                  <a:lnTo>
                    <a:pt x="482" y="76"/>
                  </a:lnTo>
                  <a:lnTo>
                    <a:pt x="482" y="76"/>
                  </a:lnTo>
                  <a:lnTo>
                    <a:pt x="482" y="73"/>
                  </a:lnTo>
                  <a:lnTo>
                    <a:pt x="482" y="73"/>
                  </a:lnTo>
                  <a:lnTo>
                    <a:pt x="480" y="73"/>
                  </a:lnTo>
                  <a:lnTo>
                    <a:pt x="478" y="71"/>
                  </a:lnTo>
                  <a:lnTo>
                    <a:pt x="475" y="71"/>
                  </a:lnTo>
                  <a:lnTo>
                    <a:pt x="473" y="71"/>
                  </a:lnTo>
                  <a:lnTo>
                    <a:pt x="473" y="71"/>
                  </a:lnTo>
                  <a:lnTo>
                    <a:pt x="470" y="69"/>
                  </a:lnTo>
                  <a:lnTo>
                    <a:pt x="470" y="69"/>
                  </a:lnTo>
                  <a:lnTo>
                    <a:pt x="468" y="69"/>
                  </a:lnTo>
                  <a:lnTo>
                    <a:pt x="466" y="69"/>
                  </a:lnTo>
                  <a:lnTo>
                    <a:pt x="466" y="71"/>
                  </a:lnTo>
                  <a:lnTo>
                    <a:pt x="466" y="71"/>
                  </a:lnTo>
                  <a:lnTo>
                    <a:pt x="466" y="71"/>
                  </a:lnTo>
                  <a:lnTo>
                    <a:pt x="466" y="71"/>
                  </a:lnTo>
                  <a:lnTo>
                    <a:pt x="463" y="71"/>
                  </a:lnTo>
                  <a:lnTo>
                    <a:pt x="463" y="73"/>
                  </a:lnTo>
                  <a:lnTo>
                    <a:pt x="459" y="73"/>
                  </a:lnTo>
                  <a:lnTo>
                    <a:pt x="459" y="73"/>
                  </a:lnTo>
                  <a:lnTo>
                    <a:pt x="459" y="73"/>
                  </a:lnTo>
                  <a:lnTo>
                    <a:pt x="456" y="76"/>
                  </a:lnTo>
                  <a:lnTo>
                    <a:pt x="454" y="78"/>
                  </a:lnTo>
                  <a:lnTo>
                    <a:pt x="454" y="80"/>
                  </a:lnTo>
                  <a:lnTo>
                    <a:pt x="452" y="80"/>
                  </a:lnTo>
                  <a:lnTo>
                    <a:pt x="452" y="80"/>
                  </a:lnTo>
                  <a:lnTo>
                    <a:pt x="447" y="83"/>
                  </a:lnTo>
                  <a:lnTo>
                    <a:pt x="447" y="83"/>
                  </a:lnTo>
                  <a:lnTo>
                    <a:pt x="447" y="83"/>
                  </a:lnTo>
                  <a:lnTo>
                    <a:pt x="447" y="85"/>
                  </a:lnTo>
                  <a:lnTo>
                    <a:pt x="447" y="85"/>
                  </a:lnTo>
                  <a:lnTo>
                    <a:pt x="444" y="85"/>
                  </a:lnTo>
                  <a:lnTo>
                    <a:pt x="444" y="90"/>
                  </a:lnTo>
                  <a:lnTo>
                    <a:pt x="444" y="99"/>
                  </a:lnTo>
                  <a:lnTo>
                    <a:pt x="444" y="99"/>
                  </a:lnTo>
                  <a:lnTo>
                    <a:pt x="444" y="102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0" y="104"/>
                  </a:lnTo>
                  <a:lnTo>
                    <a:pt x="440" y="104"/>
                  </a:lnTo>
                  <a:lnTo>
                    <a:pt x="435" y="104"/>
                  </a:lnTo>
                  <a:lnTo>
                    <a:pt x="435" y="104"/>
                  </a:lnTo>
                  <a:lnTo>
                    <a:pt x="423" y="104"/>
                  </a:lnTo>
                  <a:lnTo>
                    <a:pt x="421" y="104"/>
                  </a:lnTo>
                  <a:lnTo>
                    <a:pt x="421" y="104"/>
                  </a:lnTo>
                  <a:lnTo>
                    <a:pt x="418" y="104"/>
                  </a:lnTo>
                  <a:lnTo>
                    <a:pt x="414" y="109"/>
                  </a:lnTo>
                  <a:lnTo>
                    <a:pt x="414" y="109"/>
                  </a:lnTo>
                  <a:lnTo>
                    <a:pt x="411" y="109"/>
                  </a:lnTo>
                  <a:lnTo>
                    <a:pt x="411" y="109"/>
                  </a:lnTo>
                  <a:lnTo>
                    <a:pt x="404" y="109"/>
                  </a:lnTo>
                  <a:lnTo>
                    <a:pt x="402" y="109"/>
                  </a:lnTo>
                  <a:lnTo>
                    <a:pt x="400" y="106"/>
                  </a:lnTo>
                  <a:lnTo>
                    <a:pt x="400" y="106"/>
                  </a:lnTo>
                  <a:lnTo>
                    <a:pt x="400" y="106"/>
                  </a:lnTo>
                  <a:lnTo>
                    <a:pt x="400" y="102"/>
                  </a:lnTo>
                  <a:lnTo>
                    <a:pt x="400" y="102"/>
                  </a:lnTo>
                  <a:lnTo>
                    <a:pt x="400" y="102"/>
                  </a:lnTo>
                  <a:lnTo>
                    <a:pt x="400" y="99"/>
                  </a:lnTo>
                  <a:lnTo>
                    <a:pt x="397" y="99"/>
                  </a:lnTo>
                  <a:lnTo>
                    <a:pt x="397" y="97"/>
                  </a:lnTo>
                  <a:lnTo>
                    <a:pt x="397" y="97"/>
                  </a:lnTo>
                  <a:lnTo>
                    <a:pt x="397" y="97"/>
                  </a:lnTo>
                  <a:lnTo>
                    <a:pt x="395" y="97"/>
                  </a:lnTo>
                  <a:lnTo>
                    <a:pt x="395" y="97"/>
                  </a:lnTo>
                  <a:lnTo>
                    <a:pt x="392" y="97"/>
                  </a:lnTo>
                  <a:lnTo>
                    <a:pt x="392" y="99"/>
                  </a:lnTo>
                  <a:lnTo>
                    <a:pt x="392" y="99"/>
                  </a:lnTo>
                  <a:lnTo>
                    <a:pt x="392" y="99"/>
                  </a:lnTo>
                  <a:lnTo>
                    <a:pt x="390" y="99"/>
                  </a:lnTo>
                  <a:lnTo>
                    <a:pt x="390" y="99"/>
                  </a:lnTo>
                  <a:lnTo>
                    <a:pt x="390" y="99"/>
                  </a:lnTo>
                  <a:lnTo>
                    <a:pt x="388" y="97"/>
                  </a:lnTo>
                  <a:lnTo>
                    <a:pt x="388" y="97"/>
                  </a:lnTo>
                  <a:lnTo>
                    <a:pt x="390" y="97"/>
                  </a:lnTo>
                  <a:lnTo>
                    <a:pt x="390" y="95"/>
                  </a:lnTo>
                  <a:lnTo>
                    <a:pt x="390" y="95"/>
                  </a:lnTo>
                  <a:lnTo>
                    <a:pt x="388" y="92"/>
                  </a:lnTo>
                  <a:lnTo>
                    <a:pt x="388" y="92"/>
                  </a:lnTo>
                  <a:lnTo>
                    <a:pt x="385" y="92"/>
                  </a:lnTo>
                  <a:lnTo>
                    <a:pt x="385" y="92"/>
                  </a:lnTo>
                  <a:lnTo>
                    <a:pt x="385" y="90"/>
                  </a:lnTo>
                  <a:lnTo>
                    <a:pt x="385" y="90"/>
                  </a:lnTo>
                  <a:lnTo>
                    <a:pt x="385" y="90"/>
                  </a:lnTo>
                  <a:lnTo>
                    <a:pt x="385" y="87"/>
                  </a:lnTo>
                  <a:lnTo>
                    <a:pt x="388" y="87"/>
                  </a:lnTo>
                  <a:lnTo>
                    <a:pt x="388" y="85"/>
                  </a:lnTo>
                  <a:lnTo>
                    <a:pt x="388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3" y="85"/>
                  </a:lnTo>
                  <a:lnTo>
                    <a:pt x="383" y="85"/>
                  </a:lnTo>
                  <a:lnTo>
                    <a:pt x="383" y="87"/>
                  </a:lnTo>
                  <a:lnTo>
                    <a:pt x="383" y="90"/>
                  </a:lnTo>
                  <a:lnTo>
                    <a:pt x="381" y="90"/>
                  </a:lnTo>
                  <a:lnTo>
                    <a:pt x="381" y="90"/>
                  </a:lnTo>
                  <a:lnTo>
                    <a:pt x="378" y="90"/>
                  </a:lnTo>
                  <a:lnTo>
                    <a:pt x="378" y="90"/>
                  </a:lnTo>
                  <a:lnTo>
                    <a:pt x="376" y="90"/>
                  </a:lnTo>
                  <a:lnTo>
                    <a:pt x="376" y="90"/>
                  </a:lnTo>
                  <a:lnTo>
                    <a:pt x="374" y="90"/>
                  </a:lnTo>
                  <a:lnTo>
                    <a:pt x="374" y="92"/>
                  </a:lnTo>
                  <a:lnTo>
                    <a:pt x="371" y="95"/>
                  </a:lnTo>
                  <a:lnTo>
                    <a:pt x="369" y="95"/>
                  </a:lnTo>
                  <a:lnTo>
                    <a:pt x="369" y="95"/>
                  </a:lnTo>
                  <a:lnTo>
                    <a:pt x="369" y="95"/>
                  </a:lnTo>
                  <a:lnTo>
                    <a:pt x="366" y="95"/>
                  </a:lnTo>
                  <a:lnTo>
                    <a:pt x="366" y="95"/>
                  </a:lnTo>
                  <a:lnTo>
                    <a:pt x="364" y="92"/>
                  </a:lnTo>
                  <a:lnTo>
                    <a:pt x="364" y="92"/>
                  </a:lnTo>
                  <a:lnTo>
                    <a:pt x="364" y="92"/>
                  </a:lnTo>
                  <a:lnTo>
                    <a:pt x="364" y="92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6" y="87"/>
                  </a:lnTo>
                  <a:lnTo>
                    <a:pt x="366" y="87"/>
                  </a:lnTo>
                  <a:lnTo>
                    <a:pt x="366" y="87"/>
                  </a:lnTo>
                  <a:lnTo>
                    <a:pt x="366" y="85"/>
                  </a:lnTo>
                  <a:lnTo>
                    <a:pt x="366" y="85"/>
                  </a:lnTo>
                  <a:lnTo>
                    <a:pt x="366" y="85"/>
                  </a:lnTo>
                  <a:lnTo>
                    <a:pt x="364" y="85"/>
                  </a:lnTo>
                  <a:lnTo>
                    <a:pt x="362" y="83"/>
                  </a:lnTo>
                  <a:lnTo>
                    <a:pt x="362" y="83"/>
                  </a:lnTo>
                  <a:lnTo>
                    <a:pt x="359" y="83"/>
                  </a:lnTo>
                  <a:lnTo>
                    <a:pt x="359" y="80"/>
                  </a:lnTo>
                  <a:lnTo>
                    <a:pt x="359" y="80"/>
                  </a:lnTo>
                  <a:lnTo>
                    <a:pt x="359" y="78"/>
                  </a:lnTo>
                  <a:lnTo>
                    <a:pt x="359" y="78"/>
                  </a:lnTo>
                  <a:lnTo>
                    <a:pt x="359" y="76"/>
                  </a:lnTo>
                  <a:lnTo>
                    <a:pt x="359" y="73"/>
                  </a:lnTo>
                  <a:lnTo>
                    <a:pt x="359" y="73"/>
                  </a:lnTo>
                  <a:lnTo>
                    <a:pt x="359" y="71"/>
                  </a:lnTo>
                  <a:lnTo>
                    <a:pt x="357" y="71"/>
                  </a:lnTo>
                  <a:lnTo>
                    <a:pt x="357" y="71"/>
                  </a:lnTo>
                  <a:lnTo>
                    <a:pt x="357" y="71"/>
                  </a:lnTo>
                  <a:lnTo>
                    <a:pt x="357" y="69"/>
                  </a:lnTo>
                  <a:lnTo>
                    <a:pt x="355" y="69"/>
                  </a:lnTo>
                  <a:lnTo>
                    <a:pt x="355" y="69"/>
                  </a:lnTo>
                  <a:lnTo>
                    <a:pt x="350" y="66"/>
                  </a:lnTo>
                  <a:lnTo>
                    <a:pt x="350" y="66"/>
                  </a:lnTo>
                  <a:lnTo>
                    <a:pt x="350" y="66"/>
                  </a:lnTo>
                  <a:lnTo>
                    <a:pt x="350" y="66"/>
                  </a:lnTo>
                  <a:lnTo>
                    <a:pt x="348" y="64"/>
                  </a:lnTo>
                  <a:lnTo>
                    <a:pt x="348" y="64"/>
                  </a:lnTo>
                  <a:lnTo>
                    <a:pt x="348" y="64"/>
                  </a:lnTo>
                  <a:lnTo>
                    <a:pt x="348" y="61"/>
                  </a:lnTo>
                  <a:lnTo>
                    <a:pt x="348" y="61"/>
                  </a:lnTo>
                  <a:lnTo>
                    <a:pt x="350" y="61"/>
                  </a:lnTo>
                  <a:lnTo>
                    <a:pt x="350" y="59"/>
                  </a:lnTo>
                  <a:lnTo>
                    <a:pt x="350" y="59"/>
                  </a:lnTo>
                  <a:lnTo>
                    <a:pt x="350" y="59"/>
                  </a:lnTo>
                  <a:lnTo>
                    <a:pt x="350" y="57"/>
                  </a:lnTo>
                  <a:lnTo>
                    <a:pt x="348" y="54"/>
                  </a:lnTo>
                  <a:lnTo>
                    <a:pt x="345" y="47"/>
                  </a:lnTo>
                  <a:lnTo>
                    <a:pt x="343" y="45"/>
                  </a:lnTo>
                  <a:lnTo>
                    <a:pt x="340" y="45"/>
                  </a:lnTo>
                  <a:lnTo>
                    <a:pt x="338" y="45"/>
                  </a:lnTo>
                  <a:lnTo>
                    <a:pt x="338" y="47"/>
                  </a:lnTo>
                  <a:lnTo>
                    <a:pt x="336" y="47"/>
                  </a:lnTo>
                  <a:lnTo>
                    <a:pt x="331" y="47"/>
                  </a:lnTo>
                  <a:lnTo>
                    <a:pt x="326" y="47"/>
                  </a:lnTo>
                  <a:lnTo>
                    <a:pt x="324" y="47"/>
                  </a:lnTo>
                  <a:lnTo>
                    <a:pt x="322" y="47"/>
                  </a:lnTo>
                  <a:lnTo>
                    <a:pt x="319" y="47"/>
                  </a:lnTo>
                  <a:lnTo>
                    <a:pt x="319" y="47"/>
                  </a:lnTo>
                  <a:lnTo>
                    <a:pt x="317" y="47"/>
                  </a:lnTo>
                  <a:lnTo>
                    <a:pt x="317" y="47"/>
                  </a:lnTo>
                  <a:lnTo>
                    <a:pt x="314" y="50"/>
                  </a:lnTo>
                  <a:lnTo>
                    <a:pt x="314" y="50"/>
                  </a:lnTo>
                  <a:lnTo>
                    <a:pt x="312" y="50"/>
                  </a:lnTo>
                  <a:lnTo>
                    <a:pt x="312" y="52"/>
                  </a:lnTo>
                  <a:lnTo>
                    <a:pt x="312" y="52"/>
                  </a:lnTo>
                  <a:lnTo>
                    <a:pt x="312" y="54"/>
                  </a:lnTo>
                  <a:lnTo>
                    <a:pt x="312" y="54"/>
                  </a:lnTo>
                  <a:lnTo>
                    <a:pt x="310" y="54"/>
                  </a:lnTo>
                  <a:lnTo>
                    <a:pt x="310" y="54"/>
                  </a:lnTo>
                  <a:lnTo>
                    <a:pt x="307" y="54"/>
                  </a:lnTo>
                  <a:lnTo>
                    <a:pt x="307" y="54"/>
                  </a:lnTo>
                  <a:lnTo>
                    <a:pt x="307" y="57"/>
                  </a:lnTo>
                  <a:lnTo>
                    <a:pt x="307" y="57"/>
                  </a:lnTo>
                  <a:lnTo>
                    <a:pt x="307" y="59"/>
                  </a:lnTo>
                  <a:lnTo>
                    <a:pt x="307" y="61"/>
                  </a:lnTo>
                  <a:lnTo>
                    <a:pt x="310" y="64"/>
                  </a:lnTo>
                  <a:lnTo>
                    <a:pt x="312" y="66"/>
                  </a:lnTo>
                  <a:lnTo>
                    <a:pt x="312" y="66"/>
                  </a:lnTo>
                  <a:lnTo>
                    <a:pt x="312" y="66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0" y="73"/>
                  </a:lnTo>
                  <a:lnTo>
                    <a:pt x="310" y="76"/>
                  </a:lnTo>
                  <a:lnTo>
                    <a:pt x="310" y="76"/>
                  </a:lnTo>
                  <a:lnTo>
                    <a:pt x="310" y="76"/>
                  </a:lnTo>
                  <a:lnTo>
                    <a:pt x="307" y="80"/>
                  </a:lnTo>
                  <a:lnTo>
                    <a:pt x="307" y="80"/>
                  </a:lnTo>
                  <a:lnTo>
                    <a:pt x="307" y="80"/>
                  </a:lnTo>
                  <a:lnTo>
                    <a:pt x="307" y="80"/>
                  </a:lnTo>
                  <a:lnTo>
                    <a:pt x="305" y="80"/>
                  </a:lnTo>
                  <a:lnTo>
                    <a:pt x="305" y="80"/>
                  </a:lnTo>
                  <a:lnTo>
                    <a:pt x="305" y="80"/>
                  </a:lnTo>
                  <a:lnTo>
                    <a:pt x="305" y="80"/>
                  </a:lnTo>
                  <a:lnTo>
                    <a:pt x="303" y="78"/>
                  </a:lnTo>
                  <a:lnTo>
                    <a:pt x="300" y="78"/>
                  </a:lnTo>
                  <a:lnTo>
                    <a:pt x="298" y="78"/>
                  </a:lnTo>
                  <a:lnTo>
                    <a:pt x="298" y="80"/>
                  </a:lnTo>
                  <a:lnTo>
                    <a:pt x="295" y="83"/>
                  </a:lnTo>
                  <a:lnTo>
                    <a:pt x="295" y="83"/>
                  </a:lnTo>
                  <a:lnTo>
                    <a:pt x="295" y="85"/>
                  </a:lnTo>
                  <a:lnTo>
                    <a:pt x="293" y="85"/>
                  </a:lnTo>
                  <a:lnTo>
                    <a:pt x="281" y="85"/>
                  </a:lnTo>
                  <a:lnTo>
                    <a:pt x="272" y="83"/>
                  </a:lnTo>
                  <a:lnTo>
                    <a:pt x="267" y="83"/>
                  </a:lnTo>
                  <a:lnTo>
                    <a:pt x="265" y="85"/>
                  </a:lnTo>
                  <a:lnTo>
                    <a:pt x="260" y="87"/>
                  </a:lnTo>
                  <a:lnTo>
                    <a:pt x="258" y="90"/>
                  </a:lnTo>
                  <a:lnTo>
                    <a:pt x="248" y="92"/>
                  </a:lnTo>
                  <a:lnTo>
                    <a:pt x="246" y="92"/>
                  </a:lnTo>
                  <a:lnTo>
                    <a:pt x="241" y="97"/>
                  </a:lnTo>
                  <a:lnTo>
                    <a:pt x="232" y="97"/>
                  </a:lnTo>
                  <a:lnTo>
                    <a:pt x="229" y="99"/>
                  </a:lnTo>
                  <a:lnTo>
                    <a:pt x="222" y="99"/>
                  </a:lnTo>
                  <a:lnTo>
                    <a:pt x="213" y="99"/>
                  </a:lnTo>
                  <a:lnTo>
                    <a:pt x="210" y="99"/>
                  </a:lnTo>
                  <a:lnTo>
                    <a:pt x="210" y="99"/>
                  </a:lnTo>
                  <a:lnTo>
                    <a:pt x="208" y="99"/>
                  </a:lnTo>
                  <a:lnTo>
                    <a:pt x="208" y="102"/>
                  </a:lnTo>
                  <a:lnTo>
                    <a:pt x="208" y="102"/>
                  </a:lnTo>
                  <a:lnTo>
                    <a:pt x="206" y="99"/>
                  </a:lnTo>
                  <a:lnTo>
                    <a:pt x="206" y="99"/>
                  </a:lnTo>
                  <a:lnTo>
                    <a:pt x="203" y="99"/>
                  </a:lnTo>
                  <a:lnTo>
                    <a:pt x="206" y="106"/>
                  </a:lnTo>
                  <a:lnTo>
                    <a:pt x="208" y="111"/>
                  </a:lnTo>
                  <a:lnTo>
                    <a:pt x="206" y="118"/>
                  </a:lnTo>
                  <a:lnTo>
                    <a:pt x="203" y="123"/>
                  </a:lnTo>
                  <a:lnTo>
                    <a:pt x="201" y="125"/>
                  </a:lnTo>
                  <a:lnTo>
                    <a:pt x="191" y="130"/>
                  </a:lnTo>
                  <a:lnTo>
                    <a:pt x="189" y="132"/>
                  </a:lnTo>
                  <a:lnTo>
                    <a:pt x="184" y="135"/>
                  </a:lnTo>
                  <a:lnTo>
                    <a:pt x="182" y="137"/>
                  </a:lnTo>
                  <a:lnTo>
                    <a:pt x="180" y="135"/>
                  </a:lnTo>
                  <a:lnTo>
                    <a:pt x="173" y="125"/>
                  </a:lnTo>
                  <a:lnTo>
                    <a:pt x="173" y="123"/>
                  </a:lnTo>
                  <a:lnTo>
                    <a:pt x="170" y="123"/>
                  </a:lnTo>
                  <a:lnTo>
                    <a:pt x="165" y="123"/>
                  </a:lnTo>
                  <a:lnTo>
                    <a:pt x="163" y="123"/>
                  </a:lnTo>
                  <a:lnTo>
                    <a:pt x="161" y="125"/>
                  </a:lnTo>
                  <a:lnTo>
                    <a:pt x="158" y="125"/>
                  </a:lnTo>
                  <a:lnTo>
                    <a:pt x="156" y="123"/>
                  </a:lnTo>
                  <a:lnTo>
                    <a:pt x="154" y="118"/>
                  </a:lnTo>
                  <a:lnTo>
                    <a:pt x="149" y="116"/>
                  </a:lnTo>
                  <a:lnTo>
                    <a:pt x="144" y="111"/>
                  </a:lnTo>
                  <a:lnTo>
                    <a:pt x="142" y="111"/>
                  </a:lnTo>
                  <a:lnTo>
                    <a:pt x="139" y="111"/>
                  </a:lnTo>
                  <a:lnTo>
                    <a:pt x="135" y="109"/>
                  </a:lnTo>
                  <a:lnTo>
                    <a:pt x="135" y="106"/>
                  </a:lnTo>
                  <a:lnTo>
                    <a:pt x="132" y="106"/>
                  </a:lnTo>
                  <a:lnTo>
                    <a:pt x="128" y="106"/>
                  </a:lnTo>
                  <a:lnTo>
                    <a:pt x="123" y="104"/>
                  </a:lnTo>
                  <a:lnTo>
                    <a:pt x="121" y="102"/>
                  </a:lnTo>
                  <a:lnTo>
                    <a:pt x="118" y="97"/>
                  </a:lnTo>
                  <a:lnTo>
                    <a:pt x="118" y="90"/>
                  </a:lnTo>
                  <a:lnTo>
                    <a:pt x="116" y="87"/>
                  </a:lnTo>
                  <a:lnTo>
                    <a:pt x="113" y="87"/>
                  </a:lnTo>
                  <a:lnTo>
                    <a:pt x="113" y="85"/>
                  </a:lnTo>
                  <a:lnTo>
                    <a:pt x="111" y="83"/>
                  </a:lnTo>
                  <a:lnTo>
                    <a:pt x="109" y="83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99" y="85"/>
                  </a:lnTo>
                  <a:lnTo>
                    <a:pt x="97" y="83"/>
                  </a:lnTo>
                  <a:lnTo>
                    <a:pt x="95" y="78"/>
                  </a:lnTo>
                  <a:lnTo>
                    <a:pt x="92" y="76"/>
                  </a:lnTo>
                  <a:lnTo>
                    <a:pt x="90" y="73"/>
                  </a:lnTo>
                  <a:lnTo>
                    <a:pt x="87" y="73"/>
                  </a:lnTo>
                  <a:lnTo>
                    <a:pt x="87" y="73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83" y="76"/>
                  </a:lnTo>
                  <a:lnTo>
                    <a:pt x="80" y="78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3" y="83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90"/>
                  </a:lnTo>
                  <a:lnTo>
                    <a:pt x="66" y="90"/>
                  </a:lnTo>
                  <a:lnTo>
                    <a:pt x="66" y="95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4" y="97"/>
                  </a:lnTo>
                  <a:lnTo>
                    <a:pt x="59" y="97"/>
                  </a:lnTo>
                  <a:lnTo>
                    <a:pt x="54" y="97"/>
                  </a:lnTo>
                  <a:lnTo>
                    <a:pt x="50" y="97"/>
                  </a:lnTo>
                  <a:lnTo>
                    <a:pt x="47" y="97"/>
                  </a:lnTo>
                  <a:lnTo>
                    <a:pt x="45" y="104"/>
                  </a:lnTo>
                  <a:lnTo>
                    <a:pt x="42" y="104"/>
                  </a:lnTo>
                  <a:lnTo>
                    <a:pt x="40" y="104"/>
                  </a:lnTo>
                  <a:lnTo>
                    <a:pt x="38" y="104"/>
                  </a:lnTo>
                  <a:lnTo>
                    <a:pt x="35" y="104"/>
                  </a:lnTo>
                  <a:lnTo>
                    <a:pt x="33" y="106"/>
                  </a:lnTo>
                  <a:lnTo>
                    <a:pt x="31" y="109"/>
                  </a:lnTo>
                  <a:lnTo>
                    <a:pt x="28" y="111"/>
                  </a:lnTo>
                  <a:lnTo>
                    <a:pt x="26" y="109"/>
                  </a:lnTo>
                  <a:lnTo>
                    <a:pt x="24" y="106"/>
                  </a:lnTo>
                  <a:lnTo>
                    <a:pt x="24" y="104"/>
                  </a:lnTo>
                  <a:lnTo>
                    <a:pt x="21" y="104"/>
                  </a:lnTo>
                  <a:lnTo>
                    <a:pt x="19" y="104"/>
                  </a:lnTo>
                  <a:lnTo>
                    <a:pt x="19" y="102"/>
                  </a:lnTo>
                  <a:lnTo>
                    <a:pt x="16" y="102"/>
                  </a:lnTo>
                  <a:lnTo>
                    <a:pt x="12" y="95"/>
                  </a:lnTo>
                  <a:lnTo>
                    <a:pt x="9" y="92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5" y="95"/>
                  </a:lnTo>
                  <a:lnTo>
                    <a:pt x="2" y="97"/>
                  </a:lnTo>
                  <a:lnTo>
                    <a:pt x="0" y="97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4"/>
                  </a:lnTo>
                  <a:lnTo>
                    <a:pt x="0" y="111"/>
                  </a:lnTo>
                  <a:lnTo>
                    <a:pt x="5" y="125"/>
                  </a:lnTo>
                  <a:lnTo>
                    <a:pt x="7" y="130"/>
                  </a:lnTo>
                  <a:lnTo>
                    <a:pt x="9" y="135"/>
                  </a:lnTo>
                  <a:lnTo>
                    <a:pt x="16" y="144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9" y="147"/>
                  </a:lnTo>
                  <a:lnTo>
                    <a:pt x="19" y="147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24" y="147"/>
                  </a:lnTo>
                  <a:lnTo>
                    <a:pt x="24" y="147"/>
                  </a:lnTo>
                  <a:lnTo>
                    <a:pt x="24" y="147"/>
                  </a:lnTo>
                  <a:lnTo>
                    <a:pt x="24" y="147"/>
                  </a:lnTo>
                  <a:lnTo>
                    <a:pt x="24" y="144"/>
                  </a:lnTo>
                  <a:lnTo>
                    <a:pt x="24" y="144"/>
                  </a:lnTo>
                  <a:lnTo>
                    <a:pt x="24" y="144"/>
                  </a:lnTo>
                  <a:lnTo>
                    <a:pt x="24" y="142"/>
                  </a:lnTo>
                  <a:lnTo>
                    <a:pt x="24" y="14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7"/>
                  </a:lnTo>
                  <a:lnTo>
                    <a:pt x="21" y="135"/>
                  </a:lnTo>
                  <a:lnTo>
                    <a:pt x="21" y="132"/>
                  </a:lnTo>
                  <a:lnTo>
                    <a:pt x="21" y="132"/>
                  </a:lnTo>
                  <a:lnTo>
                    <a:pt x="24" y="132"/>
                  </a:lnTo>
                  <a:lnTo>
                    <a:pt x="24" y="132"/>
                  </a:lnTo>
                  <a:lnTo>
                    <a:pt x="26" y="130"/>
                  </a:lnTo>
                  <a:lnTo>
                    <a:pt x="28" y="130"/>
                  </a:lnTo>
                  <a:lnTo>
                    <a:pt x="28" y="130"/>
                  </a:lnTo>
                  <a:lnTo>
                    <a:pt x="31" y="132"/>
                  </a:lnTo>
                  <a:lnTo>
                    <a:pt x="40" y="135"/>
                  </a:lnTo>
                  <a:lnTo>
                    <a:pt x="42" y="137"/>
                  </a:lnTo>
                  <a:lnTo>
                    <a:pt x="42" y="137"/>
                  </a:lnTo>
                  <a:lnTo>
                    <a:pt x="47" y="140"/>
                  </a:lnTo>
                  <a:lnTo>
                    <a:pt x="47" y="140"/>
                  </a:lnTo>
                  <a:lnTo>
                    <a:pt x="47" y="142"/>
                  </a:lnTo>
                  <a:lnTo>
                    <a:pt x="50" y="142"/>
                  </a:lnTo>
                  <a:lnTo>
                    <a:pt x="52" y="142"/>
                  </a:lnTo>
                  <a:lnTo>
                    <a:pt x="52" y="142"/>
                  </a:lnTo>
                  <a:lnTo>
                    <a:pt x="54" y="142"/>
                  </a:lnTo>
                  <a:lnTo>
                    <a:pt x="54" y="142"/>
                  </a:lnTo>
                  <a:lnTo>
                    <a:pt x="54" y="142"/>
                  </a:lnTo>
                  <a:lnTo>
                    <a:pt x="59" y="142"/>
                  </a:lnTo>
                  <a:lnTo>
                    <a:pt x="64" y="142"/>
                  </a:lnTo>
                  <a:lnTo>
                    <a:pt x="66" y="144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7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71" y="151"/>
                  </a:lnTo>
                  <a:lnTo>
                    <a:pt x="71" y="154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6" y="158"/>
                  </a:lnTo>
                  <a:lnTo>
                    <a:pt x="76" y="158"/>
                  </a:lnTo>
                  <a:lnTo>
                    <a:pt x="76" y="158"/>
                  </a:lnTo>
                  <a:lnTo>
                    <a:pt x="78" y="161"/>
                  </a:lnTo>
                  <a:lnTo>
                    <a:pt x="78" y="161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6" y="173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5"/>
                  </a:lnTo>
                  <a:lnTo>
                    <a:pt x="76" y="177"/>
                  </a:lnTo>
                  <a:lnTo>
                    <a:pt x="73" y="177"/>
                  </a:lnTo>
                  <a:lnTo>
                    <a:pt x="73" y="180"/>
                  </a:lnTo>
                  <a:lnTo>
                    <a:pt x="73" y="180"/>
                  </a:lnTo>
                  <a:lnTo>
                    <a:pt x="73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83" y="192"/>
                  </a:lnTo>
                  <a:lnTo>
                    <a:pt x="85" y="192"/>
                  </a:lnTo>
                  <a:lnTo>
                    <a:pt x="87" y="194"/>
                  </a:lnTo>
                  <a:lnTo>
                    <a:pt x="87" y="192"/>
                  </a:lnTo>
                  <a:lnTo>
                    <a:pt x="87" y="192"/>
                  </a:lnTo>
                  <a:lnTo>
                    <a:pt x="87" y="192"/>
                  </a:lnTo>
                  <a:lnTo>
                    <a:pt x="87" y="192"/>
                  </a:lnTo>
                  <a:lnTo>
                    <a:pt x="87" y="192"/>
                  </a:lnTo>
                  <a:lnTo>
                    <a:pt x="87" y="189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2" y="189"/>
                  </a:lnTo>
                  <a:lnTo>
                    <a:pt x="95" y="192"/>
                  </a:lnTo>
                  <a:lnTo>
                    <a:pt x="97" y="194"/>
                  </a:lnTo>
                  <a:lnTo>
                    <a:pt x="99" y="196"/>
                  </a:lnTo>
                  <a:lnTo>
                    <a:pt x="102" y="196"/>
                  </a:lnTo>
                  <a:lnTo>
                    <a:pt x="102" y="199"/>
                  </a:lnTo>
                  <a:lnTo>
                    <a:pt x="102" y="199"/>
                  </a:lnTo>
                  <a:lnTo>
                    <a:pt x="104" y="201"/>
                  </a:lnTo>
                  <a:lnTo>
                    <a:pt x="104" y="201"/>
                  </a:lnTo>
                  <a:lnTo>
                    <a:pt x="106" y="201"/>
                  </a:lnTo>
                  <a:lnTo>
                    <a:pt x="109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1" y="199"/>
                  </a:lnTo>
                  <a:lnTo>
                    <a:pt x="113" y="199"/>
                  </a:lnTo>
                  <a:lnTo>
                    <a:pt x="113" y="199"/>
                  </a:lnTo>
                  <a:lnTo>
                    <a:pt x="113" y="194"/>
                  </a:lnTo>
                  <a:lnTo>
                    <a:pt x="116" y="194"/>
                  </a:lnTo>
                  <a:lnTo>
                    <a:pt x="116" y="192"/>
                  </a:lnTo>
                  <a:lnTo>
                    <a:pt x="116" y="192"/>
                  </a:lnTo>
                  <a:lnTo>
                    <a:pt x="116" y="192"/>
                  </a:lnTo>
                  <a:lnTo>
                    <a:pt x="118" y="192"/>
                  </a:lnTo>
                  <a:lnTo>
                    <a:pt x="118" y="192"/>
                  </a:lnTo>
                  <a:lnTo>
                    <a:pt x="121" y="192"/>
                  </a:lnTo>
                  <a:lnTo>
                    <a:pt x="123" y="192"/>
                  </a:lnTo>
                  <a:lnTo>
                    <a:pt x="125" y="192"/>
                  </a:lnTo>
                  <a:lnTo>
                    <a:pt x="125" y="192"/>
                  </a:lnTo>
                  <a:lnTo>
                    <a:pt x="125" y="192"/>
                  </a:lnTo>
                  <a:lnTo>
                    <a:pt x="128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30" y="196"/>
                  </a:lnTo>
                  <a:lnTo>
                    <a:pt x="130" y="196"/>
                  </a:lnTo>
                  <a:lnTo>
                    <a:pt x="130" y="199"/>
                  </a:lnTo>
                  <a:lnTo>
                    <a:pt x="130" y="201"/>
                  </a:lnTo>
                  <a:lnTo>
                    <a:pt x="130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5" y="203"/>
                  </a:lnTo>
                  <a:lnTo>
                    <a:pt x="139" y="206"/>
                  </a:lnTo>
                  <a:lnTo>
                    <a:pt x="139" y="206"/>
                  </a:lnTo>
                  <a:lnTo>
                    <a:pt x="144" y="210"/>
                  </a:lnTo>
                  <a:lnTo>
                    <a:pt x="147" y="210"/>
                  </a:lnTo>
                  <a:lnTo>
                    <a:pt x="147" y="210"/>
                  </a:lnTo>
                  <a:lnTo>
                    <a:pt x="147" y="210"/>
                  </a:lnTo>
                  <a:lnTo>
                    <a:pt x="151" y="210"/>
                  </a:lnTo>
                  <a:lnTo>
                    <a:pt x="151" y="210"/>
                  </a:lnTo>
                  <a:lnTo>
                    <a:pt x="156" y="213"/>
                  </a:lnTo>
                  <a:lnTo>
                    <a:pt x="158" y="213"/>
                  </a:lnTo>
                  <a:lnTo>
                    <a:pt x="158" y="210"/>
                  </a:lnTo>
                  <a:lnTo>
                    <a:pt x="158" y="210"/>
                  </a:lnTo>
                  <a:lnTo>
                    <a:pt x="158" y="210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6"/>
                  </a:lnTo>
                  <a:lnTo>
                    <a:pt x="158" y="206"/>
                  </a:lnTo>
                  <a:lnTo>
                    <a:pt x="161" y="206"/>
                  </a:lnTo>
                  <a:lnTo>
                    <a:pt x="161" y="206"/>
                  </a:lnTo>
                  <a:lnTo>
                    <a:pt x="161" y="206"/>
                  </a:lnTo>
                  <a:lnTo>
                    <a:pt x="168" y="206"/>
                  </a:lnTo>
                  <a:lnTo>
                    <a:pt x="168" y="206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0" y="206"/>
                  </a:lnTo>
                  <a:lnTo>
                    <a:pt x="173" y="203"/>
                  </a:lnTo>
                  <a:lnTo>
                    <a:pt x="173" y="203"/>
                  </a:lnTo>
                  <a:lnTo>
                    <a:pt x="173" y="203"/>
                  </a:lnTo>
                  <a:lnTo>
                    <a:pt x="175" y="203"/>
                  </a:lnTo>
                  <a:lnTo>
                    <a:pt x="175" y="203"/>
                  </a:lnTo>
                  <a:lnTo>
                    <a:pt x="175" y="206"/>
                  </a:lnTo>
                  <a:lnTo>
                    <a:pt x="175" y="206"/>
                  </a:lnTo>
                  <a:lnTo>
                    <a:pt x="173" y="208"/>
                  </a:lnTo>
                  <a:lnTo>
                    <a:pt x="173" y="208"/>
                  </a:lnTo>
                  <a:lnTo>
                    <a:pt x="175" y="210"/>
                  </a:lnTo>
                  <a:lnTo>
                    <a:pt x="177" y="213"/>
                  </a:lnTo>
                  <a:lnTo>
                    <a:pt x="180" y="215"/>
                  </a:lnTo>
                  <a:lnTo>
                    <a:pt x="182" y="218"/>
                  </a:lnTo>
                  <a:lnTo>
                    <a:pt x="182" y="218"/>
                  </a:lnTo>
                  <a:lnTo>
                    <a:pt x="189" y="222"/>
                  </a:lnTo>
                  <a:lnTo>
                    <a:pt x="189" y="222"/>
                  </a:lnTo>
                  <a:lnTo>
                    <a:pt x="189" y="225"/>
                  </a:lnTo>
                  <a:lnTo>
                    <a:pt x="189" y="225"/>
                  </a:lnTo>
                  <a:lnTo>
                    <a:pt x="189" y="227"/>
                  </a:lnTo>
                  <a:lnTo>
                    <a:pt x="189" y="227"/>
                  </a:lnTo>
                  <a:lnTo>
                    <a:pt x="189" y="227"/>
                  </a:lnTo>
                  <a:lnTo>
                    <a:pt x="189" y="227"/>
                  </a:lnTo>
                  <a:lnTo>
                    <a:pt x="189" y="229"/>
                  </a:lnTo>
                  <a:lnTo>
                    <a:pt x="189" y="229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1" y="244"/>
                  </a:lnTo>
                  <a:lnTo>
                    <a:pt x="191" y="244"/>
                  </a:lnTo>
                  <a:lnTo>
                    <a:pt x="187" y="244"/>
                  </a:lnTo>
                  <a:lnTo>
                    <a:pt x="187" y="244"/>
                  </a:lnTo>
                  <a:lnTo>
                    <a:pt x="187" y="244"/>
                  </a:lnTo>
                  <a:lnTo>
                    <a:pt x="187" y="244"/>
                  </a:lnTo>
                  <a:lnTo>
                    <a:pt x="184" y="244"/>
                  </a:lnTo>
                  <a:lnTo>
                    <a:pt x="184" y="246"/>
                  </a:lnTo>
                  <a:lnTo>
                    <a:pt x="184" y="246"/>
                  </a:lnTo>
                  <a:lnTo>
                    <a:pt x="184" y="246"/>
                  </a:lnTo>
                  <a:lnTo>
                    <a:pt x="187" y="253"/>
                  </a:lnTo>
                  <a:lnTo>
                    <a:pt x="187" y="253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4" y="258"/>
                  </a:lnTo>
                  <a:lnTo>
                    <a:pt x="184" y="260"/>
                  </a:lnTo>
                  <a:lnTo>
                    <a:pt x="184" y="263"/>
                  </a:lnTo>
                  <a:lnTo>
                    <a:pt x="184" y="267"/>
                  </a:lnTo>
                  <a:lnTo>
                    <a:pt x="182" y="279"/>
                  </a:lnTo>
                  <a:lnTo>
                    <a:pt x="180" y="279"/>
                  </a:lnTo>
                  <a:lnTo>
                    <a:pt x="180" y="279"/>
                  </a:lnTo>
                  <a:lnTo>
                    <a:pt x="180" y="279"/>
                  </a:lnTo>
                  <a:lnTo>
                    <a:pt x="180" y="279"/>
                  </a:lnTo>
                  <a:lnTo>
                    <a:pt x="180" y="279"/>
                  </a:lnTo>
                  <a:lnTo>
                    <a:pt x="177" y="279"/>
                  </a:lnTo>
                  <a:lnTo>
                    <a:pt x="177" y="281"/>
                  </a:lnTo>
                  <a:lnTo>
                    <a:pt x="175" y="281"/>
                  </a:lnTo>
                  <a:lnTo>
                    <a:pt x="175" y="281"/>
                  </a:lnTo>
                  <a:lnTo>
                    <a:pt x="175" y="281"/>
                  </a:lnTo>
                  <a:lnTo>
                    <a:pt x="173" y="281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73" y="284"/>
                  </a:lnTo>
                  <a:lnTo>
                    <a:pt x="165" y="284"/>
                  </a:lnTo>
                  <a:lnTo>
                    <a:pt x="165" y="284"/>
                  </a:lnTo>
                  <a:lnTo>
                    <a:pt x="163" y="284"/>
                  </a:lnTo>
                  <a:lnTo>
                    <a:pt x="161" y="284"/>
                  </a:lnTo>
                  <a:lnTo>
                    <a:pt x="161" y="284"/>
                  </a:lnTo>
                  <a:lnTo>
                    <a:pt x="156" y="279"/>
                  </a:lnTo>
                  <a:lnTo>
                    <a:pt x="154" y="279"/>
                  </a:lnTo>
                  <a:lnTo>
                    <a:pt x="154" y="279"/>
                  </a:lnTo>
                  <a:lnTo>
                    <a:pt x="154" y="279"/>
                  </a:lnTo>
                  <a:lnTo>
                    <a:pt x="151" y="277"/>
                  </a:lnTo>
                  <a:lnTo>
                    <a:pt x="151" y="277"/>
                  </a:lnTo>
                  <a:lnTo>
                    <a:pt x="149" y="274"/>
                  </a:lnTo>
                  <a:lnTo>
                    <a:pt x="149" y="274"/>
                  </a:lnTo>
                  <a:lnTo>
                    <a:pt x="149" y="274"/>
                  </a:lnTo>
                  <a:lnTo>
                    <a:pt x="147" y="274"/>
                  </a:lnTo>
                  <a:lnTo>
                    <a:pt x="147" y="274"/>
                  </a:lnTo>
                  <a:lnTo>
                    <a:pt x="147" y="274"/>
                  </a:lnTo>
                  <a:lnTo>
                    <a:pt x="147" y="274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4" y="277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2" y="279"/>
                  </a:lnTo>
                  <a:lnTo>
                    <a:pt x="139" y="281"/>
                  </a:lnTo>
                  <a:lnTo>
                    <a:pt x="137" y="281"/>
                  </a:lnTo>
                  <a:lnTo>
                    <a:pt x="137" y="281"/>
                  </a:lnTo>
                  <a:lnTo>
                    <a:pt x="135" y="284"/>
                  </a:lnTo>
                  <a:lnTo>
                    <a:pt x="132" y="286"/>
                  </a:lnTo>
                  <a:lnTo>
                    <a:pt x="132" y="286"/>
                  </a:lnTo>
                  <a:lnTo>
                    <a:pt x="130" y="286"/>
                  </a:lnTo>
                  <a:lnTo>
                    <a:pt x="130" y="286"/>
                  </a:lnTo>
                  <a:lnTo>
                    <a:pt x="130" y="286"/>
                  </a:lnTo>
                  <a:lnTo>
                    <a:pt x="128" y="286"/>
                  </a:lnTo>
                  <a:lnTo>
                    <a:pt x="128" y="286"/>
                  </a:lnTo>
                  <a:lnTo>
                    <a:pt x="125" y="286"/>
                  </a:lnTo>
                  <a:lnTo>
                    <a:pt x="125" y="289"/>
                  </a:lnTo>
                  <a:lnTo>
                    <a:pt x="128" y="289"/>
                  </a:lnTo>
                  <a:lnTo>
                    <a:pt x="128" y="291"/>
                  </a:lnTo>
                  <a:lnTo>
                    <a:pt x="128" y="291"/>
                  </a:lnTo>
                  <a:lnTo>
                    <a:pt x="128" y="293"/>
                  </a:lnTo>
                  <a:lnTo>
                    <a:pt x="125" y="293"/>
                  </a:lnTo>
                  <a:lnTo>
                    <a:pt x="125" y="293"/>
                  </a:lnTo>
                  <a:lnTo>
                    <a:pt x="125" y="293"/>
                  </a:lnTo>
                  <a:lnTo>
                    <a:pt x="125" y="293"/>
                  </a:lnTo>
                  <a:lnTo>
                    <a:pt x="123" y="293"/>
                  </a:lnTo>
                  <a:lnTo>
                    <a:pt x="123" y="293"/>
                  </a:lnTo>
                  <a:lnTo>
                    <a:pt x="121" y="291"/>
                  </a:lnTo>
                  <a:lnTo>
                    <a:pt x="121" y="291"/>
                  </a:lnTo>
                  <a:lnTo>
                    <a:pt x="121" y="291"/>
                  </a:lnTo>
                  <a:lnTo>
                    <a:pt x="118" y="291"/>
                  </a:lnTo>
                  <a:lnTo>
                    <a:pt x="118" y="291"/>
                  </a:lnTo>
                  <a:lnTo>
                    <a:pt x="118" y="291"/>
                  </a:lnTo>
                  <a:lnTo>
                    <a:pt x="118" y="293"/>
                  </a:lnTo>
                  <a:lnTo>
                    <a:pt x="118" y="293"/>
                  </a:lnTo>
                  <a:lnTo>
                    <a:pt x="118" y="293"/>
                  </a:lnTo>
                  <a:lnTo>
                    <a:pt x="118" y="296"/>
                  </a:lnTo>
                  <a:lnTo>
                    <a:pt x="118" y="298"/>
                  </a:lnTo>
                  <a:lnTo>
                    <a:pt x="118" y="298"/>
                  </a:lnTo>
                  <a:lnTo>
                    <a:pt x="116" y="298"/>
                  </a:lnTo>
                  <a:lnTo>
                    <a:pt x="116" y="298"/>
                  </a:lnTo>
                  <a:lnTo>
                    <a:pt x="116" y="300"/>
                  </a:lnTo>
                  <a:lnTo>
                    <a:pt x="111" y="303"/>
                  </a:lnTo>
                  <a:lnTo>
                    <a:pt x="111" y="303"/>
                  </a:lnTo>
                  <a:lnTo>
                    <a:pt x="109" y="305"/>
                  </a:lnTo>
                  <a:lnTo>
                    <a:pt x="104" y="307"/>
                  </a:lnTo>
                  <a:lnTo>
                    <a:pt x="104" y="307"/>
                  </a:lnTo>
                  <a:lnTo>
                    <a:pt x="104" y="310"/>
                  </a:lnTo>
                  <a:lnTo>
                    <a:pt x="102" y="312"/>
                  </a:lnTo>
                  <a:lnTo>
                    <a:pt x="104" y="315"/>
                  </a:lnTo>
                  <a:lnTo>
                    <a:pt x="104" y="317"/>
                  </a:lnTo>
                  <a:lnTo>
                    <a:pt x="104" y="322"/>
                  </a:lnTo>
                  <a:lnTo>
                    <a:pt x="104" y="324"/>
                  </a:lnTo>
                  <a:lnTo>
                    <a:pt x="104" y="326"/>
                  </a:lnTo>
                  <a:lnTo>
                    <a:pt x="106" y="326"/>
                  </a:lnTo>
                  <a:lnTo>
                    <a:pt x="116" y="329"/>
                  </a:lnTo>
                  <a:lnTo>
                    <a:pt x="118" y="331"/>
                  </a:lnTo>
                  <a:lnTo>
                    <a:pt x="121" y="331"/>
                  </a:lnTo>
                  <a:lnTo>
                    <a:pt x="123" y="331"/>
                  </a:lnTo>
                  <a:lnTo>
                    <a:pt x="125" y="333"/>
                  </a:lnTo>
                  <a:lnTo>
                    <a:pt x="125" y="336"/>
                  </a:lnTo>
                  <a:lnTo>
                    <a:pt x="128" y="336"/>
                  </a:lnTo>
                  <a:lnTo>
                    <a:pt x="128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0" y="338"/>
                  </a:lnTo>
                  <a:lnTo>
                    <a:pt x="132" y="341"/>
                  </a:lnTo>
                  <a:lnTo>
                    <a:pt x="137" y="350"/>
                  </a:lnTo>
                  <a:lnTo>
                    <a:pt x="139" y="352"/>
                  </a:lnTo>
                  <a:lnTo>
                    <a:pt x="139" y="352"/>
                  </a:lnTo>
                  <a:lnTo>
                    <a:pt x="142" y="350"/>
                  </a:lnTo>
                  <a:lnTo>
                    <a:pt x="142" y="350"/>
                  </a:lnTo>
                  <a:lnTo>
                    <a:pt x="142" y="350"/>
                  </a:lnTo>
                  <a:lnTo>
                    <a:pt x="144" y="350"/>
                  </a:lnTo>
                  <a:lnTo>
                    <a:pt x="147" y="350"/>
                  </a:lnTo>
                  <a:lnTo>
                    <a:pt x="147" y="350"/>
                  </a:lnTo>
                  <a:lnTo>
                    <a:pt x="151" y="350"/>
                  </a:lnTo>
                  <a:lnTo>
                    <a:pt x="154" y="350"/>
                  </a:lnTo>
                  <a:lnTo>
                    <a:pt x="154" y="350"/>
                  </a:lnTo>
                  <a:lnTo>
                    <a:pt x="156" y="348"/>
                  </a:lnTo>
                  <a:lnTo>
                    <a:pt x="158" y="345"/>
                  </a:lnTo>
                  <a:lnTo>
                    <a:pt x="168" y="348"/>
                  </a:lnTo>
                  <a:lnTo>
                    <a:pt x="175" y="350"/>
                  </a:lnTo>
                  <a:lnTo>
                    <a:pt x="180" y="350"/>
                  </a:lnTo>
                  <a:lnTo>
                    <a:pt x="182" y="355"/>
                  </a:lnTo>
                  <a:lnTo>
                    <a:pt x="184" y="360"/>
                  </a:lnTo>
                  <a:lnTo>
                    <a:pt x="184" y="364"/>
                  </a:lnTo>
                  <a:lnTo>
                    <a:pt x="184" y="364"/>
                  </a:lnTo>
                  <a:lnTo>
                    <a:pt x="187" y="367"/>
                  </a:lnTo>
                  <a:lnTo>
                    <a:pt x="189" y="367"/>
                  </a:lnTo>
                  <a:lnTo>
                    <a:pt x="191" y="369"/>
                  </a:lnTo>
                  <a:lnTo>
                    <a:pt x="194" y="369"/>
                  </a:lnTo>
                  <a:lnTo>
                    <a:pt x="213" y="367"/>
                  </a:lnTo>
                  <a:lnTo>
                    <a:pt x="215" y="367"/>
                  </a:lnTo>
                  <a:lnTo>
                    <a:pt x="215" y="364"/>
                  </a:lnTo>
                  <a:lnTo>
                    <a:pt x="217" y="362"/>
                  </a:lnTo>
                  <a:lnTo>
                    <a:pt x="217" y="364"/>
                  </a:lnTo>
                  <a:lnTo>
                    <a:pt x="220" y="364"/>
                  </a:lnTo>
                  <a:lnTo>
                    <a:pt x="227" y="367"/>
                  </a:lnTo>
                  <a:lnTo>
                    <a:pt x="227" y="369"/>
                  </a:lnTo>
                  <a:lnTo>
                    <a:pt x="229" y="371"/>
                  </a:lnTo>
                  <a:lnTo>
                    <a:pt x="229" y="374"/>
                  </a:lnTo>
                  <a:lnTo>
                    <a:pt x="232" y="374"/>
                  </a:lnTo>
                  <a:lnTo>
                    <a:pt x="234" y="376"/>
                  </a:lnTo>
                  <a:lnTo>
                    <a:pt x="234" y="376"/>
                  </a:lnTo>
                  <a:lnTo>
                    <a:pt x="236" y="374"/>
                  </a:lnTo>
                  <a:lnTo>
                    <a:pt x="236" y="374"/>
                  </a:lnTo>
                  <a:lnTo>
                    <a:pt x="239" y="374"/>
                  </a:lnTo>
                  <a:lnTo>
                    <a:pt x="239" y="374"/>
                  </a:lnTo>
                  <a:lnTo>
                    <a:pt x="241" y="376"/>
                  </a:lnTo>
                  <a:lnTo>
                    <a:pt x="243" y="381"/>
                  </a:lnTo>
                  <a:lnTo>
                    <a:pt x="246" y="383"/>
                  </a:lnTo>
                  <a:lnTo>
                    <a:pt x="246" y="383"/>
                  </a:lnTo>
                  <a:lnTo>
                    <a:pt x="246" y="383"/>
                  </a:lnTo>
                  <a:lnTo>
                    <a:pt x="251" y="383"/>
                  </a:lnTo>
                  <a:lnTo>
                    <a:pt x="253" y="386"/>
                  </a:lnTo>
                  <a:lnTo>
                    <a:pt x="253" y="388"/>
                  </a:lnTo>
                  <a:lnTo>
                    <a:pt x="253" y="388"/>
                  </a:lnTo>
                  <a:lnTo>
                    <a:pt x="248" y="390"/>
                  </a:lnTo>
                  <a:lnTo>
                    <a:pt x="246" y="390"/>
                  </a:lnTo>
                  <a:lnTo>
                    <a:pt x="246" y="393"/>
                  </a:lnTo>
                  <a:lnTo>
                    <a:pt x="243" y="397"/>
                  </a:lnTo>
                  <a:lnTo>
                    <a:pt x="243" y="400"/>
                  </a:lnTo>
                  <a:lnTo>
                    <a:pt x="241" y="402"/>
                  </a:lnTo>
                  <a:lnTo>
                    <a:pt x="239" y="404"/>
                  </a:lnTo>
                  <a:lnTo>
                    <a:pt x="236" y="409"/>
                  </a:lnTo>
                  <a:lnTo>
                    <a:pt x="234" y="412"/>
                  </a:lnTo>
                  <a:lnTo>
                    <a:pt x="232" y="412"/>
                  </a:lnTo>
                  <a:lnTo>
                    <a:pt x="229" y="409"/>
                  </a:lnTo>
                  <a:lnTo>
                    <a:pt x="229" y="407"/>
                  </a:lnTo>
                  <a:lnTo>
                    <a:pt x="227" y="404"/>
                  </a:lnTo>
                  <a:lnTo>
                    <a:pt x="225" y="404"/>
                  </a:lnTo>
                  <a:lnTo>
                    <a:pt x="225" y="407"/>
                  </a:lnTo>
                  <a:lnTo>
                    <a:pt x="222" y="409"/>
                  </a:lnTo>
                  <a:lnTo>
                    <a:pt x="217" y="421"/>
                  </a:lnTo>
                  <a:lnTo>
                    <a:pt x="217" y="421"/>
                  </a:lnTo>
                  <a:lnTo>
                    <a:pt x="215" y="423"/>
                  </a:lnTo>
                  <a:lnTo>
                    <a:pt x="215" y="423"/>
                  </a:lnTo>
                  <a:lnTo>
                    <a:pt x="215" y="426"/>
                  </a:lnTo>
                  <a:lnTo>
                    <a:pt x="215" y="430"/>
                  </a:lnTo>
                  <a:lnTo>
                    <a:pt x="215" y="435"/>
                  </a:lnTo>
                  <a:lnTo>
                    <a:pt x="217" y="435"/>
                  </a:lnTo>
                  <a:lnTo>
                    <a:pt x="217" y="438"/>
                  </a:lnTo>
                  <a:lnTo>
                    <a:pt x="220" y="440"/>
                  </a:lnTo>
                  <a:lnTo>
                    <a:pt x="225" y="440"/>
                  </a:lnTo>
                  <a:lnTo>
                    <a:pt x="227" y="442"/>
                  </a:lnTo>
                  <a:lnTo>
                    <a:pt x="227" y="445"/>
                  </a:lnTo>
                  <a:lnTo>
                    <a:pt x="229" y="454"/>
                  </a:lnTo>
                  <a:lnTo>
                    <a:pt x="229" y="454"/>
                  </a:lnTo>
                  <a:lnTo>
                    <a:pt x="229" y="457"/>
                  </a:lnTo>
                  <a:lnTo>
                    <a:pt x="227" y="457"/>
                  </a:lnTo>
                  <a:lnTo>
                    <a:pt x="227" y="459"/>
                  </a:lnTo>
                  <a:lnTo>
                    <a:pt x="227" y="461"/>
                  </a:lnTo>
                  <a:lnTo>
                    <a:pt x="227" y="461"/>
                  </a:lnTo>
                  <a:lnTo>
                    <a:pt x="229" y="464"/>
                  </a:lnTo>
                  <a:lnTo>
                    <a:pt x="229" y="466"/>
                  </a:lnTo>
                  <a:lnTo>
                    <a:pt x="227" y="466"/>
                  </a:lnTo>
                  <a:lnTo>
                    <a:pt x="227" y="468"/>
                  </a:lnTo>
                  <a:lnTo>
                    <a:pt x="229" y="468"/>
                  </a:lnTo>
                  <a:lnTo>
                    <a:pt x="229" y="471"/>
                  </a:lnTo>
                  <a:lnTo>
                    <a:pt x="229" y="471"/>
                  </a:lnTo>
                  <a:lnTo>
                    <a:pt x="229" y="473"/>
                  </a:lnTo>
                  <a:lnTo>
                    <a:pt x="229" y="475"/>
                  </a:lnTo>
                  <a:lnTo>
                    <a:pt x="225" y="483"/>
                  </a:lnTo>
                  <a:lnTo>
                    <a:pt x="225" y="483"/>
                  </a:lnTo>
                  <a:lnTo>
                    <a:pt x="225" y="485"/>
                  </a:lnTo>
                  <a:lnTo>
                    <a:pt x="225" y="485"/>
                  </a:lnTo>
                  <a:lnTo>
                    <a:pt x="227" y="487"/>
                  </a:lnTo>
                  <a:lnTo>
                    <a:pt x="227" y="487"/>
                  </a:lnTo>
                  <a:lnTo>
                    <a:pt x="229" y="485"/>
                  </a:lnTo>
                  <a:lnTo>
                    <a:pt x="234" y="483"/>
                  </a:lnTo>
                  <a:lnTo>
                    <a:pt x="236" y="483"/>
                  </a:lnTo>
                  <a:lnTo>
                    <a:pt x="236" y="483"/>
                  </a:lnTo>
                  <a:lnTo>
                    <a:pt x="236" y="483"/>
                  </a:lnTo>
                  <a:lnTo>
                    <a:pt x="239" y="485"/>
                  </a:lnTo>
                  <a:lnTo>
                    <a:pt x="239" y="485"/>
                  </a:lnTo>
                  <a:lnTo>
                    <a:pt x="241" y="487"/>
                  </a:lnTo>
                  <a:lnTo>
                    <a:pt x="243" y="487"/>
                  </a:lnTo>
                  <a:lnTo>
                    <a:pt x="248" y="490"/>
                  </a:lnTo>
                  <a:lnTo>
                    <a:pt x="251" y="490"/>
                  </a:lnTo>
                  <a:lnTo>
                    <a:pt x="253" y="492"/>
                  </a:lnTo>
                  <a:lnTo>
                    <a:pt x="253" y="494"/>
                  </a:lnTo>
                  <a:lnTo>
                    <a:pt x="255" y="497"/>
                  </a:lnTo>
                  <a:lnTo>
                    <a:pt x="258" y="497"/>
                  </a:lnTo>
                  <a:lnTo>
                    <a:pt x="260" y="497"/>
                  </a:lnTo>
                  <a:lnTo>
                    <a:pt x="262" y="497"/>
                  </a:lnTo>
                  <a:lnTo>
                    <a:pt x="265" y="497"/>
                  </a:lnTo>
                  <a:lnTo>
                    <a:pt x="267" y="497"/>
                  </a:lnTo>
                  <a:lnTo>
                    <a:pt x="269" y="497"/>
                  </a:lnTo>
                  <a:lnTo>
                    <a:pt x="269" y="499"/>
                  </a:lnTo>
                  <a:lnTo>
                    <a:pt x="269" y="501"/>
                  </a:lnTo>
                  <a:lnTo>
                    <a:pt x="269" y="504"/>
                  </a:lnTo>
                  <a:lnTo>
                    <a:pt x="267" y="506"/>
                  </a:lnTo>
                  <a:lnTo>
                    <a:pt x="265" y="509"/>
                  </a:lnTo>
                  <a:lnTo>
                    <a:pt x="265" y="511"/>
                  </a:lnTo>
                  <a:lnTo>
                    <a:pt x="267" y="513"/>
                  </a:lnTo>
                  <a:lnTo>
                    <a:pt x="269" y="513"/>
                  </a:lnTo>
                  <a:lnTo>
                    <a:pt x="274" y="516"/>
                  </a:lnTo>
                  <a:lnTo>
                    <a:pt x="277" y="518"/>
                  </a:lnTo>
                  <a:lnTo>
                    <a:pt x="286" y="527"/>
                  </a:lnTo>
                  <a:lnTo>
                    <a:pt x="291" y="530"/>
                  </a:lnTo>
                  <a:lnTo>
                    <a:pt x="295" y="530"/>
                  </a:lnTo>
                  <a:lnTo>
                    <a:pt x="298" y="530"/>
                  </a:lnTo>
                  <a:lnTo>
                    <a:pt x="303" y="532"/>
                  </a:lnTo>
                  <a:lnTo>
                    <a:pt x="305" y="544"/>
                  </a:lnTo>
                  <a:lnTo>
                    <a:pt x="307" y="546"/>
                  </a:lnTo>
                  <a:lnTo>
                    <a:pt x="312" y="544"/>
                  </a:lnTo>
                  <a:lnTo>
                    <a:pt x="314" y="542"/>
                  </a:lnTo>
                  <a:lnTo>
                    <a:pt x="317" y="539"/>
                  </a:lnTo>
                  <a:lnTo>
                    <a:pt x="319" y="542"/>
                  </a:lnTo>
                  <a:lnTo>
                    <a:pt x="322" y="544"/>
                  </a:lnTo>
                  <a:lnTo>
                    <a:pt x="322" y="549"/>
                  </a:lnTo>
                  <a:lnTo>
                    <a:pt x="322" y="549"/>
                  </a:lnTo>
                  <a:lnTo>
                    <a:pt x="324" y="551"/>
                  </a:lnTo>
                  <a:lnTo>
                    <a:pt x="326" y="551"/>
                  </a:lnTo>
                  <a:lnTo>
                    <a:pt x="326" y="551"/>
                  </a:lnTo>
                  <a:lnTo>
                    <a:pt x="329" y="551"/>
                  </a:lnTo>
                  <a:lnTo>
                    <a:pt x="329" y="549"/>
                  </a:lnTo>
                  <a:lnTo>
                    <a:pt x="331" y="549"/>
                  </a:lnTo>
                  <a:lnTo>
                    <a:pt x="331" y="549"/>
                  </a:lnTo>
                  <a:lnTo>
                    <a:pt x="338" y="549"/>
                  </a:lnTo>
                  <a:lnTo>
                    <a:pt x="340" y="549"/>
                  </a:lnTo>
                  <a:lnTo>
                    <a:pt x="348" y="549"/>
                  </a:lnTo>
                  <a:lnTo>
                    <a:pt x="350" y="549"/>
                  </a:lnTo>
                  <a:lnTo>
                    <a:pt x="355" y="546"/>
                  </a:lnTo>
                  <a:lnTo>
                    <a:pt x="357" y="546"/>
                  </a:lnTo>
                  <a:lnTo>
                    <a:pt x="359" y="546"/>
                  </a:lnTo>
                  <a:lnTo>
                    <a:pt x="362" y="546"/>
                  </a:lnTo>
                  <a:lnTo>
                    <a:pt x="364" y="549"/>
                  </a:lnTo>
                  <a:lnTo>
                    <a:pt x="366" y="549"/>
                  </a:lnTo>
                  <a:lnTo>
                    <a:pt x="369" y="551"/>
                  </a:lnTo>
                  <a:lnTo>
                    <a:pt x="369" y="553"/>
                  </a:lnTo>
                  <a:lnTo>
                    <a:pt x="369" y="556"/>
                  </a:lnTo>
                  <a:lnTo>
                    <a:pt x="371" y="556"/>
                  </a:lnTo>
                  <a:lnTo>
                    <a:pt x="374" y="561"/>
                  </a:lnTo>
                  <a:lnTo>
                    <a:pt x="378" y="565"/>
                  </a:lnTo>
                  <a:lnTo>
                    <a:pt x="381" y="565"/>
                  </a:lnTo>
                  <a:lnTo>
                    <a:pt x="385" y="572"/>
                  </a:lnTo>
                  <a:lnTo>
                    <a:pt x="385" y="572"/>
                  </a:lnTo>
                  <a:lnTo>
                    <a:pt x="383" y="575"/>
                  </a:lnTo>
                  <a:lnTo>
                    <a:pt x="381" y="577"/>
                  </a:lnTo>
                  <a:lnTo>
                    <a:pt x="381" y="577"/>
                  </a:lnTo>
                  <a:lnTo>
                    <a:pt x="383" y="577"/>
                  </a:lnTo>
                  <a:lnTo>
                    <a:pt x="388" y="575"/>
                  </a:lnTo>
                  <a:lnTo>
                    <a:pt x="392" y="572"/>
                  </a:lnTo>
                  <a:lnTo>
                    <a:pt x="397" y="572"/>
                  </a:lnTo>
                  <a:lnTo>
                    <a:pt x="397" y="572"/>
                  </a:lnTo>
                  <a:lnTo>
                    <a:pt x="395" y="572"/>
                  </a:lnTo>
                  <a:lnTo>
                    <a:pt x="392" y="572"/>
                  </a:lnTo>
                  <a:lnTo>
                    <a:pt x="390" y="572"/>
                  </a:lnTo>
                  <a:lnTo>
                    <a:pt x="390" y="572"/>
                  </a:lnTo>
                  <a:lnTo>
                    <a:pt x="388" y="572"/>
                  </a:lnTo>
                  <a:lnTo>
                    <a:pt x="388" y="570"/>
                  </a:lnTo>
                  <a:lnTo>
                    <a:pt x="390" y="568"/>
                  </a:lnTo>
                  <a:lnTo>
                    <a:pt x="392" y="568"/>
                  </a:lnTo>
                  <a:lnTo>
                    <a:pt x="390" y="568"/>
                  </a:lnTo>
                  <a:lnTo>
                    <a:pt x="385" y="563"/>
                  </a:lnTo>
                  <a:lnTo>
                    <a:pt x="388" y="563"/>
                  </a:lnTo>
                  <a:lnTo>
                    <a:pt x="390" y="563"/>
                  </a:lnTo>
                  <a:lnTo>
                    <a:pt x="390" y="565"/>
                  </a:lnTo>
                  <a:lnTo>
                    <a:pt x="395" y="568"/>
                  </a:lnTo>
                  <a:lnTo>
                    <a:pt x="395" y="568"/>
                  </a:lnTo>
                  <a:lnTo>
                    <a:pt x="397" y="565"/>
                  </a:lnTo>
                  <a:lnTo>
                    <a:pt x="395" y="563"/>
                  </a:lnTo>
                  <a:lnTo>
                    <a:pt x="397" y="563"/>
                  </a:lnTo>
                  <a:lnTo>
                    <a:pt x="400" y="565"/>
                  </a:lnTo>
                  <a:lnTo>
                    <a:pt x="400" y="565"/>
                  </a:lnTo>
                  <a:lnTo>
                    <a:pt x="402" y="563"/>
                  </a:lnTo>
                  <a:lnTo>
                    <a:pt x="402" y="565"/>
                  </a:lnTo>
                  <a:lnTo>
                    <a:pt x="402" y="565"/>
                  </a:lnTo>
                  <a:lnTo>
                    <a:pt x="404" y="565"/>
                  </a:lnTo>
                  <a:lnTo>
                    <a:pt x="404" y="563"/>
                  </a:lnTo>
                  <a:lnTo>
                    <a:pt x="404" y="563"/>
                  </a:lnTo>
                  <a:lnTo>
                    <a:pt x="407" y="565"/>
                  </a:lnTo>
                  <a:lnTo>
                    <a:pt x="409" y="563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4" y="561"/>
                  </a:lnTo>
                  <a:lnTo>
                    <a:pt x="414" y="558"/>
                  </a:lnTo>
                  <a:lnTo>
                    <a:pt x="414" y="558"/>
                  </a:lnTo>
                  <a:lnTo>
                    <a:pt x="411" y="556"/>
                  </a:lnTo>
                  <a:lnTo>
                    <a:pt x="414" y="556"/>
                  </a:lnTo>
                  <a:lnTo>
                    <a:pt x="414" y="556"/>
                  </a:lnTo>
                  <a:lnTo>
                    <a:pt x="414" y="556"/>
                  </a:lnTo>
                  <a:lnTo>
                    <a:pt x="414" y="558"/>
                  </a:lnTo>
                  <a:lnTo>
                    <a:pt x="414" y="558"/>
                  </a:lnTo>
                  <a:lnTo>
                    <a:pt x="414" y="558"/>
                  </a:lnTo>
                  <a:lnTo>
                    <a:pt x="418" y="556"/>
                  </a:lnTo>
                  <a:lnTo>
                    <a:pt x="416" y="558"/>
                  </a:lnTo>
                  <a:lnTo>
                    <a:pt x="416" y="558"/>
                  </a:lnTo>
                  <a:lnTo>
                    <a:pt x="418" y="561"/>
                  </a:lnTo>
                  <a:lnTo>
                    <a:pt x="418" y="563"/>
                  </a:lnTo>
                  <a:lnTo>
                    <a:pt x="418" y="563"/>
                  </a:lnTo>
                  <a:lnTo>
                    <a:pt x="418" y="563"/>
                  </a:lnTo>
                  <a:lnTo>
                    <a:pt x="418" y="565"/>
                  </a:lnTo>
                  <a:lnTo>
                    <a:pt x="418" y="568"/>
                  </a:lnTo>
                  <a:lnTo>
                    <a:pt x="414" y="570"/>
                  </a:lnTo>
                  <a:lnTo>
                    <a:pt x="414" y="572"/>
                  </a:lnTo>
                  <a:lnTo>
                    <a:pt x="414" y="575"/>
                  </a:lnTo>
                  <a:lnTo>
                    <a:pt x="414" y="572"/>
                  </a:lnTo>
                  <a:lnTo>
                    <a:pt x="418" y="570"/>
                  </a:lnTo>
                  <a:lnTo>
                    <a:pt x="421" y="570"/>
                  </a:lnTo>
                  <a:lnTo>
                    <a:pt x="421" y="570"/>
                  </a:lnTo>
                  <a:lnTo>
                    <a:pt x="423" y="570"/>
                  </a:lnTo>
                  <a:lnTo>
                    <a:pt x="423" y="568"/>
                  </a:lnTo>
                  <a:lnTo>
                    <a:pt x="423" y="568"/>
                  </a:lnTo>
                  <a:lnTo>
                    <a:pt x="426" y="565"/>
                  </a:lnTo>
                  <a:lnTo>
                    <a:pt x="426" y="565"/>
                  </a:lnTo>
                  <a:lnTo>
                    <a:pt x="426" y="565"/>
                  </a:lnTo>
                  <a:lnTo>
                    <a:pt x="426" y="565"/>
                  </a:lnTo>
                  <a:lnTo>
                    <a:pt x="423" y="565"/>
                  </a:lnTo>
                  <a:lnTo>
                    <a:pt x="423" y="563"/>
                  </a:lnTo>
                  <a:lnTo>
                    <a:pt x="426" y="563"/>
                  </a:lnTo>
                  <a:lnTo>
                    <a:pt x="426" y="561"/>
                  </a:lnTo>
                  <a:lnTo>
                    <a:pt x="426" y="561"/>
                  </a:lnTo>
                  <a:lnTo>
                    <a:pt x="426" y="561"/>
                  </a:lnTo>
                  <a:lnTo>
                    <a:pt x="426" y="561"/>
                  </a:lnTo>
                  <a:lnTo>
                    <a:pt x="428" y="561"/>
                  </a:lnTo>
                  <a:lnTo>
                    <a:pt x="426" y="556"/>
                  </a:lnTo>
                  <a:lnTo>
                    <a:pt x="428" y="553"/>
                  </a:lnTo>
                  <a:lnTo>
                    <a:pt x="428" y="551"/>
                  </a:lnTo>
                  <a:lnTo>
                    <a:pt x="430" y="549"/>
                  </a:lnTo>
                  <a:lnTo>
                    <a:pt x="430" y="551"/>
                  </a:lnTo>
                  <a:lnTo>
                    <a:pt x="430" y="551"/>
                  </a:lnTo>
                  <a:lnTo>
                    <a:pt x="435" y="556"/>
                  </a:lnTo>
                  <a:lnTo>
                    <a:pt x="437" y="556"/>
                  </a:lnTo>
                  <a:lnTo>
                    <a:pt x="437" y="553"/>
                  </a:lnTo>
                  <a:lnTo>
                    <a:pt x="440" y="556"/>
                  </a:lnTo>
                  <a:lnTo>
                    <a:pt x="440" y="556"/>
                  </a:lnTo>
                  <a:lnTo>
                    <a:pt x="440" y="556"/>
                  </a:lnTo>
                  <a:lnTo>
                    <a:pt x="440" y="556"/>
                  </a:lnTo>
                  <a:lnTo>
                    <a:pt x="440" y="553"/>
                  </a:lnTo>
                  <a:lnTo>
                    <a:pt x="442" y="553"/>
                  </a:lnTo>
                  <a:lnTo>
                    <a:pt x="442" y="553"/>
                  </a:lnTo>
                  <a:lnTo>
                    <a:pt x="440" y="556"/>
                  </a:lnTo>
                  <a:lnTo>
                    <a:pt x="440" y="558"/>
                  </a:lnTo>
                  <a:lnTo>
                    <a:pt x="440" y="558"/>
                  </a:lnTo>
                  <a:lnTo>
                    <a:pt x="447" y="558"/>
                  </a:lnTo>
                  <a:lnTo>
                    <a:pt x="447" y="558"/>
                  </a:lnTo>
                  <a:lnTo>
                    <a:pt x="444" y="558"/>
                  </a:lnTo>
                  <a:lnTo>
                    <a:pt x="444" y="558"/>
                  </a:lnTo>
                  <a:lnTo>
                    <a:pt x="442" y="558"/>
                  </a:lnTo>
                  <a:lnTo>
                    <a:pt x="442" y="561"/>
                  </a:lnTo>
                  <a:lnTo>
                    <a:pt x="442" y="561"/>
                  </a:lnTo>
                  <a:lnTo>
                    <a:pt x="440" y="561"/>
                  </a:lnTo>
                  <a:lnTo>
                    <a:pt x="440" y="561"/>
                  </a:lnTo>
                  <a:lnTo>
                    <a:pt x="440" y="561"/>
                  </a:lnTo>
                  <a:lnTo>
                    <a:pt x="440" y="563"/>
                  </a:lnTo>
                  <a:lnTo>
                    <a:pt x="440" y="563"/>
                  </a:lnTo>
                  <a:lnTo>
                    <a:pt x="440" y="563"/>
                  </a:lnTo>
                  <a:lnTo>
                    <a:pt x="442" y="563"/>
                  </a:lnTo>
                  <a:lnTo>
                    <a:pt x="442" y="563"/>
                  </a:lnTo>
                  <a:lnTo>
                    <a:pt x="442" y="563"/>
                  </a:lnTo>
                  <a:lnTo>
                    <a:pt x="442" y="565"/>
                  </a:lnTo>
                  <a:lnTo>
                    <a:pt x="440" y="568"/>
                  </a:lnTo>
                  <a:lnTo>
                    <a:pt x="440" y="568"/>
                  </a:lnTo>
                  <a:lnTo>
                    <a:pt x="440" y="565"/>
                  </a:lnTo>
                  <a:lnTo>
                    <a:pt x="437" y="565"/>
                  </a:lnTo>
                  <a:lnTo>
                    <a:pt x="435" y="565"/>
                  </a:lnTo>
                  <a:lnTo>
                    <a:pt x="435" y="568"/>
                  </a:lnTo>
                  <a:lnTo>
                    <a:pt x="437" y="570"/>
                  </a:lnTo>
                  <a:lnTo>
                    <a:pt x="440" y="570"/>
                  </a:lnTo>
                  <a:lnTo>
                    <a:pt x="444" y="570"/>
                  </a:lnTo>
                  <a:lnTo>
                    <a:pt x="444" y="570"/>
                  </a:lnTo>
                  <a:lnTo>
                    <a:pt x="444" y="570"/>
                  </a:lnTo>
                  <a:lnTo>
                    <a:pt x="444" y="570"/>
                  </a:lnTo>
                  <a:lnTo>
                    <a:pt x="444" y="570"/>
                  </a:lnTo>
                  <a:lnTo>
                    <a:pt x="444" y="570"/>
                  </a:lnTo>
                  <a:lnTo>
                    <a:pt x="444" y="568"/>
                  </a:lnTo>
                  <a:lnTo>
                    <a:pt x="444" y="568"/>
                  </a:lnTo>
                  <a:lnTo>
                    <a:pt x="444" y="568"/>
                  </a:lnTo>
                  <a:lnTo>
                    <a:pt x="447" y="565"/>
                  </a:lnTo>
                  <a:lnTo>
                    <a:pt x="447" y="565"/>
                  </a:lnTo>
                  <a:lnTo>
                    <a:pt x="449" y="563"/>
                  </a:lnTo>
                  <a:lnTo>
                    <a:pt x="449" y="565"/>
                  </a:lnTo>
                  <a:lnTo>
                    <a:pt x="449" y="568"/>
                  </a:lnTo>
                  <a:lnTo>
                    <a:pt x="449" y="565"/>
                  </a:lnTo>
                  <a:lnTo>
                    <a:pt x="447" y="568"/>
                  </a:lnTo>
                  <a:lnTo>
                    <a:pt x="447" y="568"/>
                  </a:lnTo>
                  <a:lnTo>
                    <a:pt x="447" y="568"/>
                  </a:lnTo>
                  <a:lnTo>
                    <a:pt x="449" y="568"/>
                  </a:lnTo>
                  <a:lnTo>
                    <a:pt x="452" y="568"/>
                  </a:lnTo>
                  <a:lnTo>
                    <a:pt x="452" y="568"/>
                  </a:lnTo>
                  <a:lnTo>
                    <a:pt x="452" y="565"/>
                  </a:lnTo>
                  <a:lnTo>
                    <a:pt x="452" y="565"/>
                  </a:lnTo>
                  <a:lnTo>
                    <a:pt x="454" y="565"/>
                  </a:lnTo>
                  <a:lnTo>
                    <a:pt x="454" y="565"/>
                  </a:lnTo>
                  <a:lnTo>
                    <a:pt x="454" y="563"/>
                  </a:lnTo>
                  <a:lnTo>
                    <a:pt x="454" y="563"/>
                  </a:lnTo>
                  <a:lnTo>
                    <a:pt x="452" y="563"/>
                  </a:lnTo>
                  <a:lnTo>
                    <a:pt x="452" y="563"/>
                  </a:lnTo>
                  <a:lnTo>
                    <a:pt x="452" y="563"/>
                  </a:lnTo>
                  <a:lnTo>
                    <a:pt x="452" y="561"/>
                  </a:lnTo>
                  <a:lnTo>
                    <a:pt x="452" y="563"/>
                  </a:lnTo>
                  <a:lnTo>
                    <a:pt x="454" y="563"/>
                  </a:lnTo>
                  <a:lnTo>
                    <a:pt x="456" y="563"/>
                  </a:lnTo>
                  <a:lnTo>
                    <a:pt x="456" y="561"/>
                  </a:lnTo>
                  <a:lnTo>
                    <a:pt x="456" y="561"/>
                  </a:lnTo>
                  <a:lnTo>
                    <a:pt x="454" y="561"/>
                  </a:lnTo>
                  <a:lnTo>
                    <a:pt x="456" y="561"/>
                  </a:lnTo>
                  <a:lnTo>
                    <a:pt x="456" y="558"/>
                  </a:lnTo>
                  <a:lnTo>
                    <a:pt x="459" y="558"/>
                  </a:lnTo>
                  <a:lnTo>
                    <a:pt x="459" y="556"/>
                  </a:lnTo>
                  <a:lnTo>
                    <a:pt x="456" y="556"/>
                  </a:lnTo>
                  <a:lnTo>
                    <a:pt x="456" y="558"/>
                  </a:lnTo>
                  <a:lnTo>
                    <a:pt x="454" y="558"/>
                  </a:lnTo>
                  <a:lnTo>
                    <a:pt x="454" y="558"/>
                  </a:lnTo>
                  <a:lnTo>
                    <a:pt x="454" y="556"/>
                  </a:lnTo>
                  <a:lnTo>
                    <a:pt x="454" y="556"/>
                  </a:lnTo>
                  <a:lnTo>
                    <a:pt x="454" y="558"/>
                  </a:lnTo>
                  <a:lnTo>
                    <a:pt x="454" y="558"/>
                  </a:lnTo>
                  <a:lnTo>
                    <a:pt x="454" y="558"/>
                  </a:lnTo>
                  <a:lnTo>
                    <a:pt x="452" y="558"/>
                  </a:lnTo>
                  <a:lnTo>
                    <a:pt x="454" y="558"/>
                  </a:lnTo>
                  <a:lnTo>
                    <a:pt x="452" y="556"/>
                  </a:lnTo>
                  <a:lnTo>
                    <a:pt x="452" y="556"/>
                  </a:lnTo>
                  <a:lnTo>
                    <a:pt x="454" y="553"/>
                  </a:lnTo>
                  <a:lnTo>
                    <a:pt x="454" y="553"/>
                  </a:lnTo>
                  <a:lnTo>
                    <a:pt x="454" y="553"/>
                  </a:lnTo>
                  <a:lnTo>
                    <a:pt x="454" y="553"/>
                  </a:lnTo>
                  <a:lnTo>
                    <a:pt x="454" y="553"/>
                  </a:lnTo>
                  <a:lnTo>
                    <a:pt x="452" y="553"/>
                  </a:lnTo>
                  <a:lnTo>
                    <a:pt x="452" y="558"/>
                  </a:lnTo>
                  <a:lnTo>
                    <a:pt x="452" y="558"/>
                  </a:lnTo>
                  <a:lnTo>
                    <a:pt x="449" y="556"/>
                  </a:lnTo>
                  <a:lnTo>
                    <a:pt x="452" y="556"/>
                  </a:lnTo>
                  <a:lnTo>
                    <a:pt x="452" y="556"/>
                  </a:lnTo>
                  <a:lnTo>
                    <a:pt x="452" y="556"/>
                  </a:lnTo>
                  <a:lnTo>
                    <a:pt x="449" y="556"/>
                  </a:lnTo>
                  <a:lnTo>
                    <a:pt x="449" y="553"/>
                  </a:lnTo>
                  <a:lnTo>
                    <a:pt x="447" y="553"/>
                  </a:lnTo>
                  <a:lnTo>
                    <a:pt x="447" y="553"/>
                  </a:lnTo>
                  <a:lnTo>
                    <a:pt x="449" y="553"/>
                  </a:lnTo>
                  <a:lnTo>
                    <a:pt x="449" y="553"/>
                  </a:lnTo>
                  <a:lnTo>
                    <a:pt x="449" y="553"/>
                  </a:lnTo>
                  <a:lnTo>
                    <a:pt x="449" y="553"/>
                  </a:lnTo>
                  <a:lnTo>
                    <a:pt x="452" y="553"/>
                  </a:lnTo>
                  <a:lnTo>
                    <a:pt x="452" y="551"/>
                  </a:lnTo>
                  <a:lnTo>
                    <a:pt x="449" y="551"/>
                  </a:lnTo>
                  <a:lnTo>
                    <a:pt x="449" y="551"/>
                  </a:lnTo>
                  <a:lnTo>
                    <a:pt x="447" y="549"/>
                  </a:lnTo>
                  <a:lnTo>
                    <a:pt x="447" y="549"/>
                  </a:lnTo>
                  <a:lnTo>
                    <a:pt x="447" y="549"/>
                  </a:lnTo>
                  <a:lnTo>
                    <a:pt x="447" y="549"/>
                  </a:lnTo>
                  <a:lnTo>
                    <a:pt x="449" y="549"/>
                  </a:lnTo>
                  <a:lnTo>
                    <a:pt x="449" y="549"/>
                  </a:lnTo>
                  <a:lnTo>
                    <a:pt x="449" y="546"/>
                  </a:lnTo>
                  <a:lnTo>
                    <a:pt x="452" y="546"/>
                  </a:lnTo>
                  <a:lnTo>
                    <a:pt x="452" y="544"/>
                  </a:lnTo>
                  <a:lnTo>
                    <a:pt x="452" y="544"/>
                  </a:lnTo>
                  <a:lnTo>
                    <a:pt x="452" y="542"/>
                  </a:lnTo>
                  <a:lnTo>
                    <a:pt x="452" y="542"/>
                  </a:lnTo>
                  <a:lnTo>
                    <a:pt x="449" y="539"/>
                  </a:lnTo>
                  <a:lnTo>
                    <a:pt x="449" y="542"/>
                  </a:lnTo>
                  <a:lnTo>
                    <a:pt x="449" y="539"/>
                  </a:lnTo>
                  <a:lnTo>
                    <a:pt x="449" y="539"/>
                  </a:lnTo>
                  <a:lnTo>
                    <a:pt x="449" y="539"/>
                  </a:lnTo>
                  <a:lnTo>
                    <a:pt x="449" y="539"/>
                  </a:lnTo>
                  <a:lnTo>
                    <a:pt x="449" y="539"/>
                  </a:lnTo>
                  <a:lnTo>
                    <a:pt x="449" y="539"/>
                  </a:lnTo>
                  <a:lnTo>
                    <a:pt x="447" y="537"/>
                  </a:lnTo>
                  <a:lnTo>
                    <a:pt x="447" y="535"/>
                  </a:lnTo>
                  <a:lnTo>
                    <a:pt x="447" y="532"/>
                  </a:lnTo>
                  <a:lnTo>
                    <a:pt x="447" y="530"/>
                  </a:lnTo>
                  <a:lnTo>
                    <a:pt x="447" y="527"/>
                  </a:lnTo>
                  <a:lnTo>
                    <a:pt x="447" y="525"/>
                  </a:lnTo>
                  <a:lnTo>
                    <a:pt x="449" y="525"/>
                  </a:lnTo>
                  <a:lnTo>
                    <a:pt x="449" y="525"/>
                  </a:lnTo>
                  <a:lnTo>
                    <a:pt x="449" y="523"/>
                  </a:lnTo>
                  <a:lnTo>
                    <a:pt x="447" y="530"/>
                  </a:lnTo>
                  <a:lnTo>
                    <a:pt x="447" y="535"/>
                  </a:lnTo>
                  <a:lnTo>
                    <a:pt x="452" y="535"/>
                  </a:lnTo>
                  <a:lnTo>
                    <a:pt x="449" y="532"/>
                  </a:lnTo>
                  <a:lnTo>
                    <a:pt x="449" y="532"/>
                  </a:lnTo>
                  <a:lnTo>
                    <a:pt x="452" y="532"/>
                  </a:lnTo>
                  <a:lnTo>
                    <a:pt x="454" y="532"/>
                  </a:lnTo>
                  <a:lnTo>
                    <a:pt x="454" y="530"/>
                  </a:lnTo>
                  <a:lnTo>
                    <a:pt x="454" y="530"/>
                  </a:lnTo>
                  <a:lnTo>
                    <a:pt x="454" y="530"/>
                  </a:lnTo>
                  <a:lnTo>
                    <a:pt x="454" y="530"/>
                  </a:lnTo>
                  <a:lnTo>
                    <a:pt x="454" y="527"/>
                  </a:lnTo>
                  <a:lnTo>
                    <a:pt x="456" y="530"/>
                  </a:lnTo>
                  <a:lnTo>
                    <a:pt x="456" y="530"/>
                  </a:lnTo>
                  <a:lnTo>
                    <a:pt x="456" y="527"/>
                  </a:lnTo>
                  <a:lnTo>
                    <a:pt x="459" y="527"/>
                  </a:lnTo>
                  <a:lnTo>
                    <a:pt x="459" y="525"/>
                  </a:lnTo>
                  <a:lnTo>
                    <a:pt x="459" y="525"/>
                  </a:lnTo>
                  <a:lnTo>
                    <a:pt x="461" y="525"/>
                  </a:lnTo>
                  <a:lnTo>
                    <a:pt x="461" y="525"/>
                  </a:lnTo>
                  <a:lnTo>
                    <a:pt x="461" y="525"/>
                  </a:lnTo>
                  <a:lnTo>
                    <a:pt x="461" y="525"/>
                  </a:lnTo>
                  <a:lnTo>
                    <a:pt x="461" y="525"/>
                  </a:lnTo>
                  <a:lnTo>
                    <a:pt x="461" y="525"/>
                  </a:lnTo>
                  <a:lnTo>
                    <a:pt x="461" y="525"/>
                  </a:lnTo>
                  <a:lnTo>
                    <a:pt x="461" y="527"/>
                  </a:lnTo>
                  <a:lnTo>
                    <a:pt x="461" y="527"/>
                  </a:lnTo>
                  <a:lnTo>
                    <a:pt x="461" y="527"/>
                  </a:lnTo>
                  <a:lnTo>
                    <a:pt x="459" y="527"/>
                  </a:lnTo>
                  <a:lnTo>
                    <a:pt x="459" y="530"/>
                  </a:lnTo>
                  <a:lnTo>
                    <a:pt x="461" y="532"/>
                  </a:lnTo>
                  <a:lnTo>
                    <a:pt x="461" y="532"/>
                  </a:lnTo>
                  <a:lnTo>
                    <a:pt x="463" y="532"/>
                  </a:lnTo>
                  <a:lnTo>
                    <a:pt x="461" y="530"/>
                  </a:lnTo>
                  <a:lnTo>
                    <a:pt x="461" y="530"/>
                  </a:lnTo>
                  <a:lnTo>
                    <a:pt x="461" y="530"/>
                  </a:lnTo>
                  <a:lnTo>
                    <a:pt x="461" y="530"/>
                  </a:lnTo>
                  <a:lnTo>
                    <a:pt x="463" y="530"/>
                  </a:lnTo>
                  <a:lnTo>
                    <a:pt x="463" y="530"/>
                  </a:lnTo>
                  <a:lnTo>
                    <a:pt x="463" y="532"/>
                  </a:lnTo>
                  <a:lnTo>
                    <a:pt x="463" y="530"/>
                  </a:lnTo>
                  <a:lnTo>
                    <a:pt x="463" y="530"/>
                  </a:lnTo>
                  <a:lnTo>
                    <a:pt x="463" y="530"/>
                  </a:lnTo>
                  <a:lnTo>
                    <a:pt x="463" y="530"/>
                  </a:lnTo>
                  <a:lnTo>
                    <a:pt x="468" y="532"/>
                  </a:lnTo>
                  <a:lnTo>
                    <a:pt x="468" y="532"/>
                  </a:lnTo>
                  <a:lnTo>
                    <a:pt x="468" y="535"/>
                  </a:lnTo>
                  <a:lnTo>
                    <a:pt x="468" y="535"/>
                  </a:lnTo>
                  <a:lnTo>
                    <a:pt x="463" y="539"/>
                  </a:lnTo>
                  <a:lnTo>
                    <a:pt x="461" y="542"/>
                  </a:lnTo>
                  <a:lnTo>
                    <a:pt x="461" y="542"/>
                  </a:lnTo>
                  <a:lnTo>
                    <a:pt x="461" y="544"/>
                  </a:lnTo>
                  <a:lnTo>
                    <a:pt x="461" y="546"/>
                  </a:lnTo>
                  <a:lnTo>
                    <a:pt x="466" y="546"/>
                  </a:lnTo>
                  <a:lnTo>
                    <a:pt x="463" y="549"/>
                  </a:lnTo>
                  <a:lnTo>
                    <a:pt x="463" y="549"/>
                  </a:lnTo>
                  <a:lnTo>
                    <a:pt x="463" y="551"/>
                  </a:lnTo>
                  <a:lnTo>
                    <a:pt x="466" y="551"/>
                  </a:lnTo>
                  <a:lnTo>
                    <a:pt x="468" y="549"/>
                  </a:lnTo>
                  <a:lnTo>
                    <a:pt x="466" y="549"/>
                  </a:lnTo>
                  <a:lnTo>
                    <a:pt x="466" y="546"/>
                  </a:lnTo>
                  <a:lnTo>
                    <a:pt x="466" y="546"/>
                  </a:lnTo>
                  <a:lnTo>
                    <a:pt x="466" y="546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468" y="546"/>
                  </a:lnTo>
                  <a:lnTo>
                    <a:pt x="468" y="544"/>
                  </a:lnTo>
                  <a:lnTo>
                    <a:pt x="468" y="544"/>
                  </a:lnTo>
                  <a:lnTo>
                    <a:pt x="468" y="542"/>
                  </a:lnTo>
                  <a:lnTo>
                    <a:pt x="470" y="542"/>
                  </a:lnTo>
                  <a:lnTo>
                    <a:pt x="470" y="544"/>
                  </a:lnTo>
                  <a:lnTo>
                    <a:pt x="470" y="546"/>
                  </a:lnTo>
                  <a:lnTo>
                    <a:pt x="470" y="544"/>
                  </a:lnTo>
                  <a:lnTo>
                    <a:pt x="473" y="544"/>
                  </a:lnTo>
                  <a:lnTo>
                    <a:pt x="473" y="544"/>
                  </a:lnTo>
                  <a:lnTo>
                    <a:pt x="473" y="544"/>
                  </a:lnTo>
                  <a:lnTo>
                    <a:pt x="473" y="546"/>
                  </a:lnTo>
                  <a:lnTo>
                    <a:pt x="473" y="546"/>
                  </a:lnTo>
                  <a:lnTo>
                    <a:pt x="470" y="546"/>
                  </a:lnTo>
                  <a:lnTo>
                    <a:pt x="470" y="549"/>
                  </a:lnTo>
                  <a:lnTo>
                    <a:pt x="468" y="551"/>
                  </a:lnTo>
                  <a:lnTo>
                    <a:pt x="470" y="551"/>
                  </a:lnTo>
                  <a:lnTo>
                    <a:pt x="470" y="551"/>
                  </a:lnTo>
                  <a:lnTo>
                    <a:pt x="473" y="551"/>
                  </a:lnTo>
                  <a:lnTo>
                    <a:pt x="473" y="553"/>
                  </a:lnTo>
                  <a:lnTo>
                    <a:pt x="470" y="553"/>
                  </a:lnTo>
                  <a:lnTo>
                    <a:pt x="470" y="553"/>
                  </a:lnTo>
                  <a:lnTo>
                    <a:pt x="468" y="553"/>
                  </a:lnTo>
                  <a:lnTo>
                    <a:pt x="470" y="553"/>
                  </a:lnTo>
                  <a:lnTo>
                    <a:pt x="473" y="556"/>
                  </a:lnTo>
                  <a:lnTo>
                    <a:pt x="473" y="556"/>
                  </a:lnTo>
                  <a:lnTo>
                    <a:pt x="475" y="556"/>
                  </a:lnTo>
                  <a:lnTo>
                    <a:pt x="475" y="556"/>
                  </a:lnTo>
                  <a:lnTo>
                    <a:pt x="478" y="553"/>
                  </a:lnTo>
                  <a:lnTo>
                    <a:pt x="478" y="553"/>
                  </a:lnTo>
                  <a:lnTo>
                    <a:pt x="478" y="553"/>
                  </a:lnTo>
                  <a:lnTo>
                    <a:pt x="478" y="556"/>
                  </a:lnTo>
                  <a:lnTo>
                    <a:pt x="478" y="558"/>
                  </a:lnTo>
                  <a:lnTo>
                    <a:pt x="478" y="561"/>
                  </a:lnTo>
                  <a:lnTo>
                    <a:pt x="480" y="563"/>
                  </a:lnTo>
                  <a:lnTo>
                    <a:pt x="480" y="563"/>
                  </a:lnTo>
                  <a:lnTo>
                    <a:pt x="480" y="561"/>
                  </a:lnTo>
                  <a:lnTo>
                    <a:pt x="480" y="561"/>
                  </a:lnTo>
                  <a:lnTo>
                    <a:pt x="482" y="561"/>
                  </a:lnTo>
                  <a:lnTo>
                    <a:pt x="480" y="565"/>
                  </a:lnTo>
                  <a:lnTo>
                    <a:pt x="480" y="565"/>
                  </a:lnTo>
                  <a:lnTo>
                    <a:pt x="480" y="563"/>
                  </a:lnTo>
                  <a:lnTo>
                    <a:pt x="480" y="563"/>
                  </a:lnTo>
                  <a:lnTo>
                    <a:pt x="475" y="563"/>
                  </a:lnTo>
                  <a:lnTo>
                    <a:pt x="475" y="565"/>
                  </a:lnTo>
                  <a:lnTo>
                    <a:pt x="478" y="565"/>
                  </a:lnTo>
                  <a:lnTo>
                    <a:pt x="478" y="568"/>
                  </a:lnTo>
                  <a:lnTo>
                    <a:pt x="478" y="570"/>
                  </a:lnTo>
                  <a:lnTo>
                    <a:pt x="480" y="570"/>
                  </a:lnTo>
                  <a:lnTo>
                    <a:pt x="480" y="570"/>
                  </a:lnTo>
                  <a:lnTo>
                    <a:pt x="480" y="568"/>
                  </a:lnTo>
                  <a:lnTo>
                    <a:pt x="482" y="570"/>
                  </a:lnTo>
                  <a:lnTo>
                    <a:pt x="482" y="568"/>
                  </a:lnTo>
                  <a:lnTo>
                    <a:pt x="485" y="568"/>
                  </a:lnTo>
                  <a:lnTo>
                    <a:pt x="485" y="568"/>
                  </a:lnTo>
                  <a:lnTo>
                    <a:pt x="485" y="568"/>
                  </a:lnTo>
                  <a:lnTo>
                    <a:pt x="487" y="568"/>
                  </a:lnTo>
                  <a:lnTo>
                    <a:pt x="489" y="568"/>
                  </a:lnTo>
                  <a:lnTo>
                    <a:pt x="492" y="570"/>
                  </a:lnTo>
                  <a:lnTo>
                    <a:pt x="494" y="570"/>
                  </a:lnTo>
                  <a:lnTo>
                    <a:pt x="494" y="568"/>
                  </a:lnTo>
                  <a:lnTo>
                    <a:pt x="494" y="568"/>
                  </a:lnTo>
                  <a:lnTo>
                    <a:pt x="492" y="568"/>
                  </a:lnTo>
                  <a:lnTo>
                    <a:pt x="489" y="568"/>
                  </a:lnTo>
                  <a:lnTo>
                    <a:pt x="492" y="565"/>
                  </a:lnTo>
                  <a:lnTo>
                    <a:pt x="492" y="563"/>
                  </a:lnTo>
                  <a:lnTo>
                    <a:pt x="489" y="561"/>
                  </a:lnTo>
                  <a:lnTo>
                    <a:pt x="487" y="558"/>
                  </a:lnTo>
                  <a:lnTo>
                    <a:pt x="487" y="558"/>
                  </a:lnTo>
                  <a:lnTo>
                    <a:pt x="487" y="558"/>
                  </a:lnTo>
                  <a:lnTo>
                    <a:pt x="487" y="556"/>
                  </a:lnTo>
                  <a:lnTo>
                    <a:pt x="485" y="556"/>
                  </a:lnTo>
                  <a:lnTo>
                    <a:pt x="485" y="556"/>
                  </a:lnTo>
                  <a:lnTo>
                    <a:pt x="487" y="556"/>
                  </a:lnTo>
                  <a:lnTo>
                    <a:pt x="487" y="556"/>
                  </a:lnTo>
                  <a:lnTo>
                    <a:pt x="487" y="556"/>
                  </a:lnTo>
                  <a:lnTo>
                    <a:pt x="487" y="553"/>
                  </a:lnTo>
                  <a:lnTo>
                    <a:pt x="487" y="556"/>
                  </a:lnTo>
                  <a:lnTo>
                    <a:pt x="487" y="556"/>
                  </a:lnTo>
                  <a:lnTo>
                    <a:pt x="487" y="556"/>
                  </a:lnTo>
                  <a:lnTo>
                    <a:pt x="487" y="556"/>
                  </a:lnTo>
                  <a:lnTo>
                    <a:pt x="487" y="553"/>
                  </a:lnTo>
                  <a:lnTo>
                    <a:pt x="487" y="553"/>
                  </a:lnTo>
                  <a:lnTo>
                    <a:pt x="487" y="553"/>
                  </a:lnTo>
                  <a:lnTo>
                    <a:pt x="489" y="553"/>
                  </a:lnTo>
                  <a:lnTo>
                    <a:pt x="489" y="553"/>
                  </a:lnTo>
                  <a:lnTo>
                    <a:pt x="489" y="556"/>
                  </a:lnTo>
                  <a:lnTo>
                    <a:pt x="489" y="556"/>
                  </a:lnTo>
                  <a:lnTo>
                    <a:pt x="489" y="558"/>
                  </a:lnTo>
                  <a:lnTo>
                    <a:pt x="489" y="558"/>
                  </a:lnTo>
                  <a:lnTo>
                    <a:pt x="492" y="558"/>
                  </a:lnTo>
                  <a:lnTo>
                    <a:pt x="492" y="558"/>
                  </a:lnTo>
                  <a:lnTo>
                    <a:pt x="494" y="556"/>
                  </a:lnTo>
                  <a:lnTo>
                    <a:pt x="494" y="551"/>
                  </a:lnTo>
                  <a:lnTo>
                    <a:pt x="492" y="549"/>
                  </a:lnTo>
                  <a:lnTo>
                    <a:pt x="489" y="549"/>
                  </a:lnTo>
                  <a:lnTo>
                    <a:pt x="489" y="549"/>
                  </a:lnTo>
                  <a:lnTo>
                    <a:pt x="489" y="549"/>
                  </a:lnTo>
                  <a:lnTo>
                    <a:pt x="492" y="549"/>
                  </a:lnTo>
                  <a:lnTo>
                    <a:pt x="492" y="546"/>
                  </a:lnTo>
                  <a:lnTo>
                    <a:pt x="487" y="546"/>
                  </a:lnTo>
                  <a:lnTo>
                    <a:pt x="487" y="544"/>
                  </a:lnTo>
                  <a:lnTo>
                    <a:pt x="489" y="544"/>
                  </a:lnTo>
                  <a:lnTo>
                    <a:pt x="494" y="546"/>
                  </a:lnTo>
                  <a:lnTo>
                    <a:pt x="496" y="546"/>
                  </a:lnTo>
                  <a:lnTo>
                    <a:pt x="496" y="546"/>
                  </a:lnTo>
                  <a:lnTo>
                    <a:pt x="494" y="549"/>
                  </a:lnTo>
                  <a:lnTo>
                    <a:pt x="494" y="549"/>
                  </a:lnTo>
                  <a:lnTo>
                    <a:pt x="494" y="551"/>
                  </a:lnTo>
                  <a:lnTo>
                    <a:pt x="496" y="549"/>
                  </a:lnTo>
                  <a:lnTo>
                    <a:pt x="496" y="549"/>
                  </a:lnTo>
                  <a:lnTo>
                    <a:pt x="499" y="549"/>
                  </a:lnTo>
                  <a:lnTo>
                    <a:pt x="496" y="551"/>
                  </a:lnTo>
                  <a:lnTo>
                    <a:pt x="496" y="553"/>
                  </a:lnTo>
                  <a:lnTo>
                    <a:pt x="496" y="553"/>
                  </a:lnTo>
                  <a:lnTo>
                    <a:pt x="496" y="553"/>
                  </a:lnTo>
                  <a:lnTo>
                    <a:pt x="496" y="553"/>
                  </a:lnTo>
                  <a:lnTo>
                    <a:pt x="499" y="553"/>
                  </a:lnTo>
                  <a:lnTo>
                    <a:pt x="499" y="553"/>
                  </a:lnTo>
                  <a:lnTo>
                    <a:pt x="499" y="553"/>
                  </a:lnTo>
                  <a:lnTo>
                    <a:pt x="501" y="551"/>
                  </a:lnTo>
                  <a:lnTo>
                    <a:pt x="501" y="553"/>
                  </a:lnTo>
                  <a:lnTo>
                    <a:pt x="501" y="553"/>
                  </a:lnTo>
                  <a:lnTo>
                    <a:pt x="504" y="553"/>
                  </a:lnTo>
                  <a:lnTo>
                    <a:pt x="504" y="553"/>
                  </a:lnTo>
                  <a:lnTo>
                    <a:pt x="504" y="553"/>
                  </a:lnTo>
                  <a:lnTo>
                    <a:pt x="504" y="556"/>
                  </a:lnTo>
                  <a:lnTo>
                    <a:pt x="499" y="556"/>
                  </a:lnTo>
                  <a:lnTo>
                    <a:pt x="496" y="556"/>
                  </a:lnTo>
                  <a:lnTo>
                    <a:pt x="496" y="556"/>
                  </a:lnTo>
                  <a:lnTo>
                    <a:pt x="496" y="556"/>
                  </a:lnTo>
                  <a:lnTo>
                    <a:pt x="496" y="556"/>
                  </a:lnTo>
                  <a:lnTo>
                    <a:pt x="496" y="556"/>
                  </a:lnTo>
                  <a:lnTo>
                    <a:pt x="496" y="556"/>
                  </a:lnTo>
                  <a:lnTo>
                    <a:pt x="496" y="561"/>
                  </a:lnTo>
                  <a:lnTo>
                    <a:pt x="496" y="561"/>
                  </a:lnTo>
                  <a:lnTo>
                    <a:pt x="494" y="561"/>
                  </a:lnTo>
                  <a:lnTo>
                    <a:pt x="494" y="561"/>
                  </a:lnTo>
                  <a:lnTo>
                    <a:pt x="494" y="563"/>
                  </a:lnTo>
                  <a:lnTo>
                    <a:pt x="494" y="563"/>
                  </a:lnTo>
                  <a:lnTo>
                    <a:pt x="496" y="565"/>
                  </a:lnTo>
                  <a:lnTo>
                    <a:pt x="496" y="565"/>
                  </a:lnTo>
                  <a:lnTo>
                    <a:pt x="499" y="565"/>
                  </a:lnTo>
                  <a:lnTo>
                    <a:pt x="499" y="565"/>
                  </a:lnTo>
                  <a:lnTo>
                    <a:pt x="499" y="565"/>
                  </a:lnTo>
                  <a:lnTo>
                    <a:pt x="501" y="568"/>
                  </a:lnTo>
                  <a:lnTo>
                    <a:pt x="501" y="572"/>
                  </a:lnTo>
                  <a:lnTo>
                    <a:pt x="504" y="572"/>
                  </a:lnTo>
                  <a:lnTo>
                    <a:pt x="504" y="572"/>
                  </a:lnTo>
                  <a:lnTo>
                    <a:pt x="506" y="575"/>
                  </a:lnTo>
                  <a:lnTo>
                    <a:pt x="508" y="575"/>
                  </a:lnTo>
                  <a:lnTo>
                    <a:pt x="511" y="575"/>
                  </a:lnTo>
                  <a:lnTo>
                    <a:pt x="513" y="575"/>
                  </a:lnTo>
                  <a:lnTo>
                    <a:pt x="518" y="572"/>
                  </a:lnTo>
                  <a:lnTo>
                    <a:pt x="520" y="572"/>
                  </a:lnTo>
                  <a:lnTo>
                    <a:pt x="520" y="572"/>
                  </a:lnTo>
                  <a:lnTo>
                    <a:pt x="518" y="575"/>
                  </a:lnTo>
                  <a:lnTo>
                    <a:pt x="518" y="575"/>
                  </a:lnTo>
                  <a:lnTo>
                    <a:pt x="518" y="577"/>
                  </a:lnTo>
                  <a:lnTo>
                    <a:pt x="518" y="575"/>
                  </a:lnTo>
                  <a:lnTo>
                    <a:pt x="520" y="575"/>
                  </a:lnTo>
                  <a:lnTo>
                    <a:pt x="520" y="575"/>
                  </a:lnTo>
                  <a:lnTo>
                    <a:pt x="520" y="577"/>
                  </a:lnTo>
                  <a:lnTo>
                    <a:pt x="520" y="577"/>
                  </a:lnTo>
                  <a:lnTo>
                    <a:pt x="523" y="577"/>
                  </a:lnTo>
                  <a:lnTo>
                    <a:pt x="523" y="577"/>
                  </a:lnTo>
                  <a:lnTo>
                    <a:pt x="525" y="577"/>
                  </a:lnTo>
                  <a:lnTo>
                    <a:pt x="525" y="577"/>
                  </a:lnTo>
                  <a:lnTo>
                    <a:pt x="525" y="580"/>
                  </a:lnTo>
                  <a:lnTo>
                    <a:pt x="527" y="580"/>
                  </a:lnTo>
                  <a:lnTo>
                    <a:pt x="527" y="577"/>
                  </a:lnTo>
                  <a:lnTo>
                    <a:pt x="527" y="577"/>
                  </a:lnTo>
                  <a:lnTo>
                    <a:pt x="530" y="584"/>
                  </a:lnTo>
                  <a:lnTo>
                    <a:pt x="527" y="589"/>
                  </a:lnTo>
                  <a:lnTo>
                    <a:pt x="527" y="591"/>
                  </a:lnTo>
                  <a:lnTo>
                    <a:pt x="525" y="591"/>
                  </a:lnTo>
                  <a:lnTo>
                    <a:pt x="520" y="591"/>
                  </a:lnTo>
                  <a:lnTo>
                    <a:pt x="518" y="591"/>
                  </a:lnTo>
                  <a:lnTo>
                    <a:pt x="515" y="594"/>
                  </a:lnTo>
                  <a:lnTo>
                    <a:pt x="515" y="594"/>
                  </a:lnTo>
                  <a:lnTo>
                    <a:pt x="515" y="596"/>
                  </a:lnTo>
                  <a:lnTo>
                    <a:pt x="520" y="598"/>
                  </a:lnTo>
                  <a:lnTo>
                    <a:pt x="523" y="598"/>
                  </a:lnTo>
                  <a:lnTo>
                    <a:pt x="527" y="603"/>
                  </a:lnTo>
                  <a:lnTo>
                    <a:pt x="530" y="603"/>
                  </a:lnTo>
                  <a:lnTo>
                    <a:pt x="527" y="601"/>
                  </a:lnTo>
                  <a:lnTo>
                    <a:pt x="527" y="601"/>
                  </a:lnTo>
                  <a:lnTo>
                    <a:pt x="527" y="598"/>
                  </a:lnTo>
                  <a:lnTo>
                    <a:pt x="530" y="598"/>
                  </a:lnTo>
                  <a:lnTo>
                    <a:pt x="530" y="601"/>
                  </a:lnTo>
                  <a:lnTo>
                    <a:pt x="532" y="601"/>
                  </a:lnTo>
                  <a:lnTo>
                    <a:pt x="537" y="601"/>
                  </a:lnTo>
                  <a:lnTo>
                    <a:pt x="537" y="598"/>
                  </a:lnTo>
                  <a:lnTo>
                    <a:pt x="539" y="596"/>
                  </a:lnTo>
                  <a:lnTo>
                    <a:pt x="539" y="594"/>
                  </a:lnTo>
                  <a:lnTo>
                    <a:pt x="539" y="596"/>
                  </a:lnTo>
                  <a:lnTo>
                    <a:pt x="539" y="601"/>
                  </a:lnTo>
                  <a:lnTo>
                    <a:pt x="541" y="601"/>
                  </a:lnTo>
                  <a:lnTo>
                    <a:pt x="541" y="601"/>
                  </a:lnTo>
                  <a:lnTo>
                    <a:pt x="541" y="601"/>
                  </a:lnTo>
                  <a:lnTo>
                    <a:pt x="541" y="601"/>
                  </a:lnTo>
                  <a:lnTo>
                    <a:pt x="541" y="598"/>
                  </a:lnTo>
                  <a:lnTo>
                    <a:pt x="544" y="601"/>
                  </a:lnTo>
                  <a:lnTo>
                    <a:pt x="546" y="601"/>
                  </a:lnTo>
                  <a:lnTo>
                    <a:pt x="549" y="598"/>
                  </a:lnTo>
                  <a:lnTo>
                    <a:pt x="551" y="596"/>
                  </a:lnTo>
                  <a:lnTo>
                    <a:pt x="551" y="598"/>
                  </a:lnTo>
                  <a:lnTo>
                    <a:pt x="553" y="598"/>
                  </a:lnTo>
                  <a:lnTo>
                    <a:pt x="563" y="601"/>
                  </a:lnTo>
                  <a:lnTo>
                    <a:pt x="565" y="601"/>
                  </a:lnTo>
                  <a:lnTo>
                    <a:pt x="565" y="601"/>
                  </a:lnTo>
                  <a:lnTo>
                    <a:pt x="565" y="598"/>
                  </a:lnTo>
                  <a:lnTo>
                    <a:pt x="567" y="598"/>
                  </a:lnTo>
                  <a:lnTo>
                    <a:pt x="567" y="596"/>
                  </a:lnTo>
                  <a:lnTo>
                    <a:pt x="570" y="596"/>
                  </a:lnTo>
                  <a:lnTo>
                    <a:pt x="567" y="596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0" y="601"/>
                  </a:lnTo>
                  <a:lnTo>
                    <a:pt x="570" y="598"/>
                  </a:lnTo>
                  <a:lnTo>
                    <a:pt x="577" y="598"/>
                  </a:lnTo>
                  <a:lnTo>
                    <a:pt x="577" y="596"/>
                  </a:lnTo>
                  <a:lnTo>
                    <a:pt x="579" y="596"/>
                  </a:lnTo>
                  <a:lnTo>
                    <a:pt x="579" y="594"/>
                  </a:lnTo>
                  <a:lnTo>
                    <a:pt x="582" y="594"/>
                  </a:lnTo>
                  <a:lnTo>
                    <a:pt x="582" y="594"/>
                  </a:lnTo>
                  <a:lnTo>
                    <a:pt x="582" y="589"/>
                  </a:lnTo>
                  <a:lnTo>
                    <a:pt x="582" y="589"/>
                  </a:lnTo>
                  <a:lnTo>
                    <a:pt x="582" y="589"/>
                  </a:lnTo>
                  <a:lnTo>
                    <a:pt x="582" y="587"/>
                  </a:lnTo>
                  <a:lnTo>
                    <a:pt x="579" y="582"/>
                  </a:lnTo>
                  <a:lnTo>
                    <a:pt x="579" y="582"/>
                  </a:lnTo>
                  <a:lnTo>
                    <a:pt x="577" y="580"/>
                  </a:lnTo>
                  <a:lnTo>
                    <a:pt x="570" y="577"/>
                  </a:lnTo>
                  <a:lnTo>
                    <a:pt x="570" y="575"/>
                  </a:lnTo>
                  <a:lnTo>
                    <a:pt x="572" y="577"/>
                  </a:lnTo>
                  <a:lnTo>
                    <a:pt x="575" y="577"/>
                  </a:lnTo>
                  <a:lnTo>
                    <a:pt x="577" y="577"/>
                  </a:lnTo>
                  <a:lnTo>
                    <a:pt x="577" y="575"/>
                  </a:lnTo>
                  <a:lnTo>
                    <a:pt x="577" y="575"/>
                  </a:lnTo>
                  <a:lnTo>
                    <a:pt x="575" y="575"/>
                  </a:lnTo>
                  <a:lnTo>
                    <a:pt x="575" y="575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75" y="572"/>
                  </a:lnTo>
                  <a:lnTo>
                    <a:pt x="584" y="565"/>
                  </a:lnTo>
                  <a:lnTo>
                    <a:pt x="584" y="565"/>
                  </a:lnTo>
                  <a:lnTo>
                    <a:pt x="584" y="568"/>
                  </a:lnTo>
                  <a:lnTo>
                    <a:pt x="586" y="568"/>
                  </a:lnTo>
                  <a:lnTo>
                    <a:pt x="586" y="568"/>
                  </a:lnTo>
                  <a:lnTo>
                    <a:pt x="586" y="568"/>
                  </a:lnTo>
                  <a:lnTo>
                    <a:pt x="584" y="568"/>
                  </a:lnTo>
                  <a:lnTo>
                    <a:pt x="584" y="570"/>
                  </a:lnTo>
                  <a:lnTo>
                    <a:pt x="582" y="572"/>
                  </a:lnTo>
                  <a:lnTo>
                    <a:pt x="584" y="572"/>
                  </a:lnTo>
                  <a:lnTo>
                    <a:pt x="582" y="575"/>
                  </a:lnTo>
                  <a:lnTo>
                    <a:pt x="582" y="577"/>
                  </a:lnTo>
                  <a:lnTo>
                    <a:pt x="584" y="577"/>
                  </a:lnTo>
                  <a:lnTo>
                    <a:pt x="584" y="577"/>
                  </a:lnTo>
                  <a:lnTo>
                    <a:pt x="584" y="580"/>
                  </a:lnTo>
                  <a:lnTo>
                    <a:pt x="584" y="580"/>
                  </a:lnTo>
                  <a:lnTo>
                    <a:pt x="584" y="582"/>
                  </a:lnTo>
                  <a:lnTo>
                    <a:pt x="586" y="582"/>
                  </a:lnTo>
                  <a:lnTo>
                    <a:pt x="589" y="580"/>
                  </a:lnTo>
                  <a:lnTo>
                    <a:pt x="586" y="582"/>
                  </a:lnTo>
                  <a:lnTo>
                    <a:pt x="586" y="584"/>
                  </a:lnTo>
                  <a:lnTo>
                    <a:pt x="586" y="584"/>
                  </a:lnTo>
                  <a:lnTo>
                    <a:pt x="589" y="587"/>
                  </a:lnTo>
                  <a:lnTo>
                    <a:pt x="586" y="587"/>
                  </a:lnTo>
                  <a:lnTo>
                    <a:pt x="586" y="589"/>
                  </a:lnTo>
                  <a:lnTo>
                    <a:pt x="586" y="589"/>
                  </a:lnTo>
                  <a:lnTo>
                    <a:pt x="589" y="589"/>
                  </a:lnTo>
                  <a:lnTo>
                    <a:pt x="589" y="589"/>
                  </a:lnTo>
                  <a:lnTo>
                    <a:pt x="589" y="589"/>
                  </a:lnTo>
                  <a:lnTo>
                    <a:pt x="591" y="589"/>
                  </a:lnTo>
                  <a:lnTo>
                    <a:pt x="589" y="587"/>
                  </a:lnTo>
                  <a:lnTo>
                    <a:pt x="591" y="587"/>
                  </a:lnTo>
                  <a:lnTo>
                    <a:pt x="593" y="584"/>
                  </a:lnTo>
                  <a:lnTo>
                    <a:pt x="596" y="584"/>
                  </a:lnTo>
                  <a:lnTo>
                    <a:pt x="596" y="584"/>
                  </a:lnTo>
                  <a:lnTo>
                    <a:pt x="596" y="587"/>
                  </a:lnTo>
                  <a:lnTo>
                    <a:pt x="596" y="587"/>
                  </a:lnTo>
                  <a:lnTo>
                    <a:pt x="596" y="587"/>
                  </a:lnTo>
                  <a:lnTo>
                    <a:pt x="596" y="587"/>
                  </a:lnTo>
                  <a:lnTo>
                    <a:pt x="596" y="589"/>
                  </a:lnTo>
                  <a:lnTo>
                    <a:pt x="596" y="589"/>
                  </a:lnTo>
                  <a:lnTo>
                    <a:pt x="593" y="591"/>
                  </a:lnTo>
                  <a:lnTo>
                    <a:pt x="593" y="596"/>
                  </a:lnTo>
                  <a:lnTo>
                    <a:pt x="591" y="596"/>
                  </a:lnTo>
                  <a:lnTo>
                    <a:pt x="598" y="601"/>
                  </a:lnTo>
                  <a:lnTo>
                    <a:pt x="603" y="603"/>
                  </a:lnTo>
                  <a:lnTo>
                    <a:pt x="605" y="601"/>
                  </a:lnTo>
                  <a:lnTo>
                    <a:pt x="605" y="601"/>
                  </a:lnTo>
                  <a:lnTo>
                    <a:pt x="605" y="603"/>
                  </a:lnTo>
                  <a:lnTo>
                    <a:pt x="608" y="603"/>
                  </a:lnTo>
                  <a:lnTo>
                    <a:pt x="608" y="601"/>
                  </a:lnTo>
                  <a:lnTo>
                    <a:pt x="605" y="598"/>
                  </a:lnTo>
                  <a:lnTo>
                    <a:pt x="603" y="594"/>
                  </a:lnTo>
                  <a:lnTo>
                    <a:pt x="605" y="591"/>
                  </a:lnTo>
                  <a:lnTo>
                    <a:pt x="603" y="591"/>
                  </a:lnTo>
                  <a:lnTo>
                    <a:pt x="605" y="582"/>
                  </a:lnTo>
                  <a:lnTo>
                    <a:pt x="605" y="582"/>
                  </a:lnTo>
                  <a:lnTo>
                    <a:pt x="605" y="582"/>
                  </a:lnTo>
                  <a:lnTo>
                    <a:pt x="608" y="580"/>
                  </a:lnTo>
                  <a:lnTo>
                    <a:pt x="608" y="582"/>
                  </a:lnTo>
                  <a:lnTo>
                    <a:pt x="608" y="582"/>
                  </a:lnTo>
                  <a:lnTo>
                    <a:pt x="608" y="582"/>
                  </a:lnTo>
                  <a:lnTo>
                    <a:pt x="610" y="584"/>
                  </a:lnTo>
                  <a:lnTo>
                    <a:pt x="610" y="584"/>
                  </a:lnTo>
                  <a:lnTo>
                    <a:pt x="610" y="584"/>
                  </a:lnTo>
                  <a:lnTo>
                    <a:pt x="612" y="584"/>
                  </a:lnTo>
                  <a:lnTo>
                    <a:pt x="612" y="584"/>
                  </a:lnTo>
                  <a:lnTo>
                    <a:pt x="615" y="584"/>
                  </a:lnTo>
                  <a:lnTo>
                    <a:pt x="619" y="584"/>
                  </a:lnTo>
                  <a:lnTo>
                    <a:pt x="622" y="584"/>
                  </a:lnTo>
                  <a:lnTo>
                    <a:pt x="622" y="582"/>
                  </a:lnTo>
                  <a:lnTo>
                    <a:pt x="624" y="582"/>
                  </a:lnTo>
                  <a:lnTo>
                    <a:pt x="624" y="582"/>
                  </a:lnTo>
                  <a:lnTo>
                    <a:pt x="627" y="580"/>
                  </a:lnTo>
                  <a:lnTo>
                    <a:pt x="627" y="580"/>
                  </a:lnTo>
                  <a:lnTo>
                    <a:pt x="631" y="561"/>
                  </a:lnTo>
                  <a:lnTo>
                    <a:pt x="631" y="561"/>
                  </a:lnTo>
                  <a:lnTo>
                    <a:pt x="634" y="558"/>
                  </a:lnTo>
                  <a:lnTo>
                    <a:pt x="634" y="558"/>
                  </a:lnTo>
                  <a:lnTo>
                    <a:pt x="634" y="558"/>
                  </a:lnTo>
                  <a:lnTo>
                    <a:pt x="634" y="558"/>
                  </a:lnTo>
                  <a:lnTo>
                    <a:pt x="636" y="558"/>
                  </a:lnTo>
                  <a:lnTo>
                    <a:pt x="636" y="558"/>
                  </a:lnTo>
                  <a:lnTo>
                    <a:pt x="641" y="558"/>
                  </a:lnTo>
                  <a:lnTo>
                    <a:pt x="643" y="558"/>
                  </a:lnTo>
                  <a:lnTo>
                    <a:pt x="643" y="558"/>
                  </a:lnTo>
                  <a:lnTo>
                    <a:pt x="645" y="558"/>
                  </a:lnTo>
                  <a:lnTo>
                    <a:pt x="650" y="556"/>
                  </a:lnTo>
                  <a:lnTo>
                    <a:pt x="653" y="556"/>
                  </a:lnTo>
                  <a:lnTo>
                    <a:pt x="653" y="556"/>
                  </a:lnTo>
                  <a:lnTo>
                    <a:pt x="655" y="556"/>
                  </a:lnTo>
                  <a:lnTo>
                    <a:pt x="660" y="558"/>
                  </a:lnTo>
                  <a:lnTo>
                    <a:pt x="664" y="561"/>
                  </a:lnTo>
                  <a:lnTo>
                    <a:pt x="664" y="561"/>
                  </a:lnTo>
                  <a:lnTo>
                    <a:pt x="667" y="561"/>
                  </a:lnTo>
                  <a:lnTo>
                    <a:pt x="669" y="561"/>
                  </a:lnTo>
                  <a:lnTo>
                    <a:pt x="671" y="561"/>
                  </a:lnTo>
                  <a:lnTo>
                    <a:pt x="676" y="561"/>
                  </a:lnTo>
                  <a:lnTo>
                    <a:pt x="679" y="561"/>
                  </a:lnTo>
                  <a:lnTo>
                    <a:pt x="681" y="561"/>
                  </a:lnTo>
                  <a:lnTo>
                    <a:pt x="683" y="561"/>
                  </a:lnTo>
                  <a:lnTo>
                    <a:pt x="683" y="561"/>
                  </a:lnTo>
                  <a:lnTo>
                    <a:pt x="683" y="561"/>
                  </a:lnTo>
                  <a:lnTo>
                    <a:pt x="686" y="561"/>
                  </a:lnTo>
                  <a:lnTo>
                    <a:pt x="686" y="561"/>
                  </a:lnTo>
                  <a:lnTo>
                    <a:pt x="686" y="556"/>
                  </a:lnTo>
                  <a:lnTo>
                    <a:pt x="686" y="553"/>
                  </a:lnTo>
                  <a:lnTo>
                    <a:pt x="683" y="551"/>
                  </a:lnTo>
                  <a:lnTo>
                    <a:pt x="681" y="549"/>
                  </a:lnTo>
                  <a:lnTo>
                    <a:pt x="683" y="544"/>
                  </a:lnTo>
                  <a:lnTo>
                    <a:pt x="683" y="535"/>
                  </a:lnTo>
                  <a:lnTo>
                    <a:pt x="683" y="532"/>
                  </a:lnTo>
                  <a:lnTo>
                    <a:pt x="683" y="532"/>
                  </a:lnTo>
                  <a:lnTo>
                    <a:pt x="683" y="530"/>
                  </a:lnTo>
                  <a:lnTo>
                    <a:pt x="683" y="530"/>
                  </a:lnTo>
                  <a:lnTo>
                    <a:pt x="683" y="530"/>
                  </a:lnTo>
                  <a:lnTo>
                    <a:pt x="683" y="527"/>
                  </a:lnTo>
                  <a:lnTo>
                    <a:pt x="683" y="527"/>
                  </a:lnTo>
                  <a:lnTo>
                    <a:pt x="681" y="525"/>
                  </a:lnTo>
                  <a:lnTo>
                    <a:pt x="681" y="525"/>
                  </a:lnTo>
                  <a:lnTo>
                    <a:pt x="683" y="523"/>
                  </a:lnTo>
                  <a:lnTo>
                    <a:pt x="683" y="523"/>
                  </a:lnTo>
                  <a:lnTo>
                    <a:pt x="686" y="525"/>
                  </a:lnTo>
                  <a:lnTo>
                    <a:pt x="688" y="525"/>
                  </a:lnTo>
                  <a:lnTo>
                    <a:pt x="688" y="525"/>
                  </a:lnTo>
                  <a:lnTo>
                    <a:pt x="688" y="523"/>
                  </a:lnTo>
                  <a:lnTo>
                    <a:pt x="688" y="523"/>
                  </a:lnTo>
                  <a:lnTo>
                    <a:pt x="690" y="523"/>
                  </a:lnTo>
                  <a:lnTo>
                    <a:pt x="690" y="523"/>
                  </a:lnTo>
                  <a:lnTo>
                    <a:pt x="690" y="523"/>
                  </a:lnTo>
                  <a:lnTo>
                    <a:pt x="693" y="523"/>
                  </a:lnTo>
                  <a:lnTo>
                    <a:pt x="693" y="523"/>
                  </a:lnTo>
                  <a:lnTo>
                    <a:pt x="697" y="530"/>
                  </a:lnTo>
                  <a:lnTo>
                    <a:pt x="700" y="530"/>
                  </a:lnTo>
                  <a:lnTo>
                    <a:pt x="700" y="532"/>
                  </a:lnTo>
                  <a:lnTo>
                    <a:pt x="700" y="532"/>
                  </a:lnTo>
                  <a:lnTo>
                    <a:pt x="702" y="532"/>
                  </a:lnTo>
                  <a:lnTo>
                    <a:pt x="702" y="532"/>
                  </a:lnTo>
                  <a:lnTo>
                    <a:pt x="702" y="532"/>
                  </a:lnTo>
                  <a:lnTo>
                    <a:pt x="705" y="530"/>
                  </a:lnTo>
                  <a:lnTo>
                    <a:pt x="707" y="527"/>
                  </a:lnTo>
                  <a:lnTo>
                    <a:pt x="707" y="527"/>
                  </a:lnTo>
                  <a:lnTo>
                    <a:pt x="709" y="527"/>
                  </a:lnTo>
                  <a:lnTo>
                    <a:pt x="709" y="527"/>
                  </a:lnTo>
                  <a:lnTo>
                    <a:pt x="709" y="527"/>
                  </a:lnTo>
                  <a:lnTo>
                    <a:pt x="712" y="527"/>
                  </a:lnTo>
                  <a:lnTo>
                    <a:pt x="712" y="530"/>
                  </a:lnTo>
                  <a:lnTo>
                    <a:pt x="714" y="530"/>
                  </a:lnTo>
                  <a:lnTo>
                    <a:pt x="714" y="532"/>
                  </a:lnTo>
                  <a:lnTo>
                    <a:pt x="716" y="530"/>
                  </a:lnTo>
                  <a:lnTo>
                    <a:pt x="719" y="530"/>
                  </a:lnTo>
                  <a:lnTo>
                    <a:pt x="721" y="530"/>
                  </a:lnTo>
                  <a:lnTo>
                    <a:pt x="721" y="530"/>
                  </a:lnTo>
                  <a:lnTo>
                    <a:pt x="721" y="527"/>
                  </a:lnTo>
                  <a:lnTo>
                    <a:pt x="721" y="527"/>
                  </a:lnTo>
                  <a:lnTo>
                    <a:pt x="721" y="525"/>
                  </a:lnTo>
                  <a:lnTo>
                    <a:pt x="721" y="523"/>
                  </a:lnTo>
                  <a:lnTo>
                    <a:pt x="721" y="523"/>
                  </a:lnTo>
                  <a:lnTo>
                    <a:pt x="726" y="518"/>
                  </a:lnTo>
                  <a:lnTo>
                    <a:pt x="726" y="518"/>
                  </a:lnTo>
                  <a:lnTo>
                    <a:pt x="726" y="518"/>
                  </a:lnTo>
                  <a:lnTo>
                    <a:pt x="726" y="518"/>
                  </a:lnTo>
                  <a:lnTo>
                    <a:pt x="728" y="518"/>
                  </a:lnTo>
                  <a:lnTo>
                    <a:pt x="728" y="518"/>
                  </a:lnTo>
                  <a:lnTo>
                    <a:pt x="733" y="520"/>
                  </a:lnTo>
                  <a:lnTo>
                    <a:pt x="733" y="520"/>
                  </a:lnTo>
                  <a:lnTo>
                    <a:pt x="735" y="520"/>
                  </a:lnTo>
                  <a:lnTo>
                    <a:pt x="735" y="520"/>
                  </a:lnTo>
                  <a:lnTo>
                    <a:pt x="738" y="520"/>
                  </a:lnTo>
                  <a:lnTo>
                    <a:pt x="738" y="518"/>
                  </a:lnTo>
                  <a:lnTo>
                    <a:pt x="738" y="518"/>
                  </a:lnTo>
                  <a:lnTo>
                    <a:pt x="738" y="518"/>
                  </a:lnTo>
                  <a:lnTo>
                    <a:pt x="738" y="516"/>
                  </a:lnTo>
                  <a:lnTo>
                    <a:pt x="738" y="516"/>
                  </a:lnTo>
                  <a:lnTo>
                    <a:pt x="738" y="513"/>
                  </a:lnTo>
                  <a:lnTo>
                    <a:pt x="735" y="513"/>
                  </a:lnTo>
                  <a:lnTo>
                    <a:pt x="731" y="509"/>
                  </a:lnTo>
                  <a:lnTo>
                    <a:pt x="731" y="509"/>
                  </a:lnTo>
                  <a:lnTo>
                    <a:pt x="728" y="506"/>
                  </a:lnTo>
                  <a:lnTo>
                    <a:pt x="728" y="506"/>
                  </a:lnTo>
                  <a:lnTo>
                    <a:pt x="728" y="506"/>
                  </a:lnTo>
                  <a:lnTo>
                    <a:pt x="728" y="504"/>
                  </a:lnTo>
                  <a:lnTo>
                    <a:pt x="728" y="504"/>
                  </a:lnTo>
                  <a:lnTo>
                    <a:pt x="731" y="501"/>
                  </a:lnTo>
                  <a:lnTo>
                    <a:pt x="731" y="499"/>
                  </a:lnTo>
                  <a:lnTo>
                    <a:pt x="731" y="499"/>
                  </a:lnTo>
                  <a:lnTo>
                    <a:pt x="731" y="499"/>
                  </a:lnTo>
                  <a:lnTo>
                    <a:pt x="731" y="497"/>
                  </a:lnTo>
                  <a:lnTo>
                    <a:pt x="728" y="497"/>
                  </a:lnTo>
                  <a:lnTo>
                    <a:pt x="728" y="494"/>
                  </a:lnTo>
                  <a:lnTo>
                    <a:pt x="728" y="494"/>
                  </a:lnTo>
                  <a:lnTo>
                    <a:pt x="728" y="492"/>
                  </a:lnTo>
                  <a:lnTo>
                    <a:pt x="728" y="492"/>
                  </a:lnTo>
                  <a:lnTo>
                    <a:pt x="728" y="492"/>
                  </a:lnTo>
                  <a:lnTo>
                    <a:pt x="728" y="492"/>
                  </a:lnTo>
                  <a:lnTo>
                    <a:pt x="728" y="492"/>
                  </a:lnTo>
                  <a:lnTo>
                    <a:pt x="731" y="494"/>
                  </a:lnTo>
                  <a:lnTo>
                    <a:pt x="731" y="494"/>
                  </a:lnTo>
                  <a:lnTo>
                    <a:pt x="733" y="494"/>
                  </a:lnTo>
                  <a:lnTo>
                    <a:pt x="733" y="492"/>
                  </a:lnTo>
                  <a:lnTo>
                    <a:pt x="733" y="492"/>
                  </a:lnTo>
                  <a:lnTo>
                    <a:pt x="733" y="490"/>
                  </a:lnTo>
                  <a:lnTo>
                    <a:pt x="735" y="490"/>
                  </a:lnTo>
                  <a:lnTo>
                    <a:pt x="735" y="487"/>
                  </a:lnTo>
                  <a:lnTo>
                    <a:pt x="735" y="487"/>
                  </a:lnTo>
                  <a:lnTo>
                    <a:pt x="735" y="487"/>
                  </a:lnTo>
                  <a:lnTo>
                    <a:pt x="735" y="485"/>
                  </a:lnTo>
                  <a:lnTo>
                    <a:pt x="735" y="485"/>
                  </a:lnTo>
                  <a:lnTo>
                    <a:pt x="735" y="483"/>
                  </a:lnTo>
                  <a:lnTo>
                    <a:pt x="738" y="483"/>
                  </a:lnTo>
                  <a:lnTo>
                    <a:pt x="738" y="480"/>
                  </a:lnTo>
                  <a:lnTo>
                    <a:pt x="738" y="480"/>
                  </a:lnTo>
                  <a:lnTo>
                    <a:pt x="738" y="480"/>
                  </a:lnTo>
                  <a:lnTo>
                    <a:pt x="740" y="480"/>
                  </a:lnTo>
                  <a:lnTo>
                    <a:pt x="740" y="483"/>
                  </a:lnTo>
                  <a:lnTo>
                    <a:pt x="740" y="483"/>
                  </a:lnTo>
                  <a:lnTo>
                    <a:pt x="742" y="483"/>
                  </a:lnTo>
                  <a:lnTo>
                    <a:pt x="742" y="483"/>
                  </a:lnTo>
                  <a:lnTo>
                    <a:pt x="742" y="483"/>
                  </a:lnTo>
                  <a:lnTo>
                    <a:pt x="745" y="480"/>
                  </a:lnTo>
                  <a:lnTo>
                    <a:pt x="745" y="480"/>
                  </a:lnTo>
                  <a:lnTo>
                    <a:pt x="747" y="480"/>
                  </a:lnTo>
                  <a:lnTo>
                    <a:pt x="747" y="480"/>
                  </a:lnTo>
                  <a:lnTo>
                    <a:pt x="747" y="480"/>
                  </a:lnTo>
                  <a:lnTo>
                    <a:pt x="750" y="480"/>
                  </a:lnTo>
                  <a:lnTo>
                    <a:pt x="752" y="480"/>
                  </a:lnTo>
                  <a:lnTo>
                    <a:pt x="754" y="480"/>
                  </a:lnTo>
                  <a:lnTo>
                    <a:pt x="759" y="480"/>
                  </a:lnTo>
                  <a:lnTo>
                    <a:pt x="759" y="478"/>
                  </a:lnTo>
                  <a:lnTo>
                    <a:pt x="759" y="478"/>
                  </a:lnTo>
                  <a:lnTo>
                    <a:pt x="761" y="478"/>
                  </a:lnTo>
                  <a:lnTo>
                    <a:pt x="761" y="475"/>
                  </a:lnTo>
                  <a:lnTo>
                    <a:pt x="761" y="475"/>
                  </a:lnTo>
                  <a:lnTo>
                    <a:pt x="764" y="475"/>
                  </a:lnTo>
                  <a:lnTo>
                    <a:pt x="764" y="475"/>
                  </a:lnTo>
                  <a:lnTo>
                    <a:pt x="766" y="475"/>
                  </a:lnTo>
                  <a:lnTo>
                    <a:pt x="766" y="475"/>
                  </a:lnTo>
                  <a:lnTo>
                    <a:pt x="766" y="475"/>
                  </a:lnTo>
                  <a:lnTo>
                    <a:pt x="768" y="475"/>
                  </a:lnTo>
                  <a:lnTo>
                    <a:pt x="768" y="478"/>
                  </a:lnTo>
                  <a:lnTo>
                    <a:pt x="768" y="478"/>
                  </a:lnTo>
                  <a:lnTo>
                    <a:pt x="771" y="478"/>
                  </a:lnTo>
                  <a:lnTo>
                    <a:pt x="771" y="478"/>
                  </a:lnTo>
                  <a:lnTo>
                    <a:pt x="771" y="478"/>
                  </a:lnTo>
                  <a:lnTo>
                    <a:pt x="771" y="478"/>
                  </a:lnTo>
                  <a:lnTo>
                    <a:pt x="773" y="478"/>
                  </a:lnTo>
                  <a:lnTo>
                    <a:pt x="776" y="475"/>
                  </a:lnTo>
                  <a:lnTo>
                    <a:pt x="780" y="471"/>
                  </a:lnTo>
                  <a:lnTo>
                    <a:pt x="780" y="471"/>
                  </a:lnTo>
                  <a:lnTo>
                    <a:pt x="780" y="468"/>
                  </a:lnTo>
                  <a:lnTo>
                    <a:pt x="780" y="468"/>
                  </a:lnTo>
                  <a:lnTo>
                    <a:pt x="778" y="468"/>
                  </a:lnTo>
                  <a:lnTo>
                    <a:pt x="778" y="468"/>
                  </a:lnTo>
                  <a:lnTo>
                    <a:pt x="776" y="466"/>
                  </a:lnTo>
                  <a:lnTo>
                    <a:pt x="776" y="466"/>
                  </a:lnTo>
                  <a:lnTo>
                    <a:pt x="776" y="466"/>
                  </a:lnTo>
                  <a:lnTo>
                    <a:pt x="776" y="466"/>
                  </a:lnTo>
                  <a:lnTo>
                    <a:pt x="778" y="466"/>
                  </a:lnTo>
                  <a:lnTo>
                    <a:pt x="792" y="466"/>
                  </a:lnTo>
                  <a:lnTo>
                    <a:pt x="794" y="466"/>
                  </a:lnTo>
                  <a:lnTo>
                    <a:pt x="794" y="464"/>
                  </a:lnTo>
                  <a:lnTo>
                    <a:pt x="797" y="464"/>
                  </a:lnTo>
                  <a:lnTo>
                    <a:pt x="799" y="461"/>
                  </a:lnTo>
                  <a:lnTo>
                    <a:pt x="802" y="459"/>
                  </a:lnTo>
                  <a:lnTo>
                    <a:pt x="804" y="459"/>
                  </a:lnTo>
                  <a:lnTo>
                    <a:pt x="804" y="459"/>
                  </a:lnTo>
                  <a:lnTo>
                    <a:pt x="811" y="452"/>
                  </a:lnTo>
                  <a:lnTo>
                    <a:pt x="813" y="449"/>
                  </a:lnTo>
                  <a:lnTo>
                    <a:pt x="813" y="447"/>
                  </a:lnTo>
                  <a:lnTo>
                    <a:pt x="816" y="445"/>
                  </a:lnTo>
                  <a:lnTo>
                    <a:pt x="816" y="440"/>
                  </a:lnTo>
                  <a:lnTo>
                    <a:pt x="818" y="440"/>
                  </a:lnTo>
                  <a:lnTo>
                    <a:pt x="818" y="440"/>
                  </a:lnTo>
                  <a:lnTo>
                    <a:pt x="818" y="440"/>
                  </a:lnTo>
                  <a:lnTo>
                    <a:pt x="818" y="438"/>
                  </a:lnTo>
                  <a:lnTo>
                    <a:pt x="820" y="438"/>
                  </a:lnTo>
                  <a:lnTo>
                    <a:pt x="820" y="435"/>
                  </a:lnTo>
                  <a:lnTo>
                    <a:pt x="820" y="435"/>
                  </a:lnTo>
                  <a:lnTo>
                    <a:pt x="823" y="433"/>
                  </a:lnTo>
                  <a:lnTo>
                    <a:pt x="823" y="430"/>
                  </a:lnTo>
                  <a:lnTo>
                    <a:pt x="823" y="430"/>
                  </a:lnTo>
                  <a:lnTo>
                    <a:pt x="823" y="430"/>
                  </a:lnTo>
                  <a:lnTo>
                    <a:pt x="823" y="428"/>
                  </a:lnTo>
                  <a:lnTo>
                    <a:pt x="823" y="428"/>
                  </a:lnTo>
                  <a:lnTo>
                    <a:pt x="823" y="426"/>
                  </a:lnTo>
                  <a:lnTo>
                    <a:pt x="820" y="426"/>
                  </a:lnTo>
                  <a:lnTo>
                    <a:pt x="820" y="423"/>
                  </a:lnTo>
                  <a:lnTo>
                    <a:pt x="820" y="423"/>
                  </a:lnTo>
                  <a:lnTo>
                    <a:pt x="820" y="423"/>
                  </a:lnTo>
                  <a:lnTo>
                    <a:pt x="818" y="421"/>
                  </a:lnTo>
                  <a:lnTo>
                    <a:pt x="818" y="421"/>
                  </a:lnTo>
                  <a:lnTo>
                    <a:pt x="818" y="419"/>
                  </a:lnTo>
                  <a:lnTo>
                    <a:pt x="818" y="419"/>
                  </a:lnTo>
                  <a:lnTo>
                    <a:pt x="820" y="416"/>
                  </a:lnTo>
                  <a:lnTo>
                    <a:pt x="820" y="416"/>
                  </a:lnTo>
                  <a:lnTo>
                    <a:pt x="820" y="414"/>
                  </a:lnTo>
                  <a:lnTo>
                    <a:pt x="820" y="412"/>
                  </a:lnTo>
                  <a:lnTo>
                    <a:pt x="820" y="412"/>
                  </a:lnTo>
                  <a:lnTo>
                    <a:pt x="820" y="409"/>
                  </a:lnTo>
                  <a:lnTo>
                    <a:pt x="820" y="409"/>
                  </a:lnTo>
                  <a:lnTo>
                    <a:pt x="820" y="407"/>
                  </a:lnTo>
                  <a:lnTo>
                    <a:pt x="820" y="404"/>
                  </a:lnTo>
                  <a:lnTo>
                    <a:pt x="818" y="402"/>
                  </a:lnTo>
                  <a:lnTo>
                    <a:pt x="818" y="402"/>
                  </a:lnTo>
                  <a:lnTo>
                    <a:pt x="818" y="400"/>
                  </a:lnTo>
                  <a:lnTo>
                    <a:pt x="820" y="397"/>
                  </a:lnTo>
                  <a:lnTo>
                    <a:pt x="820" y="397"/>
                  </a:lnTo>
                  <a:lnTo>
                    <a:pt x="820" y="395"/>
                  </a:lnTo>
                  <a:lnTo>
                    <a:pt x="820" y="393"/>
                  </a:lnTo>
                  <a:lnTo>
                    <a:pt x="820" y="393"/>
                  </a:lnTo>
                  <a:lnTo>
                    <a:pt x="820" y="390"/>
                  </a:lnTo>
                  <a:lnTo>
                    <a:pt x="823" y="388"/>
                  </a:lnTo>
                  <a:lnTo>
                    <a:pt x="823" y="386"/>
                  </a:lnTo>
                  <a:lnTo>
                    <a:pt x="823" y="383"/>
                  </a:lnTo>
                  <a:lnTo>
                    <a:pt x="823" y="383"/>
                  </a:lnTo>
                  <a:lnTo>
                    <a:pt x="832" y="374"/>
                  </a:lnTo>
                  <a:lnTo>
                    <a:pt x="835" y="369"/>
                  </a:lnTo>
                  <a:lnTo>
                    <a:pt x="835" y="367"/>
                  </a:lnTo>
                  <a:lnTo>
                    <a:pt x="835" y="367"/>
                  </a:lnTo>
                  <a:lnTo>
                    <a:pt x="835" y="364"/>
                  </a:lnTo>
                  <a:lnTo>
                    <a:pt x="835" y="364"/>
                  </a:lnTo>
                  <a:lnTo>
                    <a:pt x="835" y="362"/>
                  </a:lnTo>
                  <a:lnTo>
                    <a:pt x="835" y="362"/>
                  </a:lnTo>
                  <a:lnTo>
                    <a:pt x="835" y="360"/>
                  </a:lnTo>
                  <a:lnTo>
                    <a:pt x="837" y="360"/>
                  </a:lnTo>
                  <a:lnTo>
                    <a:pt x="837" y="360"/>
                  </a:lnTo>
                  <a:lnTo>
                    <a:pt x="844" y="357"/>
                  </a:lnTo>
                  <a:lnTo>
                    <a:pt x="844" y="357"/>
                  </a:lnTo>
                  <a:lnTo>
                    <a:pt x="851" y="357"/>
                  </a:lnTo>
                  <a:lnTo>
                    <a:pt x="851" y="357"/>
                  </a:lnTo>
                  <a:lnTo>
                    <a:pt x="854" y="357"/>
                  </a:lnTo>
                  <a:lnTo>
                    <a:pt x="854" y="355"/>
                  </a:lnTo>
                  <a:lnTo>
                    <a:pt x="854" y="355"/>
                  </a:lnTo>
                  <a:lnTo>
                    <a:pt x="856" y="352"/>
                  </a:lnTo>
                  <a:lnTo>
                    <a:pt x="856" y="350"/>
                  </a:lnTo>
                  <a:lnTo>
                    <a:pt x="856" y="350"/>
                  </a:lnTo>
                  <a:lnTo>
                    <a:pt x="854" y="350"/>
                  </a:lnTo>
                  <a:lnTo>
                    <a:pt x="854" y="348"/>
                  </a:lnTo>
                  <a:lnTo>
                    <a:pt x="854" y="348"/>
                  </a:lnTo>
                  <a:lnTo>
                    <a:pt x="854" y="348"/>
                  </a:lnTo>
                  <a:lnTo>
                    <a:pt x="854" y="348"/>
                  </a:lnTo>
                  <a:lnTo>
                    <a:pt x="854" y="345"/>
                  </a:lnTo>
                  <a:lnTo>
                    <a:pt x="854" y="345"/>
                  </a:lnTo>
                  <a:lnTo>
                    <a:pt x="854" y="343"/>
                  </a:lnTo>
                  <a:lnTo>
                    <a:pt x="856" y="338"/>
                  </a:lnTo>
                  <a:lnTo>
                    <a:pt x="858" y="336"/>
                  </a:lnTo>
                  <a:lnTo>
                    <a:pt x="861" y="333"/>
                  </a:lnTo>
                  <a:lnTo>
                    <a:pt x="861" y="333"/>
                  </a:lnTo>
                  <a:lnTo>
                    <a:pt x="865" y="333"/>
                  </a:lnTo>
                  <a:lnTo>
                    <a:pt x="865" y="333"/>
                  </a:lnTo>
                  <a:lnTo>
                    <a:pt x="868" y="333"/>
                  </a:lnTo>
                  <a:lnTo>
                    <a:pt x="870" y="336"/>
                  </a:lnTo>
                  <a:lnTo>
                    <a:pt x="870" y="336"/>
                  </a:lnTo>
                  <a:lnTo>
                    <a:pt x="872" y="336"/>
                  </a:lnTo>
                  <a:lnTo>
                    <a:pt x="872" y="336"/>
                  </a:lnTo>
                  <a:lnTo>
                    <a:pt x="875" y="336"/>
                  </a:lnTo>
                  <a:lnTo>
                    <a:pt x="875" y="336"/>
                  </a:lnTo>
                  <a:lnTo>
                    <a:pt x="875" y="336"/>
                  </a:lnTo>
                  <a:lnTo>
                    <a:pt x="877" y="336"/>
                  </a:lnTo>
                  <a:lnTo>
                    <a:pt x="877" y="336"/>
                  </a:lnTo>
                  <a:lnTo>
                    <a:pt x="880" y="326"/>
                  </a:lnTo>
                  <a:lnTo>
                    <a:pt x="880" y="326"/>
                  </a:lnTo>
                  <a:lnTo>
                    <a:pt x="882" y="326"/>
                  </a:lnTo>
                  <a:lnTo>
                    <a:pt x="884" y="324"/>
                  </a:lnTo>
                  <a:lnTo>
                    <a:pt x="884" y="324"/>
                  </a:lnTo>
                  <a:lnTo>
                    <a:pt x="887" y="324"/>
                  </a:lnTo>
                  <a:lnTo>
                    <a:pt x="889" y="322"/>
                  </a:lnTo>
                  <a:lnTo>
                    <a:pt x="889" y="322"/>
                  </a:lnTo>
                  <a:lnTo>
                    <a:pt x="891" y="319"/>
                  </a:lnTo>
                  <a:lnTo>
                    <a:pt x="891" y="317"/>
                  </a:lnTo>
                  <a:lnTo>
                    <a:pt x="891" y="317"/>
                  </a:lnTo>
                  <a:lnTo>
                    <a:pt x="891" y="317"/>
                  </a:lnTo>
                  <a:lnTo>
                    <a:pt x="891" y="315"/>
                  </a:lnTo>
                  <a:lnTo>
                    <a:pt x="891" y="312"/>
                  </a:lnTo>
                  <a:lnTo>
                    <a:pt x="889" y="307"/>
                  </a:lnTo>
                  <a:lnTo>
                    <a:pt x="889" y="305"/>
                  </a:lnTo>
                  <a:lnTo>
                    <a:pt x="889" y="305"/>
                  </a:lnTo>
                  <a:lnTo>
                    <a:pt x="889" y="298"/>
                  </a:lnTo>
                  <a:lnTo>
                    <a:pt x="889" y="296"/>
                  </a:lnTo>
                  <a:lnTo>
                    <a:pt x="889" y="296"/>
                  </a:lnTo>
                  <a:lnTo>
                    <a:pt x="889" y="293"/>
                  </a:lnTo>
                  <a:lnTo>
                    <a:pt x="889" y="293"/>
                  </a:lnTo>
                  <a:lnTo>
                    <a:pt x="889" y="293"/>
                  </a:lnTo>
                  <a:lnTo>
                    <a:pt x="889" y="291"/>
                  </a:lnTo>
                  <a:lnTo>
                    <a:pt x="887" y="291"/>
                  </a:lnTo>
                  <a:lnTo>
                    <a:pt x="889" y="289"/>
                  </a:lnTo>
                  <a:lnTo>
                    <a:pt x="889" y="289"/>
                  </a:lnTo>
                  <a:lnTo>
                    <a:pt x="889" y="289"/>
                  </a:lnTo>
                  <a:lnTo>
                    <a:pt x="889" y="286"/>
                  </a:lnTo>
                  <a:lnTo>
                    <a:pt x="891" y="286"/>
                  </a:lnTo>
                  <a:lnTo>
                    <a:pt x="894" y="286"/>
                  </a:lnTo>
                  <a:lnTo>
                    <a:pt x="896" y="284"/>
                  </a:lnTo>
                  <a:lnTo>
                    <a:pt x="898" y="284"/>
                  </a:lnTo>
                  <a:lnTo>
                    <a:pt x="898" y="281"/>
                  </a:lnTo>
                  <a:lnTo>
                    <a:pt x="901" y="284"/>
                  </a:lnTo>
                  <a:lnTo>
                    <a:pt x="901" y="284"/>
                  </a:lnTo>
                  <a:lnTo>
                    <a:pt x="903" y="284"/>
                  </a:lnTo>
                  <a:lnTo>
                    <a:pt x="903" y="281"/>
                  </a:lnTo>
                  <a:lnTo>
                    <a:pt x="910" y="277"/>
                  </a:lnTo>
                  <a:lnTo>
                    <a:pt x="910" y="277"/>
                  </a:lnTo>
                  <a:lnTo>
                    <a:pt x="910" y="274"/>
                  </a:lnTo>
                  <a:lnTo>
                    <a:pt x="913" y="274"/>
                  </a:lnTo>
                  <a:lnTo>
                    <a:pt x="913" y="274"/>
                  </a:lnTo>
                  <a:lnTo>
                    <a:pt x="913" y="272"/>
                  </a:lnTo>
                  <a:lnTo>
                    <a:pt x="913" y="27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2376567" y="3361822"/>
              <a:ext cx="602107" cy="486388"/>
            </a:xfrm>
            <a:custGeom>
              <a:avLst/>
              <a:gdLst>
                <a:gd name="T0" fmla="*/ 671 w 695"/>
                <a:gd name="T1" fmla="*/ 364 h 560"/>
                <a:gd name="T2" fmla="*/ 667 w 695"/>
                <a:gd name="T3" fmla="*/ 413 h 560"/>
                <a:gd name="T4" fmla="*/ 671 w 695"/>
                <a:gd name="T5" fmla="*/ 456 h 560"/>
                <a:gd name="T6" fmla="*/ 638 w 695"/>
                <a:gd name="T7" fmla="*/ 477 h 560"/>
                <a:gd name="T8" fmla="*/ 624 w 695"/>
                <a:gd name="T9" fmla="*/ 480 h 560"/>
                <a:gd name="T10" fmla="*/ 591 w 695"/>
                <a:gd name="T11" fmla="*/ 499 h 560"/>
                <a:gd name="T12" fmla="*/ 565 w 695"/>
                <a:gd name="T13" fmla="*/ 510 h 560"/>
                <a:gd name="T14" fmla="*/ 536 w 695"/>
                <a:gd name="T15" fmla="*/ 492 h 560"/>
                <a:gd name="T16" fmla="*/ 508 w 695"/>
                <a:gd name="T17" fmla="*/ 525 h 560"/>
                <a:gd name="T18" fmla="*/ 461 w 695"/>
                <a:gd name="T19" fmla="*/ 520 h 560"/>
                <a:gd name="T20" fmla="*/ 451 w 695"/>
                <a:gd name="T21" fmla="*/ 508 h 560"/>
                <a:gd name="T22" fmla="*/ 430 w 695"/>
                <a:gd name="T23" fmla="*/ 513 h 560"/>
                <a:gd name="T24" fmla="*/ 416 w 695"/>
                <a:gd name="T25" fmla="*/ 489 h 560"/>
                <a:gd name="T26" fmla="*/ 380 w 695"/>
                <a:gd name="T27" fmla="*/ 473 h 560"/>
                <a:gd name="T28" fmla="*/ 373 w 695"/>
                <a:gd name="T29" fmla="*/ 503 h 560"/>
                <a:gd name="T30" fmla="*/ 276 w 695"/>
                <a:gd name="T31" fmla="*/ 522 h 560"/>
                <a:gd name="T32" fmla="*/ 215 w 695"/>
                <a:gd name="T33" fmla="*/ 539 h 560"/>
                <a:gd name="T34" fmla="*/ 149 w 695"/>
                <a:gd name="T35" fmla="*/ 499 h 560"/>
                <a:gd name="T36" fmla="*/ 94 w 695"/>
                <a:gd name="T37" fmla="*/ 534 h 560"/>
                <a:gd name="T38" fmla="*/ 97 w 695"/>
                <a:gd name="T39" fmla="*/ 480 h 560"/>
                <a:gd name="T40" fmla="*/ 101 w 695"/>
                <a:gd name="T41" fmla="*/ 451 h 560"/>
                <a:gd name="T42" fmla="*/ 64 w 695"/>
                <a:gd name="T43" fmla="*/ 399 h 560"/>
                <a:gd name="T44" fmla="*/ 75 w 695"/>
                <a:gd name="T45" fmla="*/ 371 h 560"/>
                <a:gd name="T46" fmla="*/ 92 w 695"/>
                <a:gd name="T47" fmla="*/ 335 h 560"/>
                <a:gd name="T48" fmla="*/ 113 w 695"/>
                <a:gd name="T49" fmla="*/ 307 h 560"/>
                <a:gd name="T50" fmla="*/ 101 w 695"/>
                <a:gd name="T51" fmla="*/ 279 h 560"/>
                <a:gd name="T52" fmla="*/ 82 w 695"/>
                <a:gd name="T53" fmla="*/ 269 h 560"/>
                <a:gd name="T54" fmla="*/ 42 w 695"/>
                <a:gd name="T55" fmla="*/ 279 h 560"/>
                <a:gd name="T56" fmla="*/ 9 w 695"/>
                <a:gd name="T57" fmla="*/ 241 h 560"/>
                <a:gd name="T58" fmla="*/ 19 w 695"/>
                <a:gd name="T59" fmla="*/ 215 h 560"/>
                <a:gd name="T60" fmla="*/ 9 w 695"/>
                <a:gd name="T61" fmla="*/ 191 h 560"/>
                <a:gd name="T62" fmla="*/ 71 w 695"/>
                <a:gd name="T63" fmla="*/ 184 h 560"/>
                <a:gd name="T64" fmla="*/ 116 w 695"/>
                <a:gd name="T65" fmla="*/ 186 h 560"/>
                <a:gd name="T66" fmla="*/ 168 w 695"/>
                <a:gd name="T67" fmla="*/ 191 h 560"/>
                <a:gd name="T68" fmla="*/ 201 w 695"/>
                <a:gd name="T69" fmla="*/ 175 h 560"/>
                <a:gd name="T70" fmla="*/ 246 w 695"/>
                <a:gd name="T71" fmla="*/ 163 h 560"/>
                <a:gd name="T72" fmla="*/ 295 w 695"/>
                <a:gd name="T73" fmla="*/ 163 h 560"/>
                <a:gd name="T74" fmla="*/ 331 w 695"/>
                <a:gd name="T75" fmla="*/ 137 h 560"/>
                <a:gd name="T76" fmla="*/ 291 w 695"/>
                <a:gd name="T77" fmla="*/ 111 h 560"/>
                <a:gd name="T78" fmla="*/ 260 w 695"/>
                <a:gd name="T79" fmla="*/ 82 h 560"/>
                <a:gd name="T80" fmla="*/ 291 w 695"/>
                <a:gd name="T81" fmla="*/ 52 h 560"/>
                <a:gd name="T82" fmla="*/ 338 w 695"/>
                <a:gd name="T83" fmla="*/ 73 h 560"/>
                <a:gd name="T84" fmla="*/ 361 w 695"/>
                <a:gd name="T85" fmla="*/ 40 h 560"/>
                <a:gd name="T86" fmla="*/ 373 w 695"/>
                <a:gd name="T87" fmla="*/ 75 h 560"/>
                <a:gd name="T88" fmla="*/ 404 w 695"/>
                <a:gd name="T89" fmla="*/ 61 h 560"/>
                <a:gd name="T90" fmla="*/ 456 w 695"/>
                <a:gd name="T91" fmla="*/ 52 h 560"/>
                <a:gd name="T92" fmla="*/ 477 w 695"/>
                <a:gd name="T93" fmla="*/ 9 h 560"/>
                <a:gd name="T94" fmla="*/ 520 w 695"/>
                <a:gd name="T95" fmla="*/ 21 h 560"/>
                <a:gd name="T96" fmla="*/ 581 w 695"/>
                <a:gd name="T97" fmla="*/ 66 h 560"/>
                <a:gd name="T98" fmla="*/ 605 w 695"/>
                <a:gd name="T99" fmla="*/ 104 h 560"/>
                <a:gd name="T100" fmla="*/ 612 w 695"/>
                <a:gd name="T101" fmla="*/ 130 h 560"/>
                <a:gd name="T102" fmla="*/ 626 w 695"/>
                <a:gd name="T103" fmla="*/ 132 h 560"/>
                <a:gd name="T104" fmla="*/ 643 w 695"/>
                <a:gd name="T105" fmla="*/ 160 h 560"/>
                <a:gd name="T106" fmla="*/ 664 w 695"/>
                <a:gd name="T107" fmla="*/ 151 h 560"/>
                <a:gd name="T108" fmla="*/ 690 w 695"/>
                <a:gd name="T109" fmla="*/ 156 h 560"/>
                <a:gd name="T110" fmla="*/ 690 w 695"/>
                <a:gd name="T111" fmla="*/ 186 h 560"/>
                <a:gd name="T112" fmla="*/ 683 w 695"/>
                <a:gd name="T113" fmla="*/ 212 h 560"/>
                <a:gd name="T114" fmla="*/ 678 w 695"/>
                <a:gd name="T115" fmla="*/ 255 h 560"/>
                <a:gd name="T116" fmla="*/ 624 w 695"/>
                <a:gd name="T117" fmla="*/ 295 h 560"/>
                <a:gd name="T118" fmla="*/ 631 w 695"/>
                <a:gd name="T119" fmla="*/ 307 h 560"/>
                <a:gd name="T120" fmla="*/ 657 w 695"/>
                <a:gd name="T121" fmla="*/ 307 h 560"/>
                <a:gd name="T122" fmla="*/ 695 w 695"/>
                <a:gd name="T123" fmla="*/ 317 h 560"/>
                <a:gd name="T124" fmla="*/ 693 w 695"/>
                <a:gd name="T125" fmla="*/ 33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5" h="560">
                  <a:moveTo>
                    <a:pt x="695" y="343"/>
                  </a:moveTo>
                  <a:lnTo>
                    <a:pt x="695" y="343"/>
                  </a:lnTo>
                  <a:lnTo>
                    <a:pt x="695" y="343"/>
                  </a:lnTo>
                  <a:lnTo>
                    <a:pt x="695" y="343"/>
                  </a:lnTo>
                  <a:lnTo>
                    <a:pt x="695" y="345"/>
                  </a:lnTo>
                  <a:lnTo>
                    <a:pt x="695" y="345"/>
                  </a:lnTo>
                  <a:lnTo>
                    <a:pt x="693" y="345"/>
                  </a:lnTo>
                  <a:lnTo>
                    <a:pt x="688" y="347"/>
                  </a:lnTo>
                  <a:lnTo>
                    <a:pt x="678" y="354"/>
                  </a:lnTo>
                  <a:lnTo>
                    <a:pt x="678" y="354"/>
                  </a:lnTo>
                  <a:lnTo>
                    <a:pt x="676" y="354"/>
                  </a:lnTo>
                  <a:lnTo>
                    <a:pt x="676" y="354"/>
                  </a:lnTo>
                  <a:lnTo>
                    <a:pt x="674" y="354"/>
                  </a:lnTo>
                  <a:lnTo>
                    <a:pt x="671" y="354"/>
                  </a:lnTo>
                  <a:lnTo>
                    <a:pt x="669" y="354"/>
                  </a:lnTo>
                  <a:lnTo>
                    <a:pt x="669" y="354"/>
                  </a:lnTo>
                  <a:lnTo>
                    <a:pt x="667" y="354"/>
                  </a:lnTo>
                  <a:lnTo>
                    <a:pt x="667" y="354"/>
                  </a:lnTo>
                  <a:lnTo>
                    <a:pt x="667" y="357"/>
                  </a:lnTo>
                  <a:lnTo>
                    <a:pt x="664" y="357"/>
                  </a:lnTo>
                  <a:lnTo>
                    <a:pt x="664" y="359"/>
                  </a:lnTo>
                  <a:lnTo>
                    <a:pt x="667" y="359"/>
                  </a:lnTo>
                  <a:lnTo>
                    <a:pt x="667" y="361"/>
                  </a:lnTo>
                  <a:lnTo>
                    <a:pt x="667" y="361"/>
                  </a:lnTo>
                  <a:lnTo>
                    <a:pt x="669" y="361"/>
                  </a:lnTo>
                  <a:lnTo>
                    <a:pt x="669" y="361"/>
                  </a:lnTo>
                  <a:lnTo>
                    <a:pt x="671" y="364"/>
                  </a:lnTo>
                  <a:lnTo>
                    <a:pt x="674" y="364"/>
                  </a:lnTo>
                  <a:lnTo>
                    <a:pt x="674" y="364"/>
                  </a:lnTo>
                  <a:lnTo>
                    <a:pt x="676" y="366"/>
                  </a:lnTo>
                  <a:lnTo>
                    <a:pt x="676" y="366"/>
                  </a:lnTo>
                  <a:lnTo>
                    <a:pt x="678" y="373"/>
                  </a:lnTo>
                  <a:lnTo>
                    <a:pt x="678" y="376"/>
                  </a:lnTo>
                  <a:lnTo>
                    <a:pt x="678" y="376"/>
                  </a:lnTo>
                  <a:lnTo>
                    <a:pt x="678" y="378"/>
                  </a:lnTo>
                  <a:lnTo>
                    <a:pt x="678" y="380"/>
                  </a:lnTo>
                  <a:lnTo>
                    <a:pt x="678" y="380"/>
                  </a:lnTo>
                  <a:lnTo>
                    <a:pt x="676" y="385"/>
                  </a:lnTo>
                  <a:lnTo>
                    <a:pt x="674" y="385"/>
                  </a:lnTo>
                  <a:lnTo>
                    <a:pt x="671" y="387"/>
                  </a:lnTo>
                  <a:lnTo>
                    <a:pt x="669" y="392"/>
                  </a:lnTo>
                  <a:lnTo>
                    <a:pt x="667" y="392"/>
                  </a:lnTo>
                  <a:lnTo>
                    <a:pt x="667" y="392"/>
                  </a:lnTo>
                  <a:lnTo>
                    <a:pt x="667" y="395"/>
                  </a:lnTo>
                  <a:lnTo>
                    <a:pt x="662" y="402"/>
                  </a:lnTo>
                  <a:lnTo>
                    <a:pt x="662" y="404"/>
                  </a:lnTo>
                  <a:lnTo>
                    <a:pt x="662" y="404"/>
                  </a:lnTo>
                  <a:lnTo>
                    <a:pt x="662" y="404"/>
                  </a:lnTo>
                  <a:lnTo>
                    <a:pt x="662" y="409"/>
                  </a:lnTo>
                  <a:lnTo>
                    <a:pt x="662" y="409"/>
                  </a:lnTo>
                  <a:lnTo>
                    <a:pt x="664" y="411"/>
                  </a:lnTo>
                  <a:lnTo>
                    <a:pt x="664" y="411"/>
                  </a:lnTo>
                  <a:lnTo>
                    <a:pt x="667" y="413"/>
                  </a:lnTo>
                  <a:lnTo>
                    <a:pt x="667" y="413"/>
                  </a:lnTo>
                  <a:lnTo>
                    <a:pt x="674" y="416"/>
                  </a:lnTo>
                  <a:lnTo>
                    <a:pt x="676" y="416"/>
                  </a:lnTo>
                  <a:lnTo>
                    <a:pt x="676" y="416"/>
                  </a:lnTo>
                  <a:lnTo>
                    <a:pt x="676" y="418"/>
                  </a:lnTo>
                  <a:lnTo>
                    <a:pt x="674" y="418"/>
                  </a:lnTo>
                  <a:lnTo>
                    <a:pt x="674" y="421"/>
                  </a:lnTo>
                  <a:lnTo>
                    <a:pt x="671" y="421"/>
                  </a:lnTo>
                  <a:lnTo>
                    <a:pt x="671" y="421"/>
                  </a:lnTo>
                  <a:lnTo>
                    <a:pt x="671" y="421"/>
                  </a:lnTo>
                  <a:lnTo>
                    <a:pt x="674" y="423"/>
                  </a:lnTo>
                  <a:lnTo>
                    <a:pt x="674" y="423"/>
                  </a:lnTo>
                  <a:lnTo>
                    <a:pt x="674" y="425"/>
                  </a:lnTo>
                  <a:lnTo>
                    <a:pt x="674" y="425"/>
                  </a:lnTo>
                  <a:lnTo>
                    <a:pt x="676" y="428"/>
                  </a:lnTo>
                  <a:lnTo>
                    <a:pt x="676" y="428"/>
                  </a:lnTo>
                  <a:lnTo>
                    <a:pt x="676" y="430"/>
                  </a:lnTo>
                  <a:lnTo>
                    <a:pt x="676" y="432"/>
                  </a:lnTo>
                  <a:lnTo>
                    <a:pt x="676" y="432"/>
                  </a:lnTo>
                  <a:lnTo>
                    <a:pt x="676" y="435"/>
                  </a:lnTo>
                  <a:lnTo>
                    <a:pt x="676" y="437"/>
                  </a:lnTo>
                  <a:lnTo>
                    <a:pt x="676" y="440"/>
                  </a:lnTo>
                  <a:lnTo>
                    <a:pt x="678" y="447"/>
                  </a:lnTo>
                  <a:lnTo>
                    <a:pt x="671" y="451"/>
                  </a:lnTo>
                  <a:lnTo>
                    <a:pt x="669" y="451"/>
                  </a:lnTo>
                  <a:lnTo>
                    <a:pt x="669" y="454"/>
                  </a:lnTo>
                  <a:lnTo>
                    <a:pt x="669" y="456"/>
                  </a:lnTo>
                  <a:lnTo>
                    <a:pt x="671" y="456"/>
                  </a:lnTo>
                  <a:lnTo>
                    <a:pt x="671" y="458"/>
                  </a:lnTo>
                  <a:lnTo>
                    <a:pt x="671" y="461"/>
                  </a:lnTo>
                  <a:lnTo>
                    <a:pt x="669" y="463"/>
                  </a:lnTo>
                  <a:lnTo>
                    <a:pt x="664" y="466"/>
                  </a:lnTo>
                  <a:lnTo>
                    <a:pt x="664" y="468"/>
                  </a:lnTo>
                  <a:lnTo>
                    <a:pt x="662" y="473"/>
                  </a:lnTo>
                  <a:lnTo>
                    <a:pt x="659" y="475"/>
                  </a:lnTo>
                  <a:lnTo>
                    <a:pt x="657" y="477"/>
                  </a:lnTo>
                  <a:lnTo>
                    <a:pt x="657" y="482"/>
                  </a:lnTo>
                  <a:lnTo>
                    <a:pt x="655" y="482"/>
                  </a:lnTo>
                  <a:lnTo>
                    <a:pt x="655" y="482"/>
                  </a:lnTo>
                  <a:lnTo>
                    <a:pt x="652" y="482"/>
                  </a:lnTo>
                  <a:lnTo>
                    <a:pt x="652" y="482"/>
                  </a:lnTo>
                  <a:lnTo>
                    <a:pt x="650" y="482"/>
                  </a:lnTo>
                  <a:lnTo>
                    <a:pt x="648" y="480"/>
                  </a:lnTo>
                  <a:lnTo>
                    <a:pt x="648" y="480"/>
                  </a:lnTo>
                  <a:lnTo>
                    <a:pt x="643" y="473"/>
                  </a:lnTo>
                  <a:lnTo>
                    <a:pt x="643" y="473"/>
                  </a:lnTo>
                  <a:lnTo>
                    <a:pt x="643" y="470"/>
                  </a:lnTo>
                  <a:lnTo>
                    <a:pt x="641" y="470"/>
                  </a:lnTo>
                  <a:lnTo>
                    <a:pt x="641" y="470"/>
                  </a:lnTo>
                  <a:lnTo>
                    <a:pt x="641" y="473"/>
                  </a:lnTo>
                  <a:lnTo>
                    <a:pt x="641" y="475"/>
                  </a:lnTo>
                  <a:lnTo>
                    <a:pt x="641" y="475"/>
                  </a:lnTo>
                  <a:lnTo>
                    <a:pt x="641" y="477"/>
                  </a:lnTo>
                  <a:lnTo>
                    <a:pt x="638" y="477"/>
                  </a:lnTo>
                  <a:lnTo>
                    <a:pt x="638" y="477"/>
                  </a:lnTo>
                  <a:lnTo>
                    <a:pt x="636" y="477"/>
                  </a:lnTo>
                  <a:lnTo>
                    <a:pt x="636" y="477"/>
                  </a:lnTo>
                  <a:lnTo>
                    <a:pt x="633" y="475"/>
                  </a:lnTo>
                  <a:lnTo>
                    <a:pt x="633" y="473"/>
                  </a:lnTo>
                  <a:lnTo>
                    <a:pt x="633" y="470"/>
                  </a:lnTo>
                  <a:lnTo>
                    <a:pt x="633" y="470"/>
                  </a:lnTo>
                  <a:lnTo>
                    <a:pt x="631" y="470"/>
                  </a:lnTo>
                  <a:lnTo>
                    <a:pt x="622" y="470"/>
                  </a:lnTo>
                  <a:lnTo>
                    <a:pt x="619" y="470"/>
                  </a:lnTo>
                  <a:lnTo>
                    <a:pt x="615" y="473"/>
                  </a:lnTo>
                  <a:lnTo>
                    <a:pt x="612" y="473"/>
                  </a:lnTo>
                  <a:lnTo>
                    <a:pt x="605" y="480"/>
                  </a:lnTo>
                  <a:lnTo>
                    <a:pt x="605" y="480"/>
                  </a:lnTo>
                  <a:lnTo>
                    <a:pt x="603" y="480"/>
                  </a:lnTo>
                  <a:lnTo>
                    <a:pt x="603" y="482"/>
                  </a:lnTo>
                  <a:lnTo>
                    <a:pt x="603" y="482"/>
                  </a:lnTo>
                  <a:lnTo>
                    <a:pt x="603" y="482"/>
                  </a:lnTo>
                  <a:lnTo>
                    <a:pt x="603" y="484"/>
                  </a:lnTo>
                  <a:lnTo>
                    <a:pt x="603" y="484"/>
                  </a:lnTo>
                  <a:lnTo>
                    <a:pt x="605" y="487"/>
                  </a:lnTo>
                  <a:lnTo>
                    <a:pt x="605" y="487"/>
                  </a:lnTo>
                  <a:lnTo>
                    <a:pt x="605" y="487"/>
                  </a:lnTo>
                  <a:lnTo>
                    <a:pt x="607" y="487"/>
                  </a:lnTo>
                  <a:lnTo>
                    <a:pt x="615" y="482"/>
                  </a:lnTo>
                  <a:lnTo>
                    <a:pt x="617" y="482"/>
                  </a:lnTo>
                  <a:lnTo>
                    <a:pt x="624" y="480"/>
                  </a:lnTo>
                  <a:lnTo>
                    <a:pt x="624" y="480"/>
                  </a:lnTo>
                  <a:lnTo>
                    <a:pt x="626" y="480"/>
                  </a:lnTo>
                  <a:lnTo>
                    <a:pt x="626" y="480"/>
                  </a:lnTo>
                  <a:lnTo>
                    <a:pt x="626" y="482"/>
                  </a:lnTo>
                  <a:lnTo>
                    <a:pt x="624" y="484"/>
                  </a:lnTo>
                  <a:lnTo>
                    <a:pt x="624" y="489"/>
                  </a:lnTo>
                  <a:lnTo>
                    <a:pt x="622" y="494"/>
                  </a:lnTo>
                  <a:lnTo>
                    <a:pt x="622" y="496"/>
                  </a:lnTo>
                  <a:lnTo>
                    <a:pt x="622" y="496"/>
                  </a:lnTo>
                  <a:lnTo>
                    <a:pt x="624" y="501"/>
                  </a:lnTo>
                  <a:lnTo>
                    <a:pt x="624" y="501"/>
                  </a:lnTo>
                  <a:lnTo>
                    <a:pt x="624" y="503"/>
                  </a:lnTo>
                  <a:lnTo>
                    <a:pt x="622" y="503"/>
                  </a:lnTo>
                  <a:lnTo>
                    <a:pt x="619" y="506"/>
                  </a:lnTo>
                  <a:lnTo>
                    <a:pt x="619" y="506"/>
                  </a:lnTo>
                  <a:lnTo>
                    <a:pt x="617" y="506"/>
                  </a:lnTo>
                  <a:lnTo>
                    <a:pt x="617" y="506"/>
                  </a:lnTo>
                  <a:lnTo>
                    <a:pt x="612" y="501"/>
                  </a:lnTo>
                  <a:lnTo>
                    <a:pt x="610" y="501"/>
                  </a:lnTo>
                  <a:lnTo>
                    <a:pt x="610" y="499"/>
                  </a:lnTo>
                  <a:lnTo>
                    <a:pt x="600" y="501"/>
                  </a:lnTo>
                  <a:lnTo>
                    <a:pt x="593" y="501"/>
                  </a:lnTo>
                  <a:lnTo>
                    <a:pt x="591" y="501"/>
                  </a:lnTo>
                  <a:lnTo>
                    <a:pt x="591" y="501"/>
                  </a:lnTo>
                  <a:lnTo>
                    <a:pt x="591" y="501"/>
                  </a:lnTo>
                  <a:lnTo>
                    <a:pt x="591" y="501"/>
                  </a:lnTo>
                  <a:lnTo>
                    <a:pt x="591" y="499"/>
                  </a:lnTo>
                  <a:lnTo>
                    <a:pt x="591" y="499"/>
                  </a:lnTo>
                  <a:lnTo>
                    <a:pt x="591" y="496"/>
                  </a:lnTo>
                  <a:lnTo>
                    <a:pt x="591" y="494"/>
                  </a:lnTo>
                  <a:lnTo>
                    <a:pt x="591" y="492"/>
                  </a:lnTo>
                  <a:lnTo>
                    <a:pt x="591" y="492"/>
                  </a:lnTo>
                  <a:lnTo>
                    <a:pt x="591" y="489"/>
                  </a:lnTo>
                  <a:lnTo>
                    <a:pt x="589" y="489"/>
                  </a:lnTo>
                  <a:lnTo>
                    <a:pt x="586" y="489"/>
                  </a:lnTo>
                  <a:lnTo>
                    <a:pt x="581" y="489"/>
                  </a:lnTo>
                  <a:lnTo>
                    <a:pt x="579" y="492"/>
                  </a:lnTo>
                  <a:lnTo>
                    <a:pt x="577" y="492"/>
                  </a:lnTo>
                  <a:lnTo>
                    <a:pt x="577" y="494"/>
                  </a:lnTo>
                  <a:lnTo>
                    <a:pt x="574" y="494"/>
                  </a:lnTo>
                  <a:lnTo>
                    <a:pt x="574" y="496"/>
                  </a:lnTo>
                  <a:lnTo>
                    <a:pt x="574" y="499"/>
                  </a:lnTo>
                  <a:lnTo>
                    <a:pt x="577" y="499"/>
                  </a:lnTo>
                  <a:lnTo>
                    <a:pt x="577" y="501"/>
                  </a:lnTo>
                  <a:lnTo>
                    <a:pt x="577" y="501"/>
                  </a:lnTo>
                  <a:lnTo>
                    <a:pt x="577" y="501"/>
                  </a:lnTo>
                  <a:lnTo>
                    <a:pt x="572" y="501"/>
                  </a:lnTo>
                  <a:lnTo>
                    <a:pt x="570" y="503"/>
                  </a:lnTo>
                  <a:lnTo>
                    <a:pt x="567" y="503"/>
                  </a:lnTo>
                  <a:lnTo>
                    <a:pt x="567" y="503"/>
                  </a:lnTo>
                  <a:lnTo>
                    <a:pt x="565" y="506"/>
                  </a:lnTo>
                  <a:lnTo>
                    <a:pt x="565" y="506"/>
                  </a:lnTo>
                  <a:lnTo>
                    <a:pt x="565" y="508"/>
                  </a:lnTo>
                  <a:lnTo>
                    <a:pt x="565" y="510"/>
                  </a:lnTo>
                  <a:lnTo>
                    <a:pt x="565" y="510"/>
                  </a:lnTo>
                  <a:lnTo>
                    <a:pt x="565" y="510"/>
                  </a:lnTo>
                  <a:lnTo>
                    <a:pt x="567" y="515"/>
                  </a:lnTo>
                  <a:lnTo>
                    <a:pt x="567" y="515"/>
                  </a:lnTo>
                  <a:lnTo>
                    <a:pt x="567" y="515"/>
                  </a:lnTo>
                  <a:lnTo>
                    <a:pt x="570" y="518"/>
                  </a:lnTo>
                  <a:lnTo>
                    <a:pt x="570" y="518"/>
                  </a:lnTo>
                  <a:lnTo>
                    <a:pt x="567" y="520"/>
                  </a:lnTo>
                  <a:lnTo>
                    <a:pt x="567" y="525"/>
                  </a:lnTo>
                  <a:lnTo>
                    <a:pt x="565" y="522"/>
                  </a:lnTo>
                  <a:lnTo>
                    <a:pt x="560" y="515"/>
                  </a:lnTo>
                  <a:lnTo>
                    <a:pt x="560" y="513"/>
                  </a:lnTo>
                  <a:lnTo>
                    <a:pt x="558" y="510"/>
                  </a:lnTo>
                  <a:lnTo>
                    <a:pt x="558" y="506"/>
                  </a:lnTo>
                  <a:lnTo>
                    <a:pt x="555" y="506"/>
                  </a:lnTo>
                  <a:lnTo>
                    <a:pt x="551" y="501"/>
                  </a:lnTo>
                  <a:lnTo>
                    <a:pt x="551" y="499"/>
                  </a:lnTo>
                  <a:lnTo>
                    <a:pt x="548" y="499"/>
                  </a:lnTo>
                  <a:lnTo>
                    <a:pt x="548" y="499"/>
                  </a:lnTo>
                  <a:lnTo>
                    <a:pt x="548" y="496"/>
                  </a:lnTo>
                  <a:lnTo>
                    <a:pt x="548" y="496"/>
                  </a:lnTo>
                  <a:lnTo>
                    <a:pt x="546" y="496"/>
                  </a:lnTo>
                  <a:lnTo>
                    <a:pt x="544" y="494"/>
                  </a:lnTo>
                  <a:lnTo>
                    <a:pt x="541" y="494"/>
                  </a:lnTo>
                  <a:lnTo>
                    <a:pt x="539" y="494"/>
                  </a:lnTo>
                  <a:lnTo>
                    <a:pt x="539" y="494"/>
                  </a:lnTo>
                  <a:lnTo>
                    <a:pt x="536" y="492"/>
                  </a:lnTo>
                  <a:lnTo>
                    <a:pt x="536" y="492"/>
                  </a:lnTo>
                  <a:lnTo>
                    <a:pt x="534" y="492"/>
                  </a:lnTo>
                  <a:lnTo>
                    <a:pt x="532" y="492"/>
                  </a:lnTo>
                  <a:lnTo>
                    <a:pt x="532" y="494"/>
                  </a:lnTo>
                  <a:lnTo>
                    <a:pt x="532" y="494"/>
                  </a:lnTo>
                  <a:lnTo>
                    <a:pt x="532" y="494"/>
                  </a:lnTo>
                  <a:lnTo>
                    <a:pt x="532" y="494"/>
                  </a:lnTo>
                  <a:lnTo>
                    <a:pt x="529" y="494"/>
                  </a:lnTo>
                  <a:lnTo>
                    <a:pt x="529" y="496"/>
                  </a:lnTo>
                  <a:lnTo>
                    <a:pt x="525" y="496"/>
                  </a:lnTo>
                  <a:lnTo>
                    <a:pt x="525" y="496"/>
                  </a:lnTo>
                  <a:lnTo>
                    <a:pt x="525" y="496"/>
                  </a:lnTo>
                  <a:lnTo>
                    <a:pt x="522" y="499"/>
                  </a:lnTo>
                  <a:lnTo>
                    <a:pt x="520" y="501"/>
                  </a:lnTo>
                  <a:lnTo>
                    <a:pt x="520" y="503"/>
                  </a:lnTo>
                  <a:lnTo>
                    <a:pt x="518" y="503"/>
                  </a:lnTo>
                  <a:lnTo>
                    <a:pt x="518" y="503"/>
                  </a:lnTo>
                  <a:lnTo>
                    <a:pt x="513" y="506"/>
                  </a:lnTo>
                  <a:lnTo>
                    <a:pt x="513" y="506"/>
                  </a:lnTo>
                  <a:lnTo>
                    <a:pt x="513" y="506"/>
                  </a:lnTo>
                  <a:lnTo>
                    <a:pt x="513" y="508"/>
                  </a:lnTo>
                  <a:lnTo>
                    <a:pt x="513" y="508"/>
                  </a:lnTo>
                  <a:lnTo>
                    <a:pt x="510" y="508"/>
                  </a:lnTo>
                  <a:lnTo>
                    <a:pt x="510" y="513"/>
                  </a:lnTo>
                  <a:lnTo>
                    <a:pt x="510" y="522"/>
                  </a:lnTo>
                  <a:lnTo>
                    <a:pt x="510" y="522"/>
                  </a:lnTo>
                  <a:lnTo>
                    <a:pt x="510" y="525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06" y="527"/>
                  </a:lnTo>
                  <a:lnTo>
                    <a:pt x="506" y="527"/>
                  </a:lnTo>
                  <a:lnTo>
                    <a:pt x="501" y="527"/>
                  </a:lnTo>
                  <a:lnTo>
                    <a:pt x="501" y="527"/>
                  </a:lnTo>
                  <a:lnTo>
                    <a:pt x="489" y="527"/>
                  </a:lnTo>
                  <a:lnTo>
                    <a:pt x="487" y="527"/>
                  </a:lnTo>
                  <a:lnTo>
                    <a:pt x="487" y="527"/>
                  </a:lnTo>
                  <a:lnTo>
                    <a:pt x="484" y="527"/>
                  </a:lnTo>
                  <a:lnTo>
                    <a:pt x="480" y="532"/>
                  </a:lnTo>
                  <a:lnTo>
                    <a:pt x="480" y="532"/>
                  </a:lnTo>
                  <a:lnTo>
                    <a:pt x="477" y="532"/>
                  </a:lnTo>
                  <a:lnTo>
                    <a:pt x="477" y="532"/>
                  </a:lnTo>
                  <a:lnTo>
                    <a:pt x="470" y="532"/>
                  </a:lnTo>
                  <a:lnTo>
                    <a:pt x="468" y="532"/>
                  </a:lnTo>
                  <a:lnTo>
                    <a:pt x="466" y="529"/>
                  </a:lnTo>
                  <a:lnTo>
                    <a:pt x="466" y="529"/>
                  </a:lnTo>
                  <a:lnTo>
                    <a:pt x="466" y="529"/>
                  </a:lnTo>
                  <a:lnTo>
                    <a:pt x="466" y="525"/>
                  </a:lnTo>
                  <a:lnTo>
                    <a:pt x="466" y="525"/>
                  </a:lnTo>
                  <a:lnTo>
                    <a:pt x="466" y="525"/>
                  </a:lnTo>
                  <a:lnTo>
                    <a:pt x="466" y="522"/>
                  </a:lnTo>
                  <a:lnTo>
                    <a:pt x="463" y="522"/>
                  </a:lnTo>
                  <a:lnTo>
                    <a:pt x="463" y="520"/>
                  </a:lnTo>
                  <a:lnTo>
                    <a:pt x="463" y="520"/>
                  </a:lnTo>
                  <a:lnTo>
                    <a:pt x="463" y="520"/>
                  </a:lnTo>
                  <a:lnTo>
                    <a:pt x="461" y="520"/>
                  </a:lnTo>
                  <a:lnTo>
                    <a:pt x="461" y="520"/>
                  </a:lnTo>
                  <a:lnTo>
                    <a:pt x="458" y="520"/>
                  </a:lnTo>
                  <a:lnTo>
                    <a:pt x="458" y="522"/>
                  </a:lnTo>
                  <a:lnTo>
                    <a:pt x="458" y="522"/>
                  </a:lnTo>
                  <a:lnTo>
                    <a:pt x="458" y="522"/>
                  </a:lnTo>
                  <a:lnTo>
                    <a:pt x="456" y="522"/>
                  </a:lnTo>
                  <a:lnTo>
                    <a:pt x="456" y="522"/>
                  </a:lnTo>
                  <a:lnTo>
                    <a:pt x="456" y="522"/>
                  </a:lnTo>
                  <a:lnTo>
                    <a:pt x="454" y="520"/>
                  </a:lnTo>
                  <a:lnTo>
                    <a:pt x="454" y="520"/>
                  </a:lnTo>
                  <a:lnTo>
                    <a:pt x="456" y="520"/>
                  </a:lnTo>
                  <a:lnTo>
                    <a:pt x="456" y="518"/>
                  </a:lnTo>
                  <a:lnTo>
                    <a:pt x="456" y="518"/>
                  </a:lnTo>
                  <a:lnTo>
                    <a:pt x="454" y="515"/>
                  </a:lnTo>
                  <a:lnTo>
                    <a:pt x="454" y="515"/>
                  </a:lnTo>
                  <a:lnTo>
                    <a:pt x="451" y="515"/>
                  </a:lnTo>
                  <a:lnTo>
                    <a:pt x="451" y="515"/>
                  </a:lnTo>
                  <a:lnTo>
                    <a:pt x="451" y="513"/>
                  </a:lnTo>
                  <a:lnTo>
                    <a:pt x="451" y="513"/>
                  </a:lnTo>
                  <a:lnTo>
                    <a:pt x="451" y="513"/>
                  </a:lnTo>
                  <a:lnTo>
                    <a:pt x="451" y="510"/>
                  </a:lnTo>
                  <a:lnTo>
                    <a:pt x="454" y="510"/>
                  </a:lnTo>
                  <a:lnTo>
                    <a:pt x="454" y="508"/>
                  </a:lnTo>
                  <a:lnTo>
                    <a:pt x="454" y="508"/>
                  </a:lnTo>
                  <a:lnTo>
                    <a:pt x="451" y="508"/>
                  </a:lnTo>
                  <a:lnTo>
                    <a:pt x="451" y="508"/>
                  </a:lnTo>
                  <a:lnTo>
                    <a:pt x="451" y="508"/>
                  </a:lnTo>
                  <a:lnTo>
                    <a:pt x="451" y="508"/>
                  </a:lnTo>
                  <a:lnTo>
                    <a:pt x="449" y="508"/>
                  </a:lnTo>
                  <a:lnTo>
                    <a:pt x="449" y="508"/>
                  </a:lnTo>
                  <a:lnTo>
                    <a:pt x="449" y="510"/>
                  </a:lnTo>
                  <a:lnTo>
                    <a:pt x="449" y="513"/>
                  </a:lnTo>
                  <a:lnTo>
                    <a:pt x="447" y="513"/>
                  </a:lnTo>
                  <a:lnTo>
                    <a:pt x="447" y="513"/>
                  </a:lnTo>
                  <a:lnTo>
                    <a:pt x="444" y="513"/>
                  </a:lnTo>
                  <a:lnTo>
                    <a:pt x="444" y="513"/>
                  </a:lnTo>
                  <a:lnTo>
                    <a:pt x="442" y="513"/>
                  </a:lnTo>
                  <a:lnTo>
                    <a:pt x="442" y="513"/>
                  </a:lnTo>
                  <a:lnTo>
                    <a:pt x="440" y="513"/>
                  </a:lnTo>
                  <a:lnTo>
                    <a:pt x="440" y="515"/>
                  </a:lnTo>
                  <a:lnTo>
                    <a:pt x="437" y="518"/>
                  </a:lnTo>
                  <a:lnTo>
                    <a:pt x="435" y="518"/>
                  </a:lnTo>
                  <a:lnTo>
                    <a:pt x="435" y="518"/>
                  </a:lnTo>
                  <a:lnTo>
                    <a:pt x="435" y="518"/>
                  </a:lnTo>
                  <a:lnTo>
                    <a:pt x="432" y="518"/>
                  </a:lnTo>
                  <a:lnTo>
                    <a:pt x="432" y="518"/>
                  </a:lnTo>
                  <a:lnTo>
                    <a:pt x="430" y="515"/>
                  </a:lnTo>
                  <a:lnTo>
                    <a:pt x="430" y="515"/>
                  </a:lnTo>
                  <a:lnTo>
                    <a:pt x="430" y="515"/>
                  </a:lnTo>
                  <a:lnTo>
                    <a:pt x="430" y="515"/>
                  </a:lnTo>
                  <a:lnTo>
                    <a:pt x="430" y="513"/>
                  </a:lnTo>
                  <a:lnTo>
                    <a:pt x="430" y="513"/>
                  </a:lnTo>
                  <a:lnTo>
                    <a:pt x="430" y="513"/>
                  </a:lnTo>
                  <a:lnTo>
                    <a:pt x="430" y="513"/>
                  </a:lnTo>
                  <a:lnTo>
                    <a:pt x="432" y="510"/>
                  </a:lnTo>
                  <a:lnTo>
                    <a:pt x="432" y="510"/>
                  </a:lnTo>
                  <a:lnTo>
                    <a:pt x="432" y="510"/>
                  </a:lnTo>
                  <a:lnTo>
                    <a:pt x="432" y="508"/>
                  </a:lnTo>
                  <a:lnTo>
                    <a:pt x="432" y="508"/>
                  </a:lnTo>
                  <a:lnTo>
                    <a:pt x="432" y="508"/>
                  </a:lnTo>
                  <a:lnTo>
                    <a:pt x="430" y="508"/>
                  </a:lnTo>
                  <a:lnTo>
                    <a:pt x="428" y="506"/>
                  </a:lnTo>
                  <a:lnTo>
                    <a:pt x="428" y="506"/>
                  </a:lnTo>
                  <a:lnTo>
                    <a:pt x="425" y="506"/>
                  </a:lnTo>
                  <a:lnTo>
                    <a:pt x="425" y="503"/>
                  </a:lnTo>
                  <a:lnTo>
                    <a:pt x="425" y="503"/>
                  </a:lnTo>
                  <a:lnTo>
                    <a:pt x="425" y="501"/>
                  </a:lnTo>
                  <a:lnTo>
                    <a:pt x="425" y="501"/>
                  </a:lnTo>
                  <a:lnTo>
                    <a:pt x="425" y="499"/>
                  </a:lnTo>
                  <a:lnTo>
                    <a:pt x="425" y="496"/>
                  </a:lnTo>
                  <a:lnTo>
                    <a:pt x="425" y="496"/>
                  </a:lnTo>
                  <a:lnTo>
                    <a:pt x="425" y="494"/>
                  </a:lnTo>
                  <a:lnTo>
                    <a:pt x="423" y="494"/>
                  </a:lnTo>
                  <a:lnTo>
                    <a:pt x="423" y="494"/>
                  </a:lnTo>
                  <a:lnTo>
                    <a:pt x="423" y="494"/>
                  </a:lnTo>
                  <a:lnTo>
                    <a:pt x="423" y="492"/>
                  </a:lnTo>
                  <a:lnTo>
                    <a:pt x="421" y="492"/>
                  </a:lnTo>
                  <a:lnTo>
                    <a:pt x="421" y="492"/>
                  </a:lnTo>
                  <a:lnTo>
                    <a:pt x="416" y="489"/>
                  </a:lnTo>
                  <a:lnTo>
                    <a:pt x="416" y="489"/>
                  </a:lnTo>
                  <a:lnTo>
                    <a:pt x="416" y="489"/>
                  </a:lnTo>
                  <a:lnTo>
                    <a:pt x="416" y="489"/>
                  </a:lnTo>
                  <a:lnTo>
                    <a:pt x="414" y="487"/>
                  </a:lnTo>
                  <a:lnTo>
                    <a:pt x="414" y="487"/>
                  </a:lnTo>
                  <a:lnTo>
                    <a:pt x="414" y="487"/>
                  </a:lnTo>
                  <a:lnTo>
                    <a:pt x="414" y="484"/>
                  </a:lnTo>
                  <a:lnTo>
                    <a:pt x="414" y="484"/>
                  </a:lnTo>
                  <a:lnTo>
                    <a:pt x="416" y="484"/>
                  </a:lnTo>
                  <a:lnTo>
                    <a:pt x="416" y="482"/>
                  </a:lnTo>
                  <a:lnTo>
                    <a:pt x="416" y="482"/>
                  </a:lnTo>
                  <a:lnTo>
                    <a:pt x="416" y="482"/>
                  </a:lnTo>
                  <a:lnTo>
                    <a:pt x="416" y="480"/>
                  </a:lnTo>
                  <a:lnTo>
                    <a:pt x="414" y="477"/>
                  </a:lnTo>
                  <a:lnTo>
                    <a:pt x="411" y="470"/>
                  </a:lnTo>
                  <a:lnTo>
                    <a:pt x="409" y="468"/>
                  </a:lnTo>
                  <a:lnTo>
                    <a:pt x="406" y="468"/>
                  </a:lnTo>
                  <a:lnTo>
                    <a:pt x="404" y="468"/>
                  </a:lnTo>
                  <a:lnTo>
                    <a:pt x="404" y="470"/>
                  </a:lnTo>
                  <a:lnTo>
                    <a:pt x="402" y="470"/>
                  </a:lnTo>
                  <a:lnTo>
                    <a:pt x="397" y="470"/>
                  </a:lnTo>
                  <a:lnTo>
                    <a:pt x="392" y="470"/>
                  </a:lnTo>
                  <a:lnTo>
                    <a:pt x="390" y="470"/>
                  </a:lnTo>
                  <a:lnTo>
                    <a:pt x="388" y="470"/>
                  </a:lnTo>
                  <a:lnTo>
                    <a:pt x="385" y="470"/>
                  </a:lnTo>
                  <a:lnTo>
                    <a:pt x="385" y="470"/>
                  </a:lnTo>
                  <a:lnTo>
                    <a:pt x="383" y="470"/>
                  </a:lnTo>
                  <a:lnTo>
                    <a:pt x="383" y="470"/>
                  </a:lnTo>
                  <a:lnTo>
                    <a:pt x="380" y="473"/>
                  </a:lnTo>
                  <a:lnTo>
                    <a:pt x="380" y="473"/>
                  </a:lnTo>
                  <a:lnTo>
                    <a:pt x="378" y="473"/>
                  </a:lnTo>
                  <a:lnTo>
                    <a:pt x="378" y="475"/>
                  </a:lnTo>
                  <a:lnTo>
                    <a:pt x="378" y="475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6" y="477"/>
                  </a:lnTo>
                  <a:lnTo>
                    <a:pt x="376" y="477"/>
                  </a:lnTo>
                  <a:lnTo>
                    <a:pt x="373" y="477"/>
                  </a:lnTo>
                  <a:lnTo>
                    <a:pt x="373" y="477"/>
                  </a:lnTo>
                  <a:lnTo>
                    <a:pt x="373" y="480"/>
                  </a:lnTo>
                  <a:lnTo>
                    <a:pt x="373" y="480"/>
                  </a:lnTo>
                  <a:lnTo>
                    <a:pt x="373" y="482"/>
                  </a:lnTo>
                  <a:lnTo>
                    <a:pt x="373" y="484"/>
                  </a:lnTo>
                  <a:lnTo>
                    <a:pt x="376" y="487"/>
                  </a:lnTo>
                  <a:lnTo>
                    <a:pt x="378" y="489"/>
                  </a:lnTo>
                  <a:lnTo>
                    <a:pt x="378" y="489"/>
                  </a:lnTo>
                  <a:lnTo>
                    <a:pt x="378" y="489"/>
                  </a:lnTo>
                  <a:lnTo>
                    <a:pt x="378" y="492"/>
                  </a:lnTo>
                  <a:lnTo>
                    <a:pt x="378" y="492"/>
                  </a:lnTo>
                  <a:lnTo>
                    <a:pt x="376" y="496"/>
                  </a:lnTo>
                  <a:lnTo>
                    <a:pt x="376" y="499"/>
                  </a:lnTo>
                  <a:lnTo>
                    <a:pt x="376" y="499"/>
                  </a:lnTo>
                  <a:lnTo>
                    <a:pt x="376" y="499"/>
                  </a:lnTo>
                  <a:lnTo>
                    <a:pt x="373" y="503"/>
                  </a:lnTo>
                  <a:lnTo>
                    <a:pt x="373" y="503"/>
                  </a:lnTo>
                  <a:lnTo>
                    <a:pt x="373" y="503"/>
                  </a:lnTo>
                  <a:lnTo>
                    <a:pt x="373" y="503"/>
                  </a:lnTo>
                  <a:lnTo>
                    <a:pt x="371" y="503"/>
                  </a:lnTo>
                  <a:lnTo>
                    <a:pt x="371" y="503"/>
                  </a:lnTo>
                  <a:lnTo>
                    <a:pt x="371" y="503"/>
                  </a:lnTo>
                  <a:lnTo>
                    <a:pt x="371" y="503"/>
                  </a:lnTo>
                  <a:lnTo>
                    <a:pt x="369" y="501"/>
                  </a:lnTo>
                  <a:lnTo>
                    <a:pt x="366" y="501"/>
                  </a:lnTo>
                  <a:lnTo>
                    <a:pt x="364" y="501"/>
                  </a:lnTo>
                  <a:lnTo>
                    <a:pt x="364" y="503"/>
                  </a:lnTo>
                  <a:lnTo>
                    <a:pt x="361" y="506"/>
                  </a:lnTo>
                  <a:lnTo>
                    <a:pt x="361" y="506"/>
                  </a:lnTo>
                  <a:lnTo>
                    <a:pt x="361" y="508"/>
                  </a:lnTo>
                  <a:lnTo>
                    <a:pt x="359" y="508"/>
                  </a:lnTo>
                  <a:lnTo>
                    <a:pt x="347" y="508"/>
                  </a:lnTo>
                  <a:lnTo>
                    <a:pt x="338" y="506"/>
                  </a:lnTo>
                  <a:lnTo>
                    <a:pt x="333" y="506"/>
                  </a:lnTo>
                  <a:lnTo>
                    <a:pt x="331" y="508"/>
                  </a:lnTo>
                  <a:lnTo>
                    <a:pt x="326" y="510"/>
                  </a:lnTo>
                  <a:lnTo>
                    <a:pt x="324" y="513"/>
                  </a:lnTo>
                  <a:lnTo>
                    <a:pt x="314" y="515"/>
                  </a:lnTo>
                  <a:lnTo>
                    <a:pt x="312" y="515"/>
                  </a:lnTo>
                  <a:lnTo>
                    <a:pt x="307" y="520"/>
                  </a:lnTo>
                  <a:lnTo>
                    <a:pt x="298" y="520"/>
                  </a:lnTo>
                  <a:lnTo>
                    <a:pt x="295" y="522"/>
                  </a:lnTo>
                  <a:lnTo>
                    <a:pt x="288" y="522"/>
                  </a:lnTo>
                  <a:lnTo>
                    <a:pt x="279" y="522"/>
                  </a:lnTo>
                  <a:lnTo>
                    <a:pt x="276" y="522"/>
                  </a:lnTo>
                  <a:lnTo>
                    <a:pt x="276" y="522"/>
                  </a:lnTo>
                  <a:lnTo>
                    <a:pt x="274" y="522"/>
                  </a:lnTo>
                  <a:lnTo>
                    <a:pt x="274" y="525"/>
                  </a:lnTo>
                  <a:lnTo>
                    <a:pt x="274" y="525"/>
                  </a:lnTo>
                  <a:lnTo>
                    <a:pt x="272" y="522"/>
                  </a:lnTo>
                  <a:lnTo>
                    <a:pt x="272" y="522"/>
                  </a:lnTo>
                  <a:lnTo>
                    <a:pt x="269" y="522"/>
                  </a:lnTo>
                  <a:lnTo>
                    <a:pt x="272" y="529"/>
                  </a:lnTo>
                  <a:lnTo>
                    <a:pt x="274" y="534"/>
                  </a:lnTo>
                  <a:lnTo>
                    <a:pt x="272" y="541"/>
                  </a:lnTo>
                  <a:lnTo>
                    <a:pt x="269" y="546"/>
                  </a:lnTo>
                  <a:lnTo>
                    <a:pt x="267" y="548"/>
                  </a:lnTo>
                  <a:lnTo>
                    <a:pt x="257" y="553"/>
                  </a:lnTo>
                  <a:lnTo>
                    <a:pt x="255" y="555"/>
                  </a:lnTo>
                  <a:lnTo>
                    <a:pt x="250" y="558"/>
                  </a:lnTo>
                  <a:lnTo>
                    <a:pt x="248" y="560"/>
                  </a:lnTo>
                  <a:lnTo>
                    <a:pt x="246" y="558"/>
                  </a:lnTo>
                  <a:lnTo>
                    <a:pt x="239" y="548"/>
                  </a:lnTo>
                  <a:lnTo>
                    <a:pt x="239" y="546"/>
                  </a:lnTo>
                  <a:lnTo>
                    <a:pt x="236" y="546"/>
                  </a:lnTo>
                  <a:lnTo>
                    <a:pt x="231" y="546"/>
                  </a:lnTo>
                  <a:lnTo>
                    <a:pt x="229" y="546"/>
                  </a:lnTo>
                  <a:lnTo>
                    <a:pt x="227" y="548"/>
                  </a:lnTo>
                  <a:lnTo>
                    <a:pt x="224" y="548"/>
                  </a:lnTo>
                  <a:lnTo>
                    <a:pt x="222" y="546"/>
                  </a:lnTo>
                  <a:lnTo>
                    <a:pt x="220" y="541"/>
                  </a:lnTo>
                  <a:lnTo>
                    <a:pt x="215" y="539"/>
                  </a:lnTo>
                  <a:lnTo>
                    <a:pt x="210" y="534"/>
                  </a:lnTo>
                  <a:lnTo>
                    <a:pt x="208" y="534"/>
                  </a:lnTo>
                  <a:lnTo>
                    <a:pt x="205" y="534"/>
                  </a:lnTo>
                  <a:lnTo>
                    <a:pt x="201" y="532"/>
                  </a:lnTo>
                  <a:lnTo>
                    <a:pt x="201" y="529"/>
                  </a:lnTo>
                  <a:lnTo>
                    <a:pt x="198" y="529"/>
                  </a:lnTo>
                  <a:lnTo>
                    <a:pt x="194" y="529"/>
                  </a:lnTo>
                  <a:lnTo>
                    <a:pt x="189" y="527"/>
                  </a:lnTo>
                  <a:lnTo>
                    <a:pt x="187" y="525"/>
                  </a:lnTo>
                  <a:lnTo>
                    <a:pt x="184" y="520"/>
                  </a:lnTo>
                  <a:lnTo>
                    <a:pt x="184" y="513"/>
                  </a:lnTo>
                  <a:lnTo>
                    <a:pt x="182" y="510"/>
                  </a:lnTo>
                  <a:lnTo>
                    <a:pt x="179" y="510"/>
                  </a:lnTo>
                  <a:lnTo>
                    <a:pt x="179" y="508"/>
                  </a:lnTo>
                  <a:lnTo>
                    <a:pt x="177" y="506"/>
                  </a:lnTo>
                  <a:lnTo>
                    <a:pt x="175" y="506"/>
                  </a:lnTo>
                  <a:lnTo>
                    <a:pt x="170" y="508"/>
                  </a:lnTo>
                  <a:lnTo>
                    <a:pt x="168" y="508"/>
                  </a:lnTo>
                  <a:lnTo>
                    <a:pt x="165" y="508"/>
                  </a:lnTo>
                  <a:lnTo>
                    <a:pt x="163" y="506"/>
                  </a:lnTo>
                  <a:lnTo>
                    <a:pt x="161" y="501"/>
                  </a:lnTo>
                  <a:lnTo>
                    <a:pt x="158" y="499"/>
                  </a:lnTo>
                  <a:lnTo>
                    <a:pt x="156" y="496"/>
                  </a:lnTo>
                  <a:lnTo>
                    <a:pt x="153" y="496"/>
                  </a:lnTo>
                  <a:lnTo>
                    <a:pt x="153" y="496"/>
                  </a:lnTo>
                  <a:lnTo>
                    <a:pt x="151" y="499"/>
                  </a:lnTo>
                  <a:lnTo>
                    <a:pt x="149" y="499"/>
                  </a:lnTo>
                  <a:lnTo>
                    <a:pt x="149" y="499"/>
                  </a:lnTo>
                  <a:lnTo>
                    <a:pt x="146" y="501"/>
                  </a:lnTo>
                  <a:lnTo>
                    <a:pt x="144" y="501"/>
                  </a:lnTo>
                  <a:lnTo>
                    <a:pt x="144" y="501"/>
                  </a:lnTo>
                  <a:lnTo>
                    <a:pt x="139" y="506"/>
                  </a:lnTo>
                  <a:lnTo>
                    <a:pt x="137" y="508"/>
                  </a:lnTo>
                  <a:lnTo>
                    <a:pt x="134" y="508"/>
                  </a:lnTo>
                  <a:lnTo>
                    <a:pt x="134" y="508"/>
                  </a:lnTo>
                  <a:lnTo>
                    <a:pt x="134" y="513"/>
                  </a:lnTo>
                  <a:lnTo>
                    <a:pt x="132" y="513"/>
                  </a:lnTo>
                  <a:lnTo>
                    <a:pt x="132" y="518"/>
                  </a:lnTo>
                  <a:lnTo>
                    <a:pt x="132" y="518"/>
                  </a:lnTo>
                  <a:lnTo>
                    <a:pt x="130" y="518"/>
                  </a:lnTo>
                  <a:lnTo>
                    <a:pt x="130" y="518"/>
                  </a:lnTo>
                  <a:lnTo>
                    <a:pt x="130" y="520"/>
                  </a:lnTo>
                  <a:lnTo>
                    <a:pt x="125" y="520"/>
                  </a:lnTo>
                  <a:lnTo>
                    <a:pt x="120" y="520"/>
                  </a:lnTo>
                  <a:lnTo>
                    <a:pt x="116" y="520"/>
                  </a:lnTo>
                  <a:lnTo>
                    <a:pt x="113" y="520"/>
                  </a:lnTo>
                  <a:lnTo>
                    <a:pt x="111" y="527"/>
                  </a:lnTo>
                  <a:lnTo>
                    <a:pt x="108" y="527"/>
                  </a:lnTo>
                  <a:lnTo>
                    <a:pt x="106" y="527"/>
                  </a:lnTo>
                  <a:lnTo>
                    <a:pt x="104" y="527"/>
                  </a:lnTo>
                  <a:lnTo>
                    <a:pt x="101" y="527"/>
                  </a:lnTo>
                  <a:lnTo>
                    <a:pt x="99" y="529"/>
                  </a:lnTo>
                  <a:lnTo>
                    <a:pt x="97" y="532"/>
                  </a:lnTo>
                  <a:lnTo>
                    <a:pt x="94" y="534"/>
                  </a:lnTo>
                  <a:lnTo>
                    <a:pt x="92" y="532"/>
                  </a:lnTo>
                  <a:lnTo>
                    <a:pt x="90" y="529"/>
                  </a:lnTo>
                  <a:lnTo>
                    <a:pt x="90" y="527"/>
                  </a:lnTo>
                  <a:lnTo>
                    <a:pt x="87" y="527"/>
                  </a:lnTo>
                  <a:lnTo>
                    <a:pt x="85" y="527"/>
                  </a:lnTo>
                  <a:lnTo>
                    <a:pt x="85" y="525"/>
                  </a:lnTo>
                  <a:lnTo>
                    <a:pt x="82" y="525"/>
                  </a:lnTo>
                  <a:lnTo>
                    <a:pt x="78" y="518"/>
                  </a:lnTo>
                  <a:lnTo>
                    <a:pt x="75" y="515"/>
                  </a:lnTo>
                  <a:lnTo>
                    <a:pt x="73" y="515"/>
                  </a:lnTo>
                  <a:lnTo>
                    <a:pt x="73" y="515"/>
                  </a:lnTo>
                  <a:lnTo>
                    <a:pt x="75" y="506"/>
                  </a:lnTo>
                  <a:lnTo>
                    <a:pt x="75" y="503"/>
                  </a:lnTo>
                  <a:lnTo>
                    <a:pt x="78" y="501"/>
                  </a:lnTo>
                  <a:lnTo>
                    <a:pt x="82" y="496"/>
                  </a:lnTo>
                  <a:lnTo>
                    <a:pt x="82" y="496"/>
                  </a:lnTo>
                  <a:lnTo>
                    <a:pt x="85" y="496"/>
                  </a:lnTo>
                  <a:lnTo>
                    <a:pt x="87" y="494"/>
                  </a:lnTo>
                  <a:lnTo>
                    <a:pt x="90" y="489"/>
                  </a:lnTo>
                  <a:lnTo>
                    <a:pt x="92" y="489"/>
                  </a:lnTo>
                  <a:lnTo>
                    <a:pt x="92" y="489"/>
                  </a:lnTo>
                  <a:lnTo>
                    <a:pt x="94" y="489"/>
                  </a:lnTo>
                  <a:lnTo>
                    <a:pt x="97" y="487"/>
                  </a:lnTo>
                  <a:lnTo>
                    <a:pt x="97" y="484"/>
                  </a:lnTo>
                  <a:lnTo>
                    <a:pt x="97" y="484"/>
                  </a:lnTo>
                  <a:lnTo>
                    <a:pt x="97" y="482"/>
                  </a:lnTo>
                  <a:lnTo>
                    <a:pt x="97" y="480"/>
                  </a:lnTo>
                  <a:lnTo>
                    <a:pt x="97" y="477"/>
                  </a:lnTo>
                  <a:lnTo>
                    <a:pt x="97" y="477"/>
                  </a:lnTo>
                  <a:lnTo>
                    <a:pt x="97" y="475"/>
                  </a:lnTo>
                  <a:lnTo>
                    <a:pt x="97" y="473"/>
                  </a:lnTo>
                  <a:lnTo>
                    <a:pt x="97" y="473"/>
                  </a:lnTo>
                  <a:lnTo>
                    <a:pt x="97" y="470"/>
                  </a:lnTo>
                  <a:lnTo>
                    <a:pt x="99" y="468"/>
                  </a:lnTo>
                  <a:lnTo>
                    <a:pt x="101" y="466"/>
                  </a:lnTo>
                  <a:lnTo>
                    <a:pt x="101" y="466"/>
                  </a:lnTo>
                  <a:lnTo>
                    <a:pt x="101" y="463"/>
                  </a:lnTo>
                  <a:lnTo>
                    <a:pt x="101" y="463"/>
                  </a:lnTo>
                  <a:lnTo>
                    <a:pt x="101" y="461"/>
                  </a:lnTo>
                  <a:lnTo>
                    <a:pt x="101" y="458"/>
                  </a:lnTo>
                  <a:lnTo>
                    <a:pt x="101" y="458"/>
                  </a:lnTo>
                  <a:lnTo>
                    <a:pt x="104" y="458"/>
                  </a:lnTo>
                  <a:lnTo>
                    <a:pt x="106" y="458"/>
                  </a:lnTo>
                  <a:lnTo>
                    <a:pt x="108" y="458"/>
                  </a:lnTo>
                  <a:lnTo>
                    <a:pt x="108" y="458"/>
                  </a:lnTo>
                  <a:lnTo>
                    <a:pt x="108" y="458"/>
                  </a:lnTo>
                  <a:lnTo>
                    <a:pt x="111" y="458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11" y="456"/>
                  </a:lnTo>
                  <a:lnTo>
                    <a:pt x="108" y="454"/>
                  </a:lnTo>
                  <a:lnTo>
                    <a:pt x="106" y="454"/>
                  </a:lnTo>
                  <a:lnTo>
                    <a:pt x="101" y="451"/>
                  </a:lnTo>
                  <a:lnTo>
                    <a:pt x="101" y="451"/>
                  </a:lnTo>
                  <a:lnTo>
                    <a:pt x="99" y="449"/>
                  </a:lnTo>
                  <a:lnTo>
                    <a:pt x="97" y="449"/>
                  </a:lnTo>
                  <a:lnTo>
                    <a:pt x="97" y="447"/>
                  </a:lnTo>
                  <a:lnTo>
                    <a:pt x="92" y="440"/>
                  </a:lnTo>
                  <a:lnTo>
                    <a:pt x="90" y="437"/>
                  </a:lnTo>
                  <a:lnTo>
                    <a:pt x="90" y="437"/>
                  </a:lnTo>
                  <a:lnTo>
                    <a:pt x="87" y="435"/>
                  </a:lnTo>
                  <a:lnTo>
                    <a:pt x="85" y="430"/>
                  </a:lnTo>
                  <a:lnTo>
                    <a:pt x="87" y="421"/>
                  </a:lnTo>
                  <a:lnTo>
                    <a:pt x="85" y="418"/>
                  </a:lnTo>
                  <a:lnTo>
                    <a:pt x="85" y="418"/>
                  </a:lnTo>
                  <a:lnTo>
                    <a:pt x="82" y="418"/>
                  </a:lnTo>
                  <a:lnTo>
                    <a:pt x="80" y="418"/>
                  </a:lnTo>
                  <a:lnTo>
                    <a:pt x="78" y="418"/>
                  </a:lnTo>
                  <a:lnTo>
                    <a:pt x="75" y="418"/>
                  </a:lnTo>
                  <a:lnTo>
                    <a:pt x="73" y="416"/>
                  </a:lnTo>
                  <a:lnTo>
                    <a:pt x="73" y="416"/>
                  </a:lnTo>
                  <a:lnTo>
                    <a:pt x="73" y="416"/>
                  </a:lnTo>
                  <a:lnTo>
                    <a:pt x="73" y="409"/>
                  </a:lnTo>
                  <a:lnTo>
                    <a:pt x="73" y="406"/>
                  </a:lnTo>
                  <a:lnTo>
                    <a:pt x="73" y="406"/>
                  </a:lnTo>
                  <a:lnTo>
                    <a:pt x="68" y="404"/>
                  </a:lnTo>
                  <a:lnTo>
                    <a:pt x="68" y="402"/>
                  </a:lnTo>
                  <a:lnTo>
                    <a:pt x="66" y="402"/>
                  </a:lnTo>
                  <a:lnTo>
                    <a:pt x="64" y="399"/>
                  </a:lnTo>
                  <a:lnTo>
                    <a:pt x="64" y="399"/>
                  </a:lnTo>
                  <a:lnTo>
                    <a:pt x="61" y="397"/>
                  </a:lnTo>
                  <a:lnTo>
                    <a:pt x="61" y="395"/>
                  </a:lnTo>
                  <a:lnTo>
                    <a:pt x="59" y="395"/>
                  </a:lnTo>
                  <a:lnTo>
                    <a:pt x="59" y="392"/>
                  </a:lnTo>
                  <a:lnTo>
                    <a:pt x="59" y="392"/>
                  </a:lnTo>
                  <a:lnTo>
                    <a:pt x="61" y="390"/>
                  </a:lnTo>
                  <a:lnTo>
                    <a:pt x="61" y="390"/>
                  </a:lnTo>
                  <a:lnTo>
                    <a:pt x="61" y="387"/>
                  </a:lnTo>
                  <a:lnTo>
                    <a:pt x="61" y="383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1" y="380"/>
                  </a:lnTo>
                  <a:lnTo>
                    <a:pt x="64" y="380"/>
                  </a:lnTo>
                  <a:lnTo>
                    <a:pt x="66" y="383"/>
                  </a:lnTo>
                  <a:lnTo>
                    <a:pt x="66" y="383"/>
                  </a:lnTo>
                  <a:lnTo>
                    <a:pt x="68" y="383"/>
                  </a:lnTo>
                  <a:lnTo>
                    <a:pt x="68" y="383"/>
                  </a:lnTo>
                  <a:lnTo>
                    <a:pt x="68" y="383"/>
                  </a:lnTo>
                  <a:lnTo>
                    <a:pt x="71" y="383"/>
                  </a:lnTo>
                  <a:lnTo>
                    <a:pt x="71" y="383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78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8" y="369"/>
                  </a:lnTo>
                  <a:lnTo>
                    <a:pt x="78" y="366"/>
                  </a:lnTo>
                  <a:lnTo>
                    <a:pt x="78" y="364"/>
                  </a:lnTo>
                  <a:lnTo>
                    <a:pt x="78" y="364"/>
                  </a:lnTo>
                  <a:lnTo>
                    <a:pt x="75" y="364"/>
                  </a:lnTo>
                  <a:lnTo>
                    <a:pt x="75" y="364"/>
                  </a:lnTo>
                  <a:lnTo>
                    <a:pt x="75" y="361"/>
                  </a:lnTo>
                  <a:lnTo>
                    <a:pt x="75" y="361"/>
                  </a:lnTo>
                  <a:lnTo>
                    <a:pt x="73" y="359"/>
                  </a:lnTo>
                  <a:lnTo>
                    <a:pt x="73" y="359"/>
                  </a:lnTo>
                  <a:lnTo>
                    <a:pt x="75" y="359"/>
                  </a:lnTo>
                  <a:lnTo>
                    <a:pt x="78" y="357"/>
                  </a:lnTo>
                  <a:lnTo>
                    <a:pt x="80" y="357"/>
                  </a:lnTo>
                  <a:lnTo>
                    <a:pt x="80" y="357"/>
                  </a:lnTo>
                  <a:lnTo>
                    <a:pt x="82" y="357"/>
                  </a:lnTo>
                  <a:lnTo>
                    <a:pt x="82" y="357"/>
                  </a:lnTo>
                  <a:lnTo>
                    <a:pt x="90" y="350"/>
                  </a:lnTo>
                  <a:lnTo>
                    <a:pt x="90" y="350"/>
                  </a:lnTo>
                  <a:lnTo>
                    <a:pt x="90" y="347"/>
                  </a:lnTo>
                  <a:lnTo>
                    <a:pt x="90" y="345"/>
                  </a:lnTo>
                  <a:lnTo>
                    <a:pt x="90" y="345"/>
                  </a:lnTo>
                  <a:lnTo>
                    <a:pt x="92" y="343"/>
                  </a:lnTo>
                  <a:lnTo>
                    <a:pt x="92" y="340"/>
                  </a:lnTo>
                  <a:lnTo>
                    <a:pt x="92" y="340"/>
                  </a:lnTo>
                  <a:lnTo>
                    <a:pt x="92" y="340"/>
                  </a:lnTo>
                  <a:lnTo>
                    <a:pt x="92" y="338"/>
                  </a:lnTo>
                  <a:lnTo>
                    <a:pt x="92" y="335"/>
                  </a:lnTo>
                  <a:lnTo>
                    <a:pt x="92" y="335"/>
                  </a:lnTo>
                  <a:lnTo>
                    <a:pt x="92" y="333"/>
                  </a:lnTo>
                  <a:lnTo>
                    <a:pt x="92" y="333"/>
                  </a:lnTo>
                  <a:lnTo>
                    <a:pt x="94" y="331"/>
                  </a:lnTo>
                  <a:lnTo>
                    <a:pt x="94" y="331"/>
                  </a:lnTo>
                  <a:lnTo>
                    <a:pt x="94" y="331"/>
                  </a:lnTo>
                  <a:lnTo>
                    <a:pt x="97" y="326"/>
                  </a:lnTo>
                  <a:lnTo>
                    <a:pt x="97" y="324"/>
                  </a:lnTo>
                  <a:lnTo>
                    <a:pt x="97" y="321"/>
                  </a:lnTo>
                  <a:lnTo>
                    <a:pt x="97" y="321"/>
                  </a:lnTo>
                  <a:lnTo>
                    <a:pt x="99" y="319"/>
                  </a:lnTo>
                  <a:lnTo>
                    <a:pt x="106" y="314"/>
                  </a:lnTo>
                  <a:lnTo>
                    <a:pt x="108" y="314"/>
                  </a:lnTo>
                  <a:lnTo>
                    <a:pt x="111" y="314"/>
                  </a:lnTo>
                  <a:lnTo>
                    <a:pt x="111" y="314"/>
                  </a:lnTo>
                  <a:lnTo>
                    <a:pt x="111" y="312"/>
                  </a:lnTo>
                  <a:lnTo>
                    <a:pt x="113" y="312"/>
                  </a:lnTo>
                  <a:lnTo>
                    <a:pt x="113" y="312"/>
                  </a:lnTo>
                  <a:lnTo>
                    <a:pt x="113" y="309"/>
                  </a:lnTo>
                  <a:lnTo>
                    <a:pt x="113" y="309"/>
                  </a:lnTo>
                  <a:lnTo>
                    <a:pt x="116" y="309"/>
                  </a:lnTo>
                  <a:lnTo>
                    <a:pt x="116" y="309"/>
                  </a:lnTo>
                  <a:lnTo>
                    <a:pt x="116" y="309"/>
                  </a:lnTo>
                  <a:lnTo>
                    <a:pt x="116" y="309"/>
                  </a:lnTo>
                  <a:lnTo>
                    <a:pt x="116" y="309"/>
                  </a:lnTo>
                  <a:lnTo>
                    <a:pt x="113" y="307"/>
                  </a:lnTo>
                  <a:lnTo>
                    <a:pt x="113" y="307"/>
                  </a:lnTo>
                  <a:lnTo>
                    <a:pt x="113" y="302"/>
                  </a:lnTo>
                  <a:lnTo>
                    <a:pt x="113" y="302"/>
                  </a:lnTo>
                  <a:lnTo>
                    <a:pt x="113" y="302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1" y="300"/>
                  </a:lnTo>
                  <a:lnTo>
                    <a:pt x="111" y="298"/>
                  </a:lnTo>
                  <a:lnTo>
                    <a:pt x="111" y="295"/>
                  </a:lnTo>
                  <a:lnTo>
                    <a:pt x="111" y="295"/>
                  </a:lnTo>
                  <a:lnTo>
                    <a:pt x="111" y="293"/>
                  </a:lnTo>
                  <a:lnTo>
                    <a:pt x="111" y="293"/>
                  </a:lnTo>
                  <a:lnTo>
                    <a:pt x="111" y="293"/>
                  </a:lnTo>
                  <a:lnTo>
                    <a:pt x="111" y="293"/>
                  </a:lnTo>
                  <a:lnTo>
                    <a:pt x="108" y="290"/>
                  </a:lnTo>
                  <a:lnTo>
                    <a:pt x="106" y="288"/>
                  </a:lnTo>
                  <a:lnTo>
                    <a:pt x="106" y="286"/>
                  </a:lnTo>
                  <a:lnTo>
                    <a:pt x="106" y="286"/>
                  </a:lnTo>
                  <a:lnTo>
                    <a:pt x="106" y="283"/>
                  </a:lnTo>
                  <a:lnTo>
                    <a:pt x="106" y="283"/>
                  </a:lnTo>
                  <a:lnTo>
                    <a:pt x="106" y="283"/>
                  </a:lnTo>
                  <a:lnTo>
                    <a:pt x="106" y="283"/>
                  </a:lnTo>
                  <a:lnTo>
                    <a:pt x="104" y="281"/>
                  </a:lnTo>
                  <a:lnTo>
                    <a:pt x="104" y="281"/>
                  </a:lnTo>
                  <a:lnTo>
                    <a:pt x="104" y="281"/>
                  </a:lnTo>
                  <a:lnTo>
                    <a:pt x="104" y="281"/>
                  </a:lnTo>
                  <a:lnTo>
                    <a:pt x="101" y="279"/>
                  </a:lnTo>
                  <a:lnTo>
                    <a:pt x="101" y="279"/>
                  </a:lnTo>
                  <a:lnTo>
                    <a:pt x="99" y="279"/>
                  </a:lnTo>
                  <a:lnTo>
                    <a:pt x="99" y="279"/>
                  </a:lnTo>
                  <a:lnTo>
                    <a:pt x="97" y="279"/>
                  </a:lnTo>
                  <a:lnTo>
                    <a:pt x="97" y="279"/>
                  </a:lnTo>
                  <a:lnTo>
                    <a:pt x="97" y="279"/>
                  </a:lnTo>
                  <a:lnTo>
                    <a:pt x="97" y="279"/>
                  </a:lnTo>
                  <a:lnTo>
                    <a:pt x="94" y="276"/>
                  </a:lnTo>
                  <a:lnTo>
                    <a:pt x="94" y="276"/>
                  </a:lnTo>
                  <a:lnTo>
                    <a:pt x="94" y="274"/>
                  </a:lnTo>
                  <a:lnTo>
                    <a:pt x="94" y="274"/>
                  </a:lnTo>
                  <a:lnTo>
                    <a:pt x="94" y="272"/>
                  </a:lnTo>
                  <a:lnTo>
                    <a:pt x="94" y="269"/>
                  </a:lnTo>
                  <a:lnTo>
                    <a:pt x="94" y="269"/>
                  </a:lnTo>
                  <a:lnTo>
                    <a:pt x="92" y="262"/>
                  </a:lnTo>
                  <a:lnTo>
                    <a:pt x="92" y="262"/>
                  </a:lnTo>
                  <a:lnTo>
                    <a:pt x="92" y="262"/>
                  </a:lnTo>
                  <a:lnTo>
                    <a:pt x="90" y="262"/>
                  </a:lnTo>
                  <a:lnTo>
                    <a:pt x="90" y="262"/>
                  </a:lnTo>
                  <a:lnTo>
                    <a:pt x="90" y="260"/>
                  </a:lnTo>
                  <a:lnTo>
                    <a:pt x="87" y="260"/>
                  </a:lnTo>
                  <a:lnTo>
                    <a:pt x="87" y="262"/>
                  </a:lnTo>
                  <a:lnTo>
                    <a:pt x="87" y="262"/>
                  </a:lnTo>
                  <a:lnTo>
                    <a:pt x="87" y="262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2" y="269"/>
                  </a:lnTo>
                  <a:lnTo>
                    <a:pt x="82" y="269"/>
                  </a:lnTo>
                  <a:lnTo>
                    <a:pt x="80" y="269"/>
                  </a:lnTo>
                  <a:lnTo>
                    <a:pt x="80" y="269"/>
                  </a:lnTo>
                  <a:lnTo>
                    <a:pt x="80" y="269"/>
                  </a:lnTo>
                  <a:lnTo>
                    <a:pt x="78" y="269"/>
                  </a:lnTo>
                  <a:lnTo>
                    <a:pt x="78" y="269"/>
                  </a:lnTo>
                  <a:lnTo>
                    <a:pt x="78" y="269"/>
                  </a:lnTo>
                  <a:lnTo>
                    <a:pt x="66" y="269"/>
                  </a:lnTo>
                  <a:lnTo>
                    <a:pt x="66" y="269"/>
                  </a:lnTo>
                  <a:lnTo>
                    <a:pt x="66" y="269"/>
                  </a:lnTo>
                  <a:lnTo>
                    <a:pt x="59" y="264"/>
                  </a:lnTo>
                  <a:lnTo>
                    <a:pt x="59" y="264"/>
                  </a:lnTo>
                  <a:lnTo>
                    <a:pt x="59" y="264"/>
                  </a:lnTo>
                  <a:lnTo>
                    <a:pt x="56" y="262"/>
                  </a:lnTo>
                  <a:lnTo>
                    <a:pt x="56" y="262"/>
                  </a:lnTo>
                  <a:lnTo>
                    <a:pt x="56" y="264"/>
                  </a:lnTo>
                  <a:lnTo>
                    <a:pt x="54" y="264"/>
                  </a:lnTo>
                  <a:lnTo>
                    <a:pt x="54" y="264"/>
                  </a:lnTo>
                  <a:lnTo>
                    <a:pt x="52" y="264"/>
                  </a:lnTo>
                  <a:lnTo>
                    <a:pt x="49" y="269"/>
                  </a:lnTo>
                  <a:lnTo>
                    <a:pt x="47" y="269"/>
                  </a:lnTo>
                  <a:lnTo>
                    <a:pt x="45" y="272"/>
                  </a:lnTo>
                  <a:lnTo>
                    <a:pt x="45" y="274"/>
                  </a:lnTo>
                  <a:lnTo>
                    <a:pt x="45" y="276"/>
                  </a:lnTo>
                  <a:lnTo>
                    <a:pt x="42" y="276"/>
                  </a:lnTo>
                  <a:lnTo>
                    <a:pt x="42" y="276"/>
                  </a:lnTo>
                  <a:lnTo>
                    <a:pt x="42" y="279"/>
                  </a:lnTo>
                  <a:lnTo>
                    <a:pt x="40" y="279"/>
                  </a:lnTo>
                  <a:lnTo>
                    <a:pt x="40" y="279"/>
                  </a:lnTo>
                  <a:lnTo>
                    <a:pt x="38" y="276"/>
                  </a:lnTo>
                  <a:lnTo>
                    <a:pt x="28" y="274"/>
                  </a:lnTo>
                  <a:lnTo>
                    <a:pt x="26" y="274"/>
                  </a:lnTo>
                  <a:lnTo>
                    <a:pt x="23" y="274"/>
                  </a:lnTo>
                  <a:lnTo>
                    <a:pt x="21" y="272"/>
                  </a:lnTo>
                  <a:lnTo>
                    <a:pt x="19" y="269"/>
                  </a:lnTo>
                  <a:lnTo>
                    <a:pt x="14" y="264"/>
                  </a:lnTo>
                  <a:lnTo>
                    <a:pt x="14" y="262"/>
                  </a:lnTo>
                  <a:lnTo>
                    <a:pt x="14" y="262"/>
                  </a:lnTo>
                  <a:lnTo>
                    <a:pt x="12" y="260"/>
                  </a:lnTo>
                  <a:lnTo>
                    <a:pt x="12" y="257"/>
                  </a:lnTo>
                  <a:lnTo>
                    <a:pt x="12" y="257"/>
                  </a:lnTo>
                  <a:lnTo>
                    <a:pt x="12" y="255"/>
                  </a:lnTo>
                  <a:lnTo>
                    <a:pt x="12" y="253"/>
                  </a:lnTo>
                  <a:lnTo>
                    <a:pt x="14" y="250"/>
                  </a:lnTo>
                  <a:lnTo>
                    <a:pt x="14" y="248"/>
                  </a:lnTo>
                  <a:lnTo>
                    <a:pt x="16" y="243"/>
                  </a:lnTo>
                  <a:lnTo>
                    <a:pt x="16" y="243"/>
                  </a:lnTo>
                  <a:lnTo>
                    <a:pt x="14" y="243"/>
                  </a:lnTo>
                  <a:lnTo>
                    <a:pt x="14" y="243"/>
                  </a:lnTo>
                  <a:lnTo>
                    <a:pt x="12" y="243"/>
                  </a:lnTo>
                  <a:lnTo>
                    <a:pt x="12" y="243"/>
                  </a:lnTo>
                  <a:lnTo>
                    <a:pt x="12" y="243"/>
                  </a:lnTo>
                  <a:lnTo>
                    <a:pt x="12" y="243"/>
                  </a:lnTo>
                  <a:lnTo>
                    <a:pt x="9" y="241"/>
                  </a:lnTo>
                  <a:lnTo>
                    <a:pt x="9" y="241"/>
                  </a:lnTo>
                  <a:lnTo>
                    <a:pt x="9" y="236"/>
                  </a:lnTo>
                  <a:lnTo>
                    <a:pt x="9" y="234"/>
                  </a:lnTo>
                  <a:lnTo>
                    <a:pt x="9" y="231"/>
                  </a:lnTo>
                  <a:lnTo>
                    <a:pt x="9" y="231"/>
                  </a:lnTo>
                  <a:lnTo>
                    <a:pt x="9" y="229"/>
                  </a:lnTo>
                  <a:lnTo>
                    <a:pt x="12" y="229"/>
                  </a:lnTo>
                  <a:lnTo>
                    <a:pt x="12" y="229"/>
                  </a:lnTo>
                  <a:lnTo>
                    <a:pt x="12" y="229"/>
                  </a:lnTo>
                  <a:lnTo>
                    <a:pt x="12" y="227"/>
                  </a:lnTo>
                  <a:lnTo>
                    <a:pt x="12" y="227"/>
                  </a:lnTo>
                  <a:lnTo>
                    <a:pt x="14" y="227"/>
                  </a:lnTo>
                  <a:lnTo>
                    <a:pt x="14" y="227"/>
                  </a:lnTo>
                  <a:lnTo>
                    <a:pt x="16" y="227"/>
                  </a:lnTo>
                  <a:lnTo>
                    <a:pt x="19" y="227"/>
                  </a:lnTo>
                  <a:lnTo>
                    <a:pt x="19" y="224"/>
                  </a:lnTo>
                  <a:lnTo>
                    <a:pt x="19" y="224"/>
                  </a:lnTo>
                  <a:lnTo>
                    <a:pt x="19" y="222"/>
                  </a:lnTo>
                  <a:lnTo>
                    <a:pt x="19" y="222"/>
                  </a:lnTo>
                  <a:lnTo>
                    <a:pt x="19" y="220"/>
                  </a:lnTo>
                  <a:lnTo>
                    <a:pt x="19" y="220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19" y="217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9" y="212"/>
                  </a:lnTo>
                  <a:lnTo>
                    <a:pt x="16" y="212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16" y="208"/>
                  </a:lnTo>
                  <a:lnTo>
                    <a:pt x="16" y="208"/>
                  </a:lnTo>
                  <a:lnTo>
                    <a:pt x="14" y="205"/>
                  </a:lnTo>
                  <a:lnTo>
                    <a:pt x="14" y="203"/>
                  </a:lnTo>
                  <a:lnTo>
                    <a:pt x="14" y="203"/>
                  </a:lnTo>
                  <a:lnTo>
                    <a:pt x="12" y="203"/>
                  </a:lnTo>
                  <a:lnTo>
                    <a:pt x="12" y="201"/>
                  </a:lnTo>
                  <a:lnTo>
                    <a:pt x="12" y="201"/>
                  </a:lnTo>
                  <a:lnTo>
                    <a:pt x="9" y="201"/>
                  </a:lnTo>
                  <a:lnTo>
                    <a:pt x="9" y="203"/>
                  </a:lnTo>
                  <a:lnTo>
                    <a:pt x="7" y="203"/>
                  </a:lnTo>
                  <a:lnTo>
                    <a:pt x="4" y="205"/>
                  </a:lnTo>
                  <a:lnTo>
                    <a:pt x="2" y="201"/>
                  </a:lnTo>
                  <a:lnTo>
                    <a:pt x="0" y="198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193"/>
                  </a:lnTo>
                  <a:lnTo>
                    <a:pt x="2" y="193"/>
                  </a:lnTo>
                  <a:lnTo>
                    <a:pt x="4" y="193"/>
                  </a:lnTo>
                  <a:lnTo>
                    <a:pt x="9" y="191"/>
                  </a:lnTo>
                  <a:lnTo>
                    <a:pt x="14" y="189"/>
                  </a:lnTo>
                  <a:lnTo>
                    <a:pt x="26" y="177"/>
                  </a:lnTo>
                  <a:lnTo>
                    <a:pt x="30" y="177"/>
                  </a:lnTo>
                  <a:lnTo>
                    <a:pt x="35" y="172"/>
                  </a:lnTo>
                  <a:lnTo>
                    <a:pt x="40" y="165"/>
                  </a:lnTo>
                  <a:lnTo>
                    <a:pt x="40" y="165"/>
                  </a:lnTo>
                  <a:lnTo>
                    <a:pt x="42" y="163"/>
                  </a:lnTo>
                  <a:lnTo>
                    <a:pt x="42" y="163"/>
                  </a:lnTo>
                  <a:lnTo>
                    <a:pt x="45" y="163"/>
                  </a:lnTo>
                  <a:lnTo>
                    <a:pt x="45" y="163"/>
                  </a:lnTo>
                  <a:lnTo>
                    <a:pt x="47" y="163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2" y="163"/>
                  </a:lnTo>
                  <a:lnTo>
                    <a:pt x="52" y="165"/>
                  </a:lnTo>
                  <a:lnTo>
                    <a:pt x="52" y="165"/>
                  </a:lnTo>
                  <a:lnTo>
                    <a:pt x="52" y="165"/>
                  </a:lnTo>
                  <a:lnTo>
                    <a:pt x="54" y="167"/>
                  </a:lnTo>
                  <a:lnTo>
                    <a:pt x="56" y="170"/>
                  </a:lnTo>
                  <a:lnTo>
                    <a:pt x="56" y="172"/>
                  </a:lnTo>
                  <a:lnTo>
                    <a:pt x="59" y="175"/>
                  </a:lnTo>
                  <a:lnTo>
                    <a:pt x="64" y="177"/>
                  </a:lnTo>
                  <a:lnTo>
                    <a:pt x="66" y="179"/>
                  </a:lnTo>
                  <a:lnTo>
                    <a:pt x="68" y="179"/>
                  </a:lnTo>
                  <a:lnTo>
                    <a:pt x="68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73" y="184"/>
                  </a:lnTo>
                  <a:lnTo>
                    <a:pt x="73" y="184"/>
                  </a:lnTo>
                  <a:lnTo>
                    <a:pt x="78" y="184"/>
                  </a:lnTo>
                  <a:lnTo>
                    <a:pt x="80" y="182"/>
                  </a:lnTo>
                  <a:lnTo>
                    <a:pt x="80" y="182"/>
                  </a:lnTo>
                  <a:lnTo>
                    <a:pt x="80" y="182"/>
                  </a:lnTo>
                  <a:lnTo>
                    <a:pt x="80" y="179"/>
                  </a:lnTo>
                  <a:lnTo>
                    <a:pt x="80" y="177"/>
                  </a:lnTo>
                  <a:lnTo>
                    <a:pt x="82" y="175"/>
                  </a:lnTo>
                  <a:lnTo>
                    <a:pt x="82" y="175"/>
                  </a:lnTo>
                  <a:lnTo>
                    <a:pt x="90" y="170"/>
                  </a:lnTo>
                  <a:lnTo>
                    <a:pt x="92" y="170"/>
                  </a:lnTo>
                  <a:lnTo>
                    <a:pt x="92" y="167"/>
                  </a:lnTo>
                  <a:lnTo>
                    <a:pt x="94" y="167"/>
                  </a:lnTo>
                  <a:lnTo>
                    <a:pt x="94" y="167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7" y="167"/>
                  </a:lnTo>
                  <a:lnTo>
                    <a:pt x="99" y="175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6" y="184"/>
                  </a:lnTo>
                  <a:lnTo>
                    <a:pt x="111" y="186"/>
                  </a:lnTo>
                  <a:lnTo>
                    <a:pt x="111" y="186"/>
                  </a:lnTo>
                  <a:lnTo>
                    <a:pt x="113" y="186"/>
                  </a:lnTo>
                  <a:lnTo>
                    <a:pt x="116" y="186"/>
                  </a:lnTo>
                  <a:lnTo>
                    <a:pt x="120" y="189"/>
                  </a:lnTo>
                  <a:lnTo>
                    <a:pt x="123" y="189"/>
                  </a:lnTo>
                  <a:lnTo>
                    <a:pt x="132" y="189"/>
                  </a:lnTo>
                  <a:lnTo>
                    <a:pt x="134" y="189"/>
                  </a:lnTo>
                  <a:lnTo>
                    <a:pt x="134" y="189"/>
                  </a:lnTo>
                  <a:lnTo>
                    <a:pt x="134" y="191"/>
                  </a:lnTo>
                  <a:lnTo>
                    <a:pt x="137" y="191"/>
                  </a:lnTo>
                  <a:lnTo>
                    <a:pt x="137" y="191"/>
                  </a:lnTo>
                  <a:lnTo>
                    <a:pt x="139" y="191"/>
                  </a:lnTo>
                  <a:lnTo>
                    <a:pt x="142" y="191"/>
                  </a:lnTo>
                  <a:lnTo>
                    <a:pt x="142" y="191"/>
                  </a:lnTo>
                  <a:lnTo>
                    <a:pt x="144" y="191"/>
                  </a:lnTo>
                  <a:lnTo>
                    <a:pt x="144" y="191"/>
                  </a:lnTo>
                  <a:lnTo>
                    <a:pt x="144" y="191"/>
                  </a:lnTo>
                  <a:lnTo>
                    <a:pt x="144" y="191"/>
                  </a:lnTo>
                  <a:lnTo>
                    <a:pt x="146" y="193"/>
                  </a:lnTo>
                  <a:lnTo>
                    <a:pt x="149" y="193"/>
                  </a:lnTo>
                  <a:lnTo>
                    <a:pt x="149" y="196"/>
                  </a:lnTo>
                  <a:lnTo>
                    <a:pt x="151" y="196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3"/>
                  </a:lnTo>
                  <a:lnTo>
                    <a:pt x="158" y="193"/>
                  </a:lnTo>
                  <a:lnTo>
                    <a:pt x="158" y="193"/>
                  </a:lnTo>
                  <a:lnTo>
                    <a:pt x="161" y="193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72" y="189"/>
                  </a:lnTo>
                  <a:lnTo>
                    <a:pt x="172" y="189"/>
                  </a:lnTo>
                  <a:lnTo>
                    <a:pt x="175" y="186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84" y="189"/>
                  </a:lnTo>
                  <a:lnTo>
                    <a:pt x="189" y="191"/>
                  </a:lnTo>
                  <a:lnTo>
                    <a:pt x="189" y="191"/>
                  </a:lnTo>
                  <a:lnTo>
                    <a:pt x="191" y="191"/>
                  </a:lnTo>
                  <a:lnTo>
                    <a:pt x="191" y="191"/>
                  </a:lnTo>
                  <a:lnTo>
                    <a:pt x="191" y="191"/>
                  </a:lnTo>
                  <a:lnTo>
                    <a:pt x="191" y="191"/>
                  </a:lnTo>
                  <a:lnTo>
                    <a:pt x="194" y="189"/>
                  </a:lnTo>
                  <a:lnTo>
                    <a:pt x="194" y="189"/>
                  </a:lnTo>
                  <a:lnTo>
                    <a:pt x="194" y="186"/>
                  </a:lnTo>
                  <a:lnTo>
                    <a:pt x="196" y="186"/>
                  </a:lnTo>
                  <a:lnTo>
                    <a:pt x="196" y="186"/>
                  </a:lnTo>
                  <a:lnTo>
                    <a:pt x="196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79"/>
                  </a:lnTo>
                  <a:lnTo>
                    <a:pt x="196" y="179"/>
                  </a:lnTo>
                  <a:lnTo>
                    <a:pt x="196" y="179"/>
                  </a:lnTo>
                  <a:lnTo>
                    <a:pt x="198" y="177"/>
                  </a:lnTo>
                  <a:lnTo>
                    <a:pt x="198" y="177"/>
                  </a:lnTo>
                  <a:lnTo>
                    <a:pt x="201" y="175"/>
                  </a:lnTo>
                  <a:lnTo>
                    <a:pt x="201" y="175"/>
                  </a:lnTo>
                  <a:lnTo>
                    <a:pt x="201" y="170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3" y="165"/>
                  </a:lnTo>
                  <a:lnTo>
                    <a:pt x="203" y="165"/>
                  </a:lnTo>
                  <a:lnTo>
                    <a:pt x="205" y="163"/>
                  </a:lnTo>
                  <a:lnTo>
                    <a:pt x="205" y="160"/>
                  </a:lnTo>
                  <a:lnTo>
                    <a:pt x="208" y="156"/>
                  </a:lnTo>
                  <a:lnTo>
                    <a:pt x="208" y="153"/>
                  </a:lnTo>
                  <a:lnTo>
                    <a:pt x="210" y="153"/>
                  </a:lnTo>
                  <a:lnTo>
                    <a:pt x="213" y="151"/>
                  </a:lnTo>
                  <a:lnTo>
                    <a:pt x="217" y="149"/>
                  </a:lnTo>
                  <a:lnTo>
                    <a:pt x="217" y="149"/>
                  </a:lnTo>
                  <a:lnTo>
                    <a:pt x="222" y="149"/>
                  </a:lnTo>
                  <a:lnTo>
                    <a:pt x="229" y="149"/>
                  </a:lnTo>
                  <a:lnTo>
                    <a:pt x="231" y="149"/>
                  </a:lnTo>
                  <a:lnTo>
                    <a:pt x="236" y="149"/>
                  </a:lnTo>
                  <a:lnTo>
                    <a:pt x="236" y="151"/>
                  </a:lnTo>
                  <a:lnTo>
                    <a:pt x="236" y="151"/>
                  </a:lnTo>
                  <a:lnTo>
                    <a:pt x="239" y="156"/>
                  </a:lnTo>
                  <a:lnTo>
                    <a:pt x="241" y="156"/>
                  </a:lnTo>
                  <a:lnTo>
                    <a:pt x="241" y="156"/>
                  </a:lnTo>
                  <a:lnTo>
                    <a:pt x="243" y="158"/>
                  </a:lnTo>
                  <a:lnTo>
                    <a:pt x="243" y="158"/>
                  </a:lnTo>
                  <a:lnTo>
                    <a:pt x="246" y="158"/>
                  </a:lnTo>
                  <a:lnTo>
                    <a:pt x="246" y="160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8" y="165"/>
                  </a:lnTo>
                  <a:lnTo>
                    <a:pt x="248" y="165"/>
                  </a:lnTo>
                  <a:lnTo>
                    <a:pt x="248" y="165"/>
                  </a:lnTo>
                  <a:lnTo>
                    <a:pt x="250" y="165"/>
                  </a:lnTo>
                  <a:lnTo>
                    <a:pt x="255" y="165"/>
                  </a:lnTo>
                  <a:lnTo>
                    <a:pt x="255" y="165"/>
                  </a:lnTo>
                  <a:lnTo>
                    <a:pt x="257" y="165"/>
                  </a:lnTo>
                  <a:lnTo>
                    <a:pt x="257" y="163"/>
                  </a:lnTo>
                  <a:lnTo>
                    <a:pt x="260" y="163"/>
                  </a:lnTo>
                  <a:lnTo>
                    <a:pt x="260" y="163"/>
                  </a:lnTo>
                  <a:lnTo>
                    <a:pt x="260" y="163"/>
                  </a:lnTo>
                  <a:lnTo>
                    <a:pt x="262" y="163"/>
                  </a:lnTo>
                  <a:lnTo>
                    <a:pt x="265" y="163"/>
                  </a:lnTo>
                  <a:lnTo>
                    <a:pt x="269" y="163"/>
                  </a:lnTo>
                  <a:lnTo>
                    <a:pt x="272" y="165"/>
                  </a:lnTo>
                  <a:lnTo>
                    <a:pt x="272" y="165"/>
                  </a:lnTo>
                  <a:lnTo>
                    <a:pt x="274" y="163"/>
                  </a:lnTo>
                  <a:lnTo>
                    <a:pt x="274" y="163"/>
                  </a:lnTo>
                  <a:lnTo>
                    <a:pt x="276" y="160"/>
                  </a:lnTo>
                  <a:lnTo>
                    <a:pt x="281" y="160"/>
                  </a:lnTo>
                  <a:lnTo>
                    <a:pt x="281" y="160"/>
                  </a:lnTo>
                  <a:lnTo>
                    <a:pt x="283" y="160"/>
                  </a:lnTo>
                  <a:lnTo>
                    <a:pt x="283" y="163"/>
                  </a:lnTo>
                  <a:lnTo>
                    <a:pt x="283" y="163"/>
                  </a:lnTo>
                  <a:lnTo>
                    <a:pt x="293" y="163"/>
                  </a:lnTo>
                  <a:lnTo>
                    <a:pt x="295" y="163"/>
                  </a:lnTo>
                  <a:lnTo>
                    <a:pt x="298" y="163"/>
                  </a:lnTo>
                  <a:lnTo>
                    <a:pt x="298" y="163"/>
                  </a:lnTo>
                  <a:lnTo>
                    <a:pt x="300" y="160"/>
                  </a:lnTo>
                  <a:lnTo>
                    <a:pt x="302" y="160"/>
                  </a:lnTo>
                  <a:lnTo>
                    <a:pt x="302" y="160"/>
                  </a:lnTo>
                  <a:lnTo>
                    <a:pt x="305" y="160"/>
                  </a:lnTo>
                  <a:lnTo>
                    <a:pt x="307" y="163"/>
                  </a:lnTo>
                  <a:lnTo>
                    <a:pt x="312" y="165"/>
                  </a:lnTo>
                  <a:lnTo>
                    <a:pt x="317" y="165"/>
                  </a:lnTo>
                  <a:lnTo>
                    <a:pt x="319" y="165"/>
                  </a:lnTo>
                  <a:lnTo>
                    <a:pt x="319" y="165"/>
                  </a:lnTo>
                  <a:lnTo>
                    <a:pt x="321" y="165"/>
                  </a:lnTo>
                  <a:lnTo>
                    <a:pt x="326" y="163"/>
                  </a:lnTo>
                  <a:lnTo>
                    <a:pt x="326" y="163"/>
                  </a:lnTo>
                  <a:lnTo>
                    <a:pt x="331" y="160"/>
                  </a:lnTo>
                  <a:lnTo>
                    <a:pt x="333" y="160"/>
                  </a:lnTo>
                  <a:lnTo>
                    <a:pt x="333" y="160"/>
                  </a:lnTo>
                  <a:lnTo>
                    <a:pt x="333" y="158"/>
                  </a:lnTo>
                  <a:lnTo>
                    <a:pt x="333" y="156"/>
                  </a:lnTo>
                  <a:lnTo>
                    <a:pt x="333" y="153"/>
                  </a:lnTo>
                  <a:lnTo>
                    <a:pt x="331" y="149"/>
                  </a:lnTo>
                  <a:lnTo>
                    <a:pt x="331" y="146"/>
                  </a:lnTo>
                  <a:lnTo>
                    <a:pt x="331" y="146"/>
                  </a:lnTo>
                  <a:lnTo>
                    <a:pt x="331" y="139"/>
                  </a:lnTo>
                  <a:lnTo>
                    <a:pt x="331" y="139"/>
                  </a:lnTo>
                  <a:lnTo>
                    <a:pt x="331" y="137"/>
                  </a:lnTo>
                  <a:lnTo>
                    <a:pt x="331" y="137"/>
                  </a:lnTo>
                  <a:lnTo>
                    <a:pt x="328" y="137"/>
                  </a:lnTo>
                  <a:lnTo>
                    <a:pt x="326" y="132"/>
                  </a:lnTo>
                  <a:lnTo>
                    <a:pt x="321" y="127"/>
                  </a:lnTo>
                  <a:lnTo>
                    <a:pt x="321" y="127"/>
                  </a:lnTo>
                  <a:lnTo>
                    <a:pt x="321" y="127"/>
                  </a:lnTo>
                  <a:lnTo>
                    <a:pt x="321" y="123"/>
                  </a:lnTo>
                  <a:lnTo>
                    <a:pt x="321" y="123"/>
                  </a:lnTo>
                  <a:lnTo>
                    <a:pt x="321" y="120"/>
                  </a:lnTo>
                  <a:lnTo>
                    <a:pt x="321" y="120"/>
                  </a:lnTo>
                  <a:lnTo>
                    <a:pt x="321" y="120"/>
                  </a:lnTo>
                  <a:lnTo>
                    <a:pt x="319" y="115"/>
                  </a:lnTo>
                  <a:lnTo>
                    <a:pt x="317" y="115"/>
                  </a:lnTo>
                  <a:lnTo>
                    <a:pt x="317" y="115"/>
                  </a:lnTo>
                  <a:lnTo>
                    <a:pt x="314" y="113"/>
                  </a:lnTo>
                  <a:lnTo>
                    <a:pt x="312" y="111"/>
                  </a:lnTo>
                  <a:lnTo>
                    <a:pt x="312" y="111"/>
                  </a:lnTo>
                  <a:lnTo>
                    <a:pt x="309" y="111"/>
                  </a:lnTo>
                  <a:lnTo>
                    <a:pt x="309" y="111"/>
                  </a:lnTo>
                  <a:lnTo>
                    <a:pt x="305" y="113"/>
                  </a:lnTo>
                  <a:lnTo>
                    <a:pt x="302" y="113"/>
                  </a:lnTo>
                  <a:lnTo>
                    <a:pt x="300" y="113"/>
                  </a:lnTo>
                  <a:lnTo>
                    <a:pt x="300" y="113"/>
                  </a:lnTo>
                  <a:lnTo>
                    <a:pt x="298" y="113"/>
                  </a:lnTo>
                  <a:lnTo>
                    <a:pt x="298" y="113"/>
                  </a:lnTo>
                  <a:lnTo>
                    <a:pt x="298" y="113"/>
                  </a:lnTo>
                  <a:lnTo>
                    <a:pt x="293" y="111"/>
                  </a:lnTo>
                  <a:lnTo>
                    <a:pt x="291" y="111"/>
                  </a:lnTo>
                  <a:lnTo>
                    <a:pt x="291" y="111"/>
                  </a:lnTo>
                  <a:lnTo>
                    <a:pt x="288" y="111"/>
                  </a:lnTo>
                  <a:lnTo>
                    <a:pt x="286" y="111"/>
                  </a:lnTo>
                  <a:lnTo>
                    <a:pt x="286" y="108"/>
                  </a:lnTo>
                  <a:lnTo>
                    <a:pt x="283" y="108"/>
                  </a:lnTo>
                  <a:lnTo>
                    <a:pt x="283" y="106"/>
                  </a:lnTo>
                  <a:lnTo>
                    <a:pt x="283" y="104"/>
                  </a:lnTo>
                  <a:lnTo>
                    <a:pt x="283" y="101"/>
                  </a:lnTo>
                  <a:lnTo>
                    <a:pt x="283" y="99"/>
                  </a:lnTo>
                  <a:lnTo>
                    <a:pt x="286" y="99"/>
                  </a:lnTo>
                  <a:lnTo>
                    <a:pt x="286" y="97"/>
                  </a:lnTo>
                  <a:lnTo>
                    <a:pt x="283" y="97"/>
                  </a:lnTo>
                  <a:lnTo>
                    <a:pt x="283" y="94"/>
                  </a:lnTo>
                  <a:lnTo>
                    <a:pt x="281" y="94"/>
                  </a:lnTo>
                  <a:lnTo>
                    <a:pt x="281" y="92"/>
                  </a:lnTo>
                  <a:lnTo>
                    <a:pt x="276" y="92"/>
                  </a:lnTo>
                  <a:lnTo>
                    <a:pt x="276" y="89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67" y="87"/>
                  </a:lnTo>
                  <a:lnTo>
                    <a:pt x="267" y="87"/>
                  </a:lnTo>
                  <a:lnTo>
                    <a:pt x="265" y="85"/>
                  </a:lnTo>
                  <a:lnTo>
                    <a:pt x="265" y="85"/>
                  </a:lnTo>
                  <a:lnTo>
                    <a:pt x="262" y="82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0" y="80"/>
                  </a:lnTo>
                  <a:lnTo>
                    <a:pt x="262" y="78"/>
                  </a:lnTo>
                  <a:lnTo>
                    <a:pt x="262" y="78"/>
                  </a:lnTo>
                  <a:lnTo>
                    <a:pt x="262" y="68"/>
                  </a:lnTo>
                  <a:lnTo>
                    <a:pt x="262" y="66"/>
                  </a:lnTo>
                  <a:lnTo>
                    <a:pt x="262" y="63"/>
                  </a:lnTo>
                  <a:lnTo>
                    <a:pt x="260" y="61"/>
                  </a:lnTo>
                  <a:lnTo>
                    <a:pt x="260" y="61"/>
                  </a:lnTo>
                  <a:lnTo>
                    <a:pt x="260" y="61"/>
                  </a:lnTo>
                  <a:lnTo>
                    <a:pt x="260" y="59"/>
                  </a:lnTo>
                  <a:lnTo>
                    <a:pt x="260" y="59"/>
                  </a:lnTo>
                  <a:lnTo>
                    <a:pt x="262" y="56"/>
                  </a:lnTo>
                  <a:lnTo>
                    <a:pt x="265" y="56"/>
                  </a:lnTo>
                  <a:lnTo>
                    <a:pt x="265" y="56"/>
                  </a:lnTo>
                  <a:lnTo>
                    <a:pt x="265" y="54"/>
                  </a:lnTo>
                  <a:lnTo>
                    <a:pt x="267" y="52"/>
                  </a:lnTo>
                  <a:lnTo>
                    <a:pt x="267" y="52"/>
                  </a:lnTo>
                  <a:lnTo>
                    <a:pt x="267" y="49"/>
                  </a:lnTo>
                  <a:lnTo>
                    <a:pt x="267" y="49"/>
                  </a:lnTo>
                  <a:lnTo>
                    <a:pt x="272" y="47"/>
                  </a:lnTo>
                  <a:lnTo>
                    <a:pt x="272" y="47"/>
                  </a:lnTo>
                  <a:lnTo>
                    <a:pt x="274" y="47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6" y="49"/>
                  </a:lnTo>
                  <a:lnTo>
                    <a:pt x="286" y="49"/>
                  </a:lnTo>
                  <a:lnTo>
                    <a:pt x="291" y="52"/>
                  </a:lnTo>
                  <a:lnTo>
                    <a:pt x="291" y="52"/>
                  </a:lnTo>
                  <a:lnTo>
                    <a:pt x="293" y="49"/>
                  </a:lnTo>
                  <a:lnTo>
                    <a:pt x="293" y="49"/>
                  </a:lnTo>
                  <a:lnTo>
                    <a:pt x="295" y="47"/>
                  </a:lnTo>
                  <a:lnTo>
                    <a:pt x="295" y="42"/>
                  </a:lnTo>
                  <a:lnTo>
                    <a:pt x="298" y="40"/>
                  </a:lnTo>
                  <a:lnTo>
                    <a:pt x="298" y="40"/>
                  </a:lnTo>
                  <a:lnTo>
                    <a:pt x="300" y="37"/>
                  </a:lnTo>
                  <a:lnTo>
                    <a:pt x="302" y="35"/>
                  </a:lnTo>
                  <a:lnTo>
                    <a:pt x="302" y="33"/>
                  </a:lnTo>
                  <a:lnTo>
                    <a:pt x="305" y="33"/>
                  </a:lnTo>
                  <a:lnTo>
                    <a:pt x="305" y="33"/>
                  </a:lnTo>
                  <a:lnTo>
                    <a:pt x="314" y="47"/>
                  </a:lnTo>
                  <a:lnTo>
                    <a:pt x="319" y="52"/>
                  </a:lnTo>
                  <a:lnTo>
                    <a:pt x="321" y="54"/>
                  </a:lnTo>
                  <a:lnTo>
                    <a:pt x="324" y="54"/>
                  </a:lnTo>
                  <a:lnTo>
                    <a:pt x="324" y="59"/>
                  </a:lnTo>
                  <a:lnTo>
                    <a:pt x="326" y="59"/>
                  </a:lnTo>
                  <a:lnTo>
                    <a:pt x="326" y="59"/>
                  </a:lnTo>
                  <a:lnTo>
                    <a:pt x="335" y="66"/>
                  </a:lnTo>
                  <a:lnTo>
                    <a:pt x="335" y="66"/>
                  </a:lnTo>
                  <a:lnTo>
                    <a:pt x="338" y="66"/>
                  </a:lnTo>
                  <a:lnTo>
                    <a:pt x="338" y="68"/>
                  </a:lnTo>
                  <a:lnTo>
                    <a:pt x="338" y="68"/>
                  </a:lnTo>
                  <a:lnTo>
                    <a:pt x="338" y="70"/>
                  </a:lnTo>
                  <a:lnTo>
                    <a:pt x="338" y="73"/>
                  </a:lnTo>
                  <a:lnTo>
                    <a:pt x="338" y="73"/>
                  </a:lnTo>
                  <a:lnTo>
                    <a:pt x="338" y="73"/>
                  </a:lnTo>
                  <a:lnTo>
                    <a:pt x="338" y="75"/>
                  </a:lnTo>
                  <a:lnTo>
                    <a:pt x="338" y="75"/>
                  </a:lnTo>
                  <a:lnTo>
                    <a:pt x="340" y="78"/>
                  </a:lnTo>
                  <a:lnTo>
                    <a:pt x="340" y="78"/>
                  </a:lnTo>
                  <a:lnTo>
                    <a:pt x="343" y="75"/>
                  </a:lnTo>
                  <a:lnTo>
                    <a:pt x="347" y="70"/>
                  </a:lnTo>
                  <a:lnTo>
                    <a:pt x="347" y="68"/>
                  </a:lnTo>
                  <a:lnTo>
                    <a:pt x="347" y="68"/>
                  </a:lnTo>
                  <a:lnTo>
                    <a:pt x="350" y="66"/>
                  </a:lnTo>
                  <a:lnTo>
                    <a:pt x="352" y="66"/>
                  </a:lnTo>
                  <a:lnTo>
                    <a:pt x="357" y="70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1" y="70"/>
                  </a:lnTo>
                  <a:lnTo>
                    <a:pt x="361" y="66"/>
                  </a:lnTo>
                  <a:lnTo>
                    <a:pt x="361" y="63"/>
                  </a:lnTo>
                  <a:lnTo>
                    <a:pt x="361" y="61"/>
                  </a:lnTo>
                  <a:lnTo>
                    <a:pt x="364" y="59"/>
                  </a:lnTo>
                  <a:lnTo>
                    <a:pt x="366" y="59"/>
                  </a:lnTo>
                  <a:lnTo>
                    <a:pt x="366" y="56"/>
                  </a:lnTo>
                  <a:lnTo>
                    <a:pt x="366" y="54"/>
                  </a:lnTo>
                  <a:lnTo>
                    <a:pt x="366" y="54"/>
                  </a:lnTo>
                  <a:lnTo>
                    <a:pt x="366" y="52"/>
                  </a:lnTo>
                  <a:lnTo>
                    <a:pt x="366" y="49"/>
                  </a:lnTo>
                  <a:lnTo>
                    <a:pt x="361" y="42"/>
                  </a:lnTo>
                  <a:lnTo>
                    <a:pt x="361" y="40"/>
                  </a:lnTo>
                  <a:lnTo>
                    <a:pt x="361" y="37"/>
                  </a:lnTo>
                  <a:lnTo>
                    <a:pt x="361" y="35"/>
                  </a:lnTo>
                  <a:lnTo>
                    <a:pt x="361" y="33"/>
                  </a:lnTo>
                  <a:lnTo>
                    <a:pt x="364" y="33"/>
                  </a:lnTo>
                  <a:lnTo>
                    <a:pt x="364" y="33"/>
                  </a:lnTo>
                  <a:lnTo>
                    <a:pt x="366" y="35"/>
                  </a:lnTo>
                  <a:lnTo>
                    <a:pt x="366" y="35"/>
                  </a:lnTo>
                  <a:lnTo>
                    <a:pt x="366" y="37"/>
                  </a:lnTo>
                  <a:lnTo>
                    <a:pt x="369" y="37"/>
                  </a:lnTo>
                  <a:lnTo>
                    <a:pt x="373" y="44"/>
                  </a:lnTo>
                  <a:lnTo>
                    <a:pt x="373" y="44"/>
                  </a:lnTo>
                  <a:lnTo>
                    <a:pt x="373" y="47"/>
                  </a:lnTo>
                  <a:lnTo>
                    <a:pt x="376" y="54"/>
                  </a:lnTo>
                  <a:lnTo>
                    <a:pt x="378" y="59"/>
                  </a:lnTo>
                  <a:lnTo>
                    <a:pt x="378" y="61"/>
                  </a:lnTo>
                  <a:lnTo>
                    <a:pt x="378" y="61"/>
                  </a:lnTo>
                  <a:lnTo>
                    <a:pt x="376" y="63"/>
                  </a:lnTo>
                  <a:lnTo>
                    <a:pt x="376" y="63"/>
                  </a:lnTo>
                  <a:lnTo>
                    <a:pt x="373" y="68"/>
                  </a:lnTo>
                  <a:lnTo>
                    <a:pt x="373" y="70"/>
                  </a:lnTo>
                  <a:lnTo>
                    <a:pt x="369" y="73"/>
                  </a:lnTo>
                  <a:lnTo>
                    <a:pt x="369" y="75"/>
                  </a:lnTo>
                  <a:lnTo>
                    <a:pt x="369" y="75"/>
                  </a:lnTo>
                  <a:lnTo>
                    <a:pt x="369" y="75"/>
                  </a:lnTo>
                  <a:lnTo>
                    <a:pt x="369" y="78"/>
                  </a:lnTo>
                  <a:lnTo>
                    <a:pt x="371" y="78"/>
                  </a:lnTo>
                  <a:lnTo>
                    <a:pt x="373" y="75"/>
                  </a:lnTo>
                  <a:lnTo>
                    <a:pt x="376" y="78"/>
                  </a:lnTo>
                  <a:lnTo>
                    <a:pt x="378" y="78"/>
                  </a:lnTo>
                  <a:lnTo>
                    <a:pt x="380" y="78"/>
                  </a:lnTo>
                  <a:lnTo>
                    <a:pt x="380" y="80"/>
                  </a:lnTo>
                  <a:lnTo>
                    <a:pt x="380" y="80"/>
                  </a:lnTo>
                  <a:lnTo>
                    <a:pt x="380" y="80"/>
                  </a:lnTo>
                  <a:lnTo>
                    <a:pt x="383" y="82"/>
                  </a:lnTo>
                  <a:lnTo>
                    <a:pt x="385" y="82"/>
                  </a:lnTo>
                  <a:lnTo>
                    <a:pt x="388" y="82"/>
                  </a:lnTo>
                  <a:lnTo>
                    <a:pt x="390" y="82"/>
                  </a:lnTo>
                  <a:lnTo>
                    <a:pt x="390" y="82"/>
                  </a:lnTo>
                  <a:lnTo>
                    <a:pt x="390" y="82"/>
                  </a:lnTo>
                  <a:lnTo>
                    <a:pt x="390" y="78"/>
                  </a:lnTo>
                  <a:lnTo>
                    <a:pt x="392" y="73"/>
                  </a:lnTo>
                  <a:lnTo>
                    <a:pt x="392" y="70"/>
                  </a:lnTo>
                  <a:lnTo>
                    <a:pt x="392" y="70"/>
                  </a:lnTo>
                  <a:lnTo>
                    <a:pt x="395" y="70"/>
                  </a:lnTo>
                  <a:lnTo>
                    <a:pt x="397" y="70"/>
                  </a:lnTo>
                  <a:lnTo>
                    <a:pt x="397" y="70"/>
                  </a:lnTo>
                  <a:lnTo>
                    <a:pt x="399" y="70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4" y="66"/>
                  </a:lnTo>
                  <a:lnTo>
                    <a:pt x="404" y="63"/>
                  </a:lnTo>
                  <a:lnTo>
                    <a:pt x="404" y="63"/>
                  </a:lnTo>
                  <a:lnTo>
                    <a:pt x="404" y="61"/>
                  </a:lnTo>
                  <a:lnTo>
                    <a:pt x="404" y="61"/>
                  </a:lnTo>
                  <a:lnTo>
                    <a:pt x="404" y="59"/>
                  </a:lnTo>
                  <a:lnTo>
                    <a:pt x="404" y="54"/>
                  </a:lnTo>
                  <a:lnTo>
                    <a:pt x="404" y="52"/>
                  </a:lnTo>
                  <a:lnTo>
                    <a:pt x="406" y="49"/>
                  </a:lnTo>
                  <a:lnTo>
                    <a:pt x="411" y="44"/>
                  </a:lnTo>
                  <a:lnTo>
                    <a:pt x="414" y="44"/>
                  </a:lnTo>
                  <a:lnTo>
                    <a:pt x="416" y="44"/>
                  </a:lnTo>
                  <a:lnTo>
                    <a:pt x="416" y="47"/>
                  </a:lnTo>
                  <a:lnTo>
                    <a:pt x="418" y="47"/>
                  </a:lnTo>
                  <a:lnTo>
                    <a:pt x="418" y="47"/>
                  </a:lnTo>
                  <a:lnTo>
                    <a:pt x="421" y="47"/>
                  </a:lnTo>
                  <a:lnTo>
                    <a:pt x="423" y="44"/>
                  </a:lnTo>
                  <a:lnTo>
                    <a:pt x="425" y="40"/>
                  </a:lnTo>
                  <a:lnTo>
                    <a:pt x="425" y="40"/>
                  </a:lnTo>
                  <a:lnTo>
                    <a:pt x="428" y="37"/>
                  </a:lnTo>
                  <a:lnTo>
                    <a:pt x="428" y="37"/>
                  </a:lnTo>
                  <a:lnTo>
                    <a:pt x="430" y="37"/>
                  </a:lnTo>
                  <a:lnTo>
                    <a:pt x="435" y="37"/>
                  </a:lnTo>
                  <a:lnTo>
                    <a:pt x="437" y="37"/>
                  </a:lnTo>
                  <a:lnTo>
                    <a:pt x="440" y="37"/>
                  </a:lnTo>
                  <a:lnTo>
                    <a:pt x="440" y="37"/>
                  </a:lnTo>
                  <a:lnTo>
                    <a:pt x="444" y="40"/>
                  </a:lnTo>
                  <a:lnTo>
                    <a:pt x="447" y="44"/>
                  </a:lnTo>
                  <a:lnTo>
                    <a:pt x="449" y="47"/>
                  </a:lnTo>
                  <a:lnTo>
                    <a:pt x="451" y="49"/>
                  </a:lnTo>
                  <a:lnTo>
                    <a:pt x="454" y="52"/>
                  </a:lnTo>
                  <a:lnTo>
                    <a:pt x="456" y="52"/>
                  </a:lnTo>
                  <a:lnTo>
                    <a:pt x="456" y="52"/>
                  </a:lnTo>
                  <a:lnTo>
                    <a:pt x="458" y="52"/>
                  </a:lnTo>
                  <a:lnTo>
                    <a:pt x="475" y="47"/>
                  </a:lnTo>
                  <a:lnTo>
                    <a:pt x="477" y="44"/>
                  </a:lnTo>
                  <a:lnTo>
                    <a:pt x="477" y="44"/>
                  </a:lnTo>
                  <a:lnTo>
                    <a:pt x="477" y="42"/>
                  </a:lnTo>
                  <a:lnTo>
                    <a:pt x="480" y="42"/>
                  </a:lnTo>
                  <a:lnTo>
                    <a:pt x="480" y="37"/>
                  </a:lnTo>
                  <a:lnTo>
                    <a:pt x="480" y="35"/>
                  </a:lnTo>
                  <a:lnTo>
                    <a:pt x="482" y="35"/>
                  </a:lnTo>
                  <a:lnTo>
                    <a:pt x="484" y="33"/>
                  </a:lnTo>
                  <a:lnTo>
                    <a:pt x="484" y="33"/>
                  </a:lnTo>
                  <a:lnTo>
                    <a:pt x="484" y="33"/>
                  </a:lnTo>
                  <a:lnTo>
                    <a:pt x="484" y="30"/>
                  </a:lnTo>
                  <a:lnTo>
                    <a:pt x="484" y="30"/>
                  </a:lnTo>
                  <a:lnTo>
                    <a:pt x="484" y="30"/>
                  </a:lnTo>
                  <a:lnTo>
                    <a:pt x="484" y="28"/>
                  </a:lnTo>
                  <a:lnTo>
                    <a:pt x="484" y="28"/>
                  </a:lnTo>
                  <a:lnTo>
                    <a:pt x="482" y="28"/>
                  </a:lnTo>
                  <a:lnTo>
                    <a:pt x="480" y="23"/>
                  </a:lnTo>
                  <a:lnTo>
                    <a:pt x="477" y="23"/>
                  </a:lnTo>
                  <a:lnTo>
                    <a:pt x="477" y="21"/>
                  </a:lnTo>
                  <a:lnTo>
                    <a:pt x="477" y="18"/>
                  </a:lnTo>
                  <a:lnTo>
                    <a:pt x="477" y="16"/>
                  </a:lnTo>
                  <a:lnTo>
                    <a:pt x="477" y="16"/>
                  </a:lnTo>
                  <a:lnTo>
                    <a:pt x="477" y="11"/>
                  </a:lnTo>
                  <a:lnTo>
                    <a:pt x="477" y="9"/>
                  </a:lnTo>
                  <a:lnTo>
                    <a:pt x="480" y="7"/>
                  </a:lnTo>
                  <a:lnTo>
                    <a:pt x="480" y="4"/>
                  </a:lnTo>
                  <a:lnTo>
                    <a:pt x="482" y="4"/>
                  </a:lnTo>
                  <a:lnTo>
                    <a:pt x="482" y="2"/>
                  </a:lnTo>
                  <a:lnTo>
                    <a:pt x="484" y="0"/>
                  </a:lnTo>
                  <a:lnTo>
                    <a:pt x="484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489" y="0"/>
                  </a:lnTo>
                  <a:lnTo>
                    <a:pt x="489" y="0"/>
                  </a:lnTo>
                  <a:lnTo>
                    <a:pt x="489" y="2"/>
                  </a:lnTo>
                  <a:lnTo>
                    <a:pt x="492" y="4"/>
                  </a:lnTo>
                  <a:lnTo>
                    <a:pt x="492" y="7"/>
                  </a:lnTo>
                  <a:lnTo>
                    <a:pt x="494" y="7"/>
                  </a:lnTo>
                  <a:lnTo>
                    <a:pt x="494" y="7"/>
                  </a:lnTo>
                  <a:lnTo>
                    <a:pt x="496" y="9"/>
                  </a:lnTo>
                  <a:lnTo>
                    <a:pt x="503" y="11"/>
                  </a:lnTo>
                  <a:lnTo>
                    <a:pt x="506" y="14"/>
                  </a:lnTo>
                  <a:lnTo>
                    <a:pt x="506" y="16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15" y="16"/>
                  </a:lnTo>
                  <a:lnTo>
                    <a:pt x="518" y="16"/>
                  </a:lnTo>
                  <a:lnTo>
                    <a:pt x="520" y="16"/>
                  </a:lnTo>
                  <a:lnTo>
                    <a:pt x="520" y="18"/>
                  </a:lnTo>
                  <a:lnTo>
                    <a:pt x="520" y="21"/>
                  </a:lnTo>
                  <a:lnTo>
                    <a:pt x="520" y="21"/>
                  </a:lnTo>
                  <a:lnTo>
                    <a:pt x="518" y="28"/>
                  </a:lnTo>
                  <a:lnTo>
                    <a:pt x="518" y="30"/>
                  </a:lnTo>
                  <a:lnTo>
                    <a:pt x="520" y="30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2" y="37"/>
                  </a:lnTo>
                  <a:lnTo>
                    <a:pt x="525" y="40"/>
                  </a:lnTo>
                  <a:lnTo>
                    <a:pt x="525" y="40"/>
                  </a:lnTo>
                  <a:lnTo>
                    <a:pt x="527" y="40"/>
                  </a:lnTo>
                  <a:lnTo>
                    <a:pt x="527" y="40"/>
                  </a:lnTo>
                  <a:lnTo>
                    <a:pt x="532" y="40"/>
                  </a:lnTo>
                  <a:lnTo>
                    <a:pt x="532" y="40"/>
                  </a:lnTo>
                  <a:lnTo>
                    <a:pt x="534" y="37"/>
                  </a:lnTo>
                  <a:lnTo>
                    <a:pt x="544" y="35"/>
                  </a:lnTo>
                  <a:lnTo>
                    <a:pt x="551" y="33"/>
                  </a:lnTo>
                  <a:lnTo>
                    <a:pt x="562" y="35"/>
                  </a:lnTo>
                  <a:lnTo>
                    <a:pt x="577" y="35"/>
                  </a:lnTo>
                  <a:lnTo>
                    <a:pt x="579" y="35"/>
                  </a:lnTo>
                  <a:lnTo>
                    <a:pt x="579" y="35"/>
                  </a:lnTo>
                  <a:lnTo>
                    <a:pt x="579" y="35"/>
                  </a:lnTo>
                  <a:lnTo>
                    <a:pt x="577" y="40"/>
                  </a:lnTo>
                  <a:lnTo>
                    <a:pt x="579" y="44"/>
                  </a:lnTo>
                  <a:lnTo>
                    <a:pt x="581" y="56"/>
                  </a:lnTo>
                  <a:lnTo>
                    <a:pt x="581" y="56"/>
                  </a:lnTo>
                  <a:lnTo>
                    <a:pt x="581" y="63"/>
                  </a:lnTo>
                  <a:lnTo>
                    <a:pt x="581" y="63"/>
                  </a:lnTo>
                  <a:lnTo>
                    <a:pt x="581" y="66"/>
                  </a:lnTo>
                  <a:lnTo>
                    <a:pt x="584" y="68"/>
                  </a:lnTo>
                  <a:lnTo>
                    <a:pt x="584" y="70"/>
                  </a:lnTo>
                  <a:lnTo>
                    <a:pt x="584" y="73"/>
                  </a:lnTo>
                  <a:lnTo>
                    <a:pt x="584" y="75"/>
                  </a:lnTo>
                  <a:lnTo>
                    <a:pt x="579" y="78"/>
                  </a:lnTo>
                  <a:lnTo>
                    <a:pt x="577" y="80"/>
                  </a:lnTo>
                  <a:lnTo>
                    <a:pt x="577" y="80"/>
                  </a:lnTo>
                  <a:lnTo>
                    <a:pt x="577" y="85"/>
                  </a:lnTo>
                  <a:lnTo>
                    <a:pt x="577" y="87"/>
                  </a:lnTo>
                  <a:lnTo>
                    <a:pt x="579" y="87"/>
                  </a:lnTo>
                  <a:lnTo>
                    <a:pt x="581" y="87"/>
                  </a:lnTo>
                  <a:lnTo>
                    <a:pt x="586" y="92"/>
                  </a:lnTo>
                  <a:lnTo>
                    <a:pt x="596" y="94"/>
                  </a:lnTo>
                  <a:lnTo>
                    <a:pt x="598" y="94"/>
                  </a:lnTo>
                  <a:lnTo>
                    <a:pt x="598" y="97"/>
                  </a:lnTo>
                  <a:lnTo>
                    <a:pt x="598" y="97"/>
                  </a:lnTo>
                  <a:lnTo>
                    <a:pt x="600" y="94"/>
                  </a:lnTo>
                  <a:lnTo>
                    <a:pt x="600" y="94"/>
                  </a:lnTo>
                  <a:lnTo>
                    <a:pt x="600" y="94"/>
                  </a:lnTo>
                  <a:lnTo>
                    <a:pt x="603" y="97"/>
                  </a:lnTo>
                  <a:lnTo>
                    <a:pt x="603" y="97"/>
                  </a:lnTo>
                  <a:lnTo>
                    <a:pt x="603" y="99"/>
                  </a:lnTo>
                  <a:lnTo>
                    <a:pt x="605" y="99"/>
                  </a:lnTo>
                  <a:lnTo>
                    <a:pt x="605" y="101"/>
                  </a:lnTo>
                  <a:lnTo>
                    <a:pt x="605" y="101"/>
                  </a:lnTo>
                  <a:lnTo>
                    <a:pt x="605" y="101"/>
                  </a:lnTo>
                  <a:lnTo>
                    <a:pt x="605" y="104"/>
                  </a:lnTo>
                  <a:lnTo>
                    <a:pt x="603" y="115"/>
                  </a:lnTo>
                  <a:lnTo>
                    <a:pt x="605" y="118"/>
                  </a:lnTo>
                  <a:lnTo>
                    <a:pt x="603" y="125"/>
                  </a:lnTo>
                  <a:lnTo>
                    <a:pt x="603" y="127"/>
                  </a:lnTo>
                  <a:lnTo>
                    <a:pt x="603" y="130"/>
                  </a:lnTo>
                  <a:lnTo>
                    <a:pt x="603" y="132"/>
                  </a:lnTo>
                  <a:lnTo>
                    <a:pt x="603" y="134"/>
                  </a:lnTo>
                  <a:lnTo>
                    <a:pt x="605" y="134"/>
                  </a:lnTo>
                  <a:lnTo>
                    <a:pt x="605" y="137"/>
                  </a:lnTo>
                  <a:lnTo>
                    <a:pt x="605" y="137"/>
                  </a:lnTo>
                  <a:lnTo>
                    <a:pt x="607" y="139"/>
                  </a:lnTo>
                  <a:lnTo>
                    <a:pt x="610" y="139"/>
                  </a:lnTo>
                  <a:lnTo>
                    <a:pt x="610" y="139"/>
                  </a:lnTo>
                  <a:lnTo>
                    <a:pt x="612" y="139"/>
                  </a:lnTo>
                  <a:lnTo>
                    <a:pt x="612" y="139"/>
                  </a:lnTo>
                  <a:lnTo>
                    <a:pt x="612" y="139"/>
                  </a:lnTo>
                  <a:lnTo>
                    <a:pt x="615" y="139"/>
                  </a:lnTo>
                  <a:lnTo>
                    <a:pt x="615" y="137"/>
                  </a:lnTo>
                  <a:lnTo>
                    <a:pt x="615" y="137"/>
                  </a:lnTo>
                  <a:lnTo>
                    <a:pt x="615" y="137"/>
                  </a:lnTo>
                  <a:lnTo>
                    <a:pt x="615" y="134"/>
                  </a:lnTo>
                  <a:lnTo>
                    <a:pt x="612" y="134"/>
                  </a:lnTo>
                  <a:lnTo>
                    <a:pt x="612" y="132"/>
                  </a:lnTo>
                  <a:lnTo>
                    <a:pt x="612" y="132"/>
                  </a:lnTo>
                  <a:lnTo>
                    <a:pt x="612" y="132"/>
                  </a:lnTo>
                  <a:lnTo>
                    <a:pt x="612" y="130"/>
                  </a:lnTo>
                  <a:lnTo>
                    <a:pt x="612" y="130"/>
                  </a:lnTo>
                  <a:lnTo>
                    <a:pt x="615" y="130"/>
                  </a:lnTo>
                  <a:lnTo>
                    <a:pt x="612" y="127"/>
                  </a:lnTo>
                  <a:lnTo>
                    <a:pt x="612" y="127"/>
                  </a:lnTo>
                  <a:lnTo>
                    <a:pt x="612" y="127"/>
                  </a:lnTo>
                  <a:lnTo>
                    <a:pt x="610" y="123"/>
                  </a:lnTo>
                  <a:lnTo>
                    <a:pt x="610" y="123"/>
                  </a:lnTo>
                  <a:lnTo>
                    <a:pt x="610" y="123"/>
                  </a:lnTo>
                  <a:lnTo>
                    <a:pt x="610" y="120"/>
                  </a:lnTo>
                  <a:lnTo>
                    <a:pt x="610" y="120"/>
                  </a:lnTo>
                  <a:lnTo>
                    <a:pt x="612" y="120"/>
                  </a:lnTo>
                  <a:lnTo>
                    <a:pt x="612" y="120"/>
                  </a:lnTo>
                  <a:lnTo>
                    <a:pt x="612" y="120"/>
                  </a:lnTo>
                  <a:lnTo>
                    <a:pt x="617" y="118"/>
                  </a:lnTo>
                  <a:lnTo>
                    <a:pt x="617" y="118"/>
                  </a:lnTo>
                  <a:lnTo>
                    <a:pt x="619" y="118"/>
                  </a:lnTo>
                  <a:lnTo>
                    <a:pt x="619" y="118"/>
                  </a:lnTo>
                  <a:lnTo>
                    <a:pt x="622" y="120"/>
                  </a:lnTo>
                  <a:lnTo>
                    <a:pt x="622" y="120"/>
                  </a:lnTo>
                  <a:lnTo>
                    <a:pt x="622" y="120"/>
                  </a:lnTo>
                  <a:lnTo>
                    <a:pt x="622" y="123"/>
                  </a:lnTo>
                  <a:lnTo>
                    <a:pt x="624" y="123"/>
                  </a:lnTo>
                  <a:lnTo>
                    <a:pt x="626" y="125"/>
                  </a:lnTo>
                  <a:lnTo>
                    <a:pt x="626" y="127"/>
                  </a:lnTo>
                  <a:lnTo>
                    <a:pt x="626" y="127"/>
                  </a:lnTo>
                  <a:lnTo>
                    <a:pt x="626" y="127"/>
                  </a:lnTo>
                  <a:lnTo>
                    <a:pt x="626" y="130"/>
                  </a:lnTo>
                  <a:lnTo>
                    <a:pt x="626" y="132"/>
                  </a:lnTo>
                  <a:lnTo>
                    <a:pt x="622" y="139"/>
                  </a:lnTo>
                  <a:lnTo>
                    <a:pt x="622" y="141"/>
                  </a:lnTo>
                  <a:lnTo>
                    <a:pt x="617" y="151"/>
                  </a:lnTo>
                  <a:lnTo>
                    <a:pt x="617" y="151"/>
                  </a:lnTo>
                  <a:lnTo>
                    <a:pt x="617" y="153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22" y="153"/>
                  </a:lnTo>
                  <a:lnTo>
                    <a:pt x="622" y="153"/>
                  </a:lnTo>
                  <a:lnTo>
                    <a:pt x="622" y="153"/>
                  </a:lnTo>
                  <a:lnTo>
                    <a:pt x="624" y="153"/>
                  </a:lnTo>
                  <a:lnTo>
                    <a:pt x="624" y="153"/>
                  </a:lnTo>
                  <a:lnTo>
                    <a:pt x="626" y="153"/>
                  </a:lnTo>
                  <a:lnTo>
                    <a:pt x="626" y="153"/>
                  </a:lnTo>
                  <a:lnTo>
                    <a:pt x="631" y="156"/>
                  </a:lnTo>
                  <a:lnTo>
                    <a:pt x="631" y="156"/>
                  </a:lnTo>
                  <a:lnTo>
                    <a:pt x="633" y="158"/>
                  </a:lnTo>
                  <a:lnTo>
                    <a:pt x="633" y="158"/>
                  </a:lnTo>
                  <a:lnTo>
                    <a:pt x="633" y="158"/>
                  </a:lnTo>
                  <a:lnTo>
                    <a:pt x="636" y="156"/>
                  </a:lnTo>
                  <a:lnTo>
                    <a:pt x="636" y="156"/>
                  </a:lnTo>
                  <a:lnTo>
                    <a:pt x="638" y="156"/>
                  </a:lnTo>
                  <a:lnTo>
                    <a:pt x="638" y="158"/>
                  </a:lnTo>
                  <a:lnTo>
                    <a:pt x="638" y="158"/>
                  </a:lnTo>
                  <a:lnTo>
                    <a:pt x="643" y="160"/>
                  </a:lnTo>
                  <a:lnTo>
                    <a:pt x="643" y="160"/>
                  </a:lnTo>
                  <a:lnTo>
                    <a:pt x="645" y="160"/>
                  </a:lnTo>
                  <a:lnTo>
                    <a:pt x="648" y="160"/>
                  </a:lnTo>
                  <a:lnTo>
                    <a:pt x="648" y="160"/>
                  </a:lnTo>
                  <a:lnTo>
                    <a:pt x="650" y="160"/>
                  </a:lnTo>
                  <a:lnTo>
                    <a:pt x="650" y="160"/>
                  </a:lnTo>
                  <a:lnTo>
                    <a:pt x="650" y="160"/>
                  </a:lnTo>
                  <a:lnTo>
                    <a:pt x="652" y="160"/>
                  </a:lnTo>
                  <a:lnTo>
                    <a:pt x="652" y="160"/>
                  </a:lnTo>
                  <a:lnTo>
                    <a:pt x="652" y="160"/>
                  </a:lnTo>
                  <a:lnTo>
                    <a:pt x="657" y="163"/>
                  </a:lnTo>
                  <a:lnTo>
                    <a:pt x="657" y="163"/>
                  </a:lnTo>
                  <a:lnTo>
                    <a:pt x="659" y="163"/>
                  </a:lnTo>
                  <a:lnTo>
                    <a:pt x="659" y="163"/>
                  </a:lnTo>
                  <a:lnTo>
                    <a:pt x="659" y="163"/>
                  </a:lnTo>
                  <a:lnTo>
                    <a:pt x="659" y="163"/>
                  </a:lnTo>
                  <a:lnTo>
                    <a:pt x="662" y="160"/>
                  </a:lnTo>
                  <a:lnTo>
                    <a:pt x="662" y="160"/>
                  </a:lnTo>
                  <a:lnTo>
                    <a:pt x="662" y="160"/>
                  </a:lnTo>
                  <a:lnTo>
                    <a:pt x="662" y="158"/>
                  </a:lnTo>
                  <a:lnTo>
                    <a:pt x="659" y="156"/>
                  </a:lnTo>
                  <a:lnTo>
                    <a:pt x="659" y="156"/>
                  </a:lnTo>
                  <a:lnTo>
                    <a:pt x="659" y="153"/>
                  </a:lnTo>
                  <a:lnTo>
                    <a:pt x="662" y="153"/>
                  </a:lnTo>
                  <a:lnTo>
                    <a:pt x="662" y="153"/>
                  </a:lnTo>
                  <a:lnTo>
                    <a:pt x="664" y="151"/>
                  </a:lnTo>
                  <a:lnTo>
                    <a:pt x="664" y="151"/>
                  </a:lnTo>
                  <a:lnTo>
                    <a:pt x="664" y="151"/>
                  </a:lnTo>
                  <a:lnTo>
                    <a:pt x="664" y="149"/>
                  </a:lnTo>
                  <a:lnTo>
                    <a:pt x="671" y="132"/>
                  </a:lnTo>
                  <a:lnTo>
                    <a:pt x="671" y="130"/>
                  </a:lnTo>
                  <a:lnTo>
                    <a:pt x="674" y="130"/>
                  </a:lnTo>
                  <a:lnTo>
                    <a:pt x="674" y="130"/>
                  </a:lnTo>
                  <a:lnTo>
                    <a:pt x="676" y="127"/>
                  </a:lnTo>
                  <a:lnTo>
                    <a:pt x="678" y="125"/>
                  </a:lnTo>
                  <a:lnTo>
                    <a:pt x="683" y="125"/>
                  </a:lnTo>
                  <a:lnTo>
                    <a:pt x="683" y="127"/>
                  </a:lnTo>
                  <a:lnTo>
                    <a:pt x="683" y="130"/>
                  </a:lnTo>
                  <a:lnTo>
                    <a:pt x="683" y="130"/>
                  </a:lnTo>
                  <a:lnTo>
                    <a:pt x="683" y="130"/>
                  </a:lnTo>
                  <a:lnTo>
                    <a:pt x="683" y="132"/>
                  </a:lnTo>
                  <a:lnTo>
                    <a:pt x="683" y="137"/>
                  </a:lnTo>
                  <a:lnTo>
                    <a:pt x="683" y="139"/>
                  </a:lnTo>
                  <a:lnTo>
                    <a:pt x="683" y="139"/>
                  </a:lnTo>
                  <a:lnTo>
                    <a:pt x="683" y="141"/>
                  </a:lnTo>
                  <a:lnTo>
                    <a:pt x="683" y="144"/>
                  </a:lnTo>
                  <a:lnTo>
                    <a:pt x="681" y="146"/>
                  </a:lnTo>
                  <a:lnTo>
                    <a:pt x="681" y="149"/>
                  </a:lnTo>
                  <a:lnTo>
                    <a:pt x="683" y="149"/>
                  </a:lnTo>
                  <a:lnTo>
                    <a:pt x="683" y="151"/>
                  </a:lnTo>
                  <a:lnTo>
                    <a:pt x="683" y="151"/>
                  </a:lnTo>
                  <a:lnTo>
                    <a:pt x="685" y="151"/>
                  </a:lnTo>
                  <a:lnTo>
                    <a:pt x="690" y="156"/>
                  </a:lnTo>
                  <a:lnTo>
                    <a:pt x="690" y="156"/>
                  </a:lnTo>
                  <a:lnTo>
                    <a:pt x="693" y="156"/>
                  </a:lnTo>
                  <a:lnTo>
                    <a:pt x="693" y="158"/>
                  </a:lnTo>
                  <a:lnTo>
                    <a:pt x="693" y="158"/>
                  </a:lnTo>
                  <a:lnTo>
                    <a:pt x="693" y="160"/>
                  </a:lnTo>
                  <a:lnTo>
                    <a:pt x="693" y="163"/>
                  </a:lnTo>
                  <a:lnTo>
                    <a:pt x="693" y="163"/>
                  </a:lnTo>
                  <a:lnTo>
                    <a:pt x="690" y="165"/>
                  </a:lnTo>
                  <a:lnTo>
                    <a:pt x="688" y="170"/>
                  </a:lnTo>
                  <a:lnTo>
                    <a:pt x="683" y="179"/>
                  </a:lnTo>
                  <a:lnTo>
                    <a:pt x="683" y="179"/>
                  </a:lnTo>
                  <a:lnTo>
                    <a:pt x="683" y="182"/>
                  </a:lnTo>
                  <a:lnTo>
                    <a:pt x="683" y="182"/>
                  </a:lnTo>
                  <a:lnTo>
                    <a:pt x="683" y="184"/>
                  </a:lnTo>
                  <a:lnTo>
                    <a:pt x="683" y="184"/>
                  </a:lnTo>
                  <a:lnTo>
                    <a:pt x="683" y="186"/>
                  </a:lnTo>
                  <a:lnTo>
                    <a:pt x="685" y="186"/>
                  </a:lnTo>
                  <a:lnTo>
                    <a:pt x="685" y="186"/>
                  </a:lnTo>
                  <a:lnTo>
                    <a:pt x="685" y="184"/>
                  </a:lnTo>
                  <a:lnTo>
                    <a:pt x="688" y="184"/>
                  </a:lnTo>
                  <a:lnTo>
                    <a:pt x="688" y="184"/>
                  </a:lnTo>
                  <a:lnTo>
                    <a:pt x="688" y="184"/>
                  </a:lnTo>
                  <a:lnTo>
                    <a:pt x="688" y="184"/>
                  </a:lnTo>
                  <a:lnTo>
                    <a:pt x="690" y="184"/>
                  </a:lnTo>
                  <a:lnTo>
                    <a:pt x="690" y="184"/>
                  </a:lnTo>
                  <a:lnTo>
                    <a:pt x="690" y="184"/>
                  </a:lnTo>
                  <a:lnTo>
                    <a:pt x="690" y="186"/>
                  </a:lnTo>
                  <a:lnTo>
                    <a:pt x="690" y="186"/>
                  </a:lnTo>
                  <a:lnTo>
                    <a:pt x="690" y="186"/>
                  </a:lnTo>
                  <a:lnTo>
                    <a:pt x="690" y="189"/>
                  </a:lnTo>
                  <a:lnTo>
                    <a:pt x="690" y="189"/>
                  </a:lnTo>
                  <a:lnTo>
                    <a:pt x="690" y="189"/>
                  </a:lnTo>
                  <a:lnTo>
                    <a:pt x="685" y="191"/>
                  </a:lnTo>
                  <a:lnTo>
                    <a:pt x="685" y="191"/>
                  </a:lnTo>
                  <a:lnTo>
                    <a:pt x="685" y="193"/>
                  </a:lnTo>
                  <a:lnTo>
                    <a:pt x="683" y="193"/>
                  </a:lnTo>
                  <a:lnTo>
                    <a:pt x="683" y="193"/>
                  </a:lnTo>
                  <a:lnTo>
                    <a:pt x="683" y="196"/>
                  </a:lnTo>
                  <a:lnTo>
                    <a:pt x="683" y="196"/>
                  </a:lnTo>
                  <a:lnTo>
                    <a:pt x="683" y="196"/>
                  </a:lnTo>
                  <a:lnTo>
                    <a:pt x="685" y="198"/>
                  </a:lnTo>
                  <a:lnTo>
                    <a:pt x="685" y="198"/>
                  </a:lnTo>
                  <a:lnTo>
                    <a:pt x="685" y="198"/>
                  </a:lnTo>
                  <a:lnTo>
                    <a:pt x="685" y="201"/>
                  </a:lnTo>
                  <a:lnTo>
                    <a:pt x="685" y="201"/>
                  </a:lnTo>
                  <a:lnTo>
                    <a:pt x="685" y="201"/>
                  </a:lnTo>
                  <a:lnTo>
                    <a:pt x="683" y="203"/>
                  </a:lnTo>
                  <a:lnTo>
                    <a:pt x="683" y="203"/>
                  </a:lnTo>
                  <a:lnTo>
                    <a:pt x="683" y="203"/>
                  </a:lnTo>
                  <a:lnTo>
                    <a:pt x="683" y="203"/>
                  </a:lnTo>
                  <a:lnTo>
                    <a:pt x="683" y="205"/>
                  </a:lnTo>
                  <a:lnTo>
                    <a:pt x="683" y="205"/>
                  </a:lnTo>
                  <a:lnTo>
                    <a:pt x="683" y="208"/>
                  </a:lnTo>
                  <a:lnTo>
                    <a:pt x="683" y="212"/>
                  </a:lnTo>
                  <a:lnTo>
                    <a:pt x="683" y="212"/>
                  </a:lnTo>
                  <a:lnTo>
                    <a:pt x="683" y="215"/>
                  </a:lnTo>
                  <a:lnTo>
                    <a:pt x="683" y="215"/>
                  </a:lnTo>
                  <a:lnTo>
                    <a:pt x="683" y="217"/>
                  </a:lnTo>
                  <a:lnTo>
                    <a:pt x="683" y="217"/>
                  </a:lnTo>
                  <a:lnTo>
                    <a:pt x="683" y="220"/>
                  </a:lnTo>
                  <a:lnTo>
                    <a:pt x="685" y="220"/>
                  </a:lnTo>
                  <a:lnTo>
                    <a:pt x="685" y="222"/>
                  </a:lnTo>
                  <a:lnTo>
                    <a:pt x="685" y="222"/>
                  </a:lnTo>
                  <a:lnTo>
                    <a:pt x="688" y="224"/>
                  </a:lnTo>
                  <a:lnTo>
                    <a:pt x="693" y="227"/>
                  </a:lnTo>
                  <a:lnTo>
                    <a:pt x="693" y="229"/>
                  </a:lnTo>
                  <a:lnTo>
                    <a:pt x="693" y="231"/>
                  </a:lnTo>
                  <a:lnTo>
                    <a:pt x="695" y="234"/>
                  </a:lnTo>
                  <a:lnTo>
                    <a:pt x="695" y="234"/>
                  </a:lnTo>
                  <a:lnTo>
                    <a:pt x="695" y="236"/>
                  </a:lnTo>
                  <a:lnTo>
                    <a:pt x="695" y="238"/>
                  </a:lnTo>
                  <a:lnTo>
                    <a:pt x="695" y="238"/>
                  </a:lnTo>
                  <a:lnTo>
                    <a:pt x="695" y="241"/>
                  </a:lnTo>
                  <a:lnTo>
                    <a:pt x="695" y="241"/>
                  </a:lnTo>
                  <a:lnTo>
                    <a:pt x="695" y="246"/>
                  </a:lnTo>
                  <a:lnTo>
                    <a:pt x="695" y="246"/>
                  </a:lnTo>
                  <a:lnTo>
                    <a:pt x="695" y="246"/>
                  </a:lnTo>
                  <a:lnTo>
                    <a:pt x="695" y="246"/>
                  </a:lnTo>
                  <a:lnTo>
                    <a:pt x="693" y="248"/>
                  </a:lnTo>
                  <a:lnTo>
                    <a:pt x="693" y="248"/>
                  </a:lnTo>
                  <a:lnTo>
                    <a:pt x="690" y="250"/>
                  </a:lnTo>
                  <a:lnTo>
                    <a:pt x="678" y="255"/>
                  </a:lnTo>
                  <a:lnTo>
                    <a:pt x="674" y="262"/>
                  </a:lnTo>
                  <a:lnTo>
                    <a:pt x="674" y="264"/>
                  </a:lnTo>
                  <a:lnTo>
                    <a:pt x="671" y="264"/>
                  </a:lnTo>
                  <a:lnTo>
                    <a:pt x="671" y="264"/>
                  </a:lnTo>
                  <a:lnTo>
                    <a:pt x="671" y="264"/>
                  </a:lnTo>
                  <a:lnTo>
                    <a:pt x="669" y="262"/>
                  </a:lnTo>
                  <a:lnTo>
                    <a:pt x="664" y="262"/>
                  </a:lnTo>
                  <a:lnTo>
                    <a:pt x="664" y="262"/>
                  </a:lnTo>
                  <a:lnTo>
                    <a:pt x="662" y="262"/>
                  </a:lnTo>
                  <a:lnTo>
                    <a:pt x="662" y="264"/>
                  </a:lnTo>
                  <a:lnTo>
                    <a:pt x="659" y="264"/>
                  </a:lnTo>
                  <a:lnTo>
                    <a:pt x="659" y="264"/>
                  </a:lnTo>
                  <a:lnTo>
                    <a:pt x="657" y="264"/>
                  </a:lnTo>
                  <a:lnTo>
                    <a:pt x="657" y="264"/>
                  </a:lnTo>
                  <a:lnTo>
                    <a:pt x="655" y="264"/>
                  </a:lnTo>
                  <a:lnTo>
                    <a:pt x="655" y="267"/>
                  </a:lnTo>
                  <a:lnTo>
                    <a:pt x="655" y="267"/>
                  </a:lnTo>
                  <a:lnTo>
                    <a:pt x="652" y="269"/>
                  </a:lnTo>
                  <a:lnTo>
                    <a:pt x="641" y="281"/>
                  </a:lnTo>
                  <a:lnTo>
                    <a:pt x="638" y="283"/>
                  </a:lnTo>
                  <a:lnTo>
                    <a:pt x="638" y="283"/>
                  </a:lnTo>
                  <a:lnTo>
                    <a:pt x="636" y="283"/>
                  </a:lnTo>
                  <a:lnTo>
                    <a:pt x="633" y="283"/>
                  </a:lnTo>
                  <a:lnTo>
                    <a:pt x="633" y="283"/>
                  </a:lnTo>
                  <a:lnTo>
                    <a:pt x="626" y="290"/>
                  </a:lnTo>
                  <a:lnTo>
                    <a:pt x="624" y="290"/>
                  </a:lnTo>
                  <a:lnTo>
                    <a:pt x="624" y="295"/>
                  </a:lnTo>
                  <a:lnTo>
                    <a:pt x="624" y="295"/>
                  </a:lnTo>
                  <a:lnTo>
                    <a:pt x="624" y="295"/>
                  </a:lnTo>
                  <a:lnTo>
                    <a:pt x="624" y="298"/>
                  </a:lnTo>
                  <a:lnTo>
                    <a:pt x="622" y="298"/>
                  </a:lnTo>
                  <a:lnTo>
                    <a:pt x="622" y="298"/>
                  </a:lnTo>
                  <a:lnTo>
                    <a:pt x="619" y="298"/>
                  </a:lnTo>
                  <a:lnTo>
                    <a:pt x="619" y="300"/>
                  </a:lnTo>
                  <a:lnTo>
                    <a:pt x="619" y="300"/>
                  </a:lnTo>
                  <a:lnTo>
                    <a:pt x="612" y="298"/>
                  </a:lnTo>
                  <a:lnTo>
                    <a:pt x="612" y="298"/>
                  </a:lnTo>
                  <a:lnTo>
                    <a:pt x="612" y="298"/>
                  </a:lnTo>
                  <a:lnTo>
                    <a:pt x="612" y="300"/>
                  </a:lnTo>
                  <a:lnTo>
                    <a:pt x="610" y="300"/>
                  </a:lnTo>
                  <a:lnTo>
                    <a:pt x="610" y="300"/>
                  </a:lnTo>
                  <a:lnTo>
                    <a:pt x="612" y="302"/>
                  </a:lnTo>
                  <a:lnTo>
                    <a:pt x="612" y="302"/>
                  </a:lnTo>
                  <a:lnTo>
                    <a:pt x="615" y="305"/>
                  </a:lnTo>
                  <a:lnTo>
                    <a:pt x="617" y="305"/>
                  </a:lnTo>
                  <a:lnTo>
                    <a:pt x="619" y="312"/>
                  </a:lnTo>
                  <a:lnTo>
                    <a:pt x="622" y="312"/>
                  </a:lnTo>
                  <a:lnTo>
                    <a:pt x="622" y="312"/>
                  </a:lnTo>
                  <a:lnTo>
                    <a:pt x="624" y="312"/>
                  </a:lnTo>
                  <a:lnTo>
                    <a:pt x="629" y="312"/>
                  </a:lnTo>
                  <a:lnTo>
                    <a:pt x="629" y="312"/>
                  </a:lnTo>
                  <a:lnTo>
                    <a:pt x="631" y="309"/>
                  </a:lnTo>
                  <a:lnTo>
                    <a:pt x="631" y="309"/>
                  </a:lnTo>
                  <a:lnTo>
                    <a:pt x="631" y="307"/>
                  </a:lnTo>
                  <a:lnTo>
                    <a:pt x="633" y="307"/>
                  </a:lnTo>
                  <a:lnTo>
                    <a:pt x="633" y="307"/>
                  </a:lnTo>
                  <a:lnTo>
                    <a:pt x="633" y="305"/>
                  </a:lnTo>
                  <a:lnTo>
                    <a:pt x="636" y="305"/>
                  </a:lnTo>
                  <a:lnTo>
                    <a:pt x="638" y="302"/>
                  </a:lnTo>
                  <a:lnTo>
                    <a:pt x="638" y="302"/>
                  </a:lnTo>
                  <a:lnTo>
                    <a:pt x="641" y="302"/>
                  </a:lnTo>
                  <a:lnTo>
                    <a:pt x="648" y="300"/>
                  </a:lnTo>
                  <a:lnTo>
                    <a:pt x="650" y="300"/>
                  </a:lnTo>
                  <a:lnTo>
                    <a:pt x="650" y="300"/>
                  </a:lnTo>
                  <a:lnTo>
                    <a:pt x="650" y="300"/>
                  </a:lnTo>
                  <a:lnTo>
                    <a:pt x="650" y="300"/>
                  </a:lnTo>
                  <a:lnTo>
                    <a:pt x="652" y="300"/>
                  </a:lnTo>
                  <a:lnTo>
                    <a:pt x="650" y="302"/>
                  </a:lnTo>
                  <a:lnTo>
                    <a:pt x="650" y="302"/>
                  </a:lnTo>
                  <a:lnTo>
                    <a:pt x="650" y="302"/>
                  </a:lnTo>
                  <a:lnTo>
                    <a:pt x="650" y="302"/>
                  </a:lnTo>
                  <a:lnTo>
                    <a:pt x="650" y="305"/>
                  </a:lnTo>
                  <a:lnTo>
                    <a:pt x="650" y="305"/>
                  </a:lnTo>
                  <a:lnTo>
                    <a:pt x="650" y="307"/>
                  </a:lnTo>
                  <a:lnTo>
                    <a:pt x="650" y="307"/>
                  </a:lnTo>
                  <a:lnTo>
                    <a:pt x="652" y="307"/>
                  </a:lnTo>
                  <a:lnTo>
                    <a:pt x="652" y="307"/>
                  </a:lnTo>
                  <a:lnTo>
                    <a:pt x="655" y="307"/>
                  </a:lnTo>
                  <a:lnTo>
                    <a:pt x="655" y="307"/>
                  </a:lnTo>
                  <a:lnTo>
                    <a:pt x="657" y="307"/>
                  </a:lnTo>
                  <a:lnTo>
                    <a:pt x="657" y="307"/>
                  </a:lnTo>
                  <a:lnTo>
                    <a:pt x="659" y="305"/>
                  </a:lnTo>
                  <a:lnTo>
                    <a:pt x="662" y="302"/>
                  </a:lnTo>
                  <a:lnTo>
                    <a:pt x="662" y="300"/>
                  </a:lnTo>
                  <a:lnTo>
                    <a:pt x="664" y="300"/>
                  </a:lnTo>
                  <a:lnTo>
                    <a:pt x="664" y="300"/>
                  </a:lnTo>
                  <a:lnTo>
                    <a:pt x="664" y="300"/>
                  </a:lnTo>
                  <a:lnTo>
                    <a:pt x="667" y="302"/>
                  </a:lnTo>
                  <a:lnTo>
                    <a:pt x="669" y="302"/>
                  </a:lnTo>
                  <a:lnTo>
                    <a:pt x="669" y="302"/>
                  </a:lnTo>
                  <a:lnTo>
                    <a:pt x="669" y="302"/>
                  </a:lnTo>
                  <a:lnTo>
                    <a:pt x="671" y="302"/>
                  </a:lnTo>
                  <a:lnTo>
                    <a:pt x="676" y="300"/>
                  </a:lnTo>
                  <a:lnTo>
                    <a:pt x="676" y="300"/>
                  </a:lnTo>
                  <a:lnTo>
                    <a:pt x="683" y="302"/>
                  </a:lnTo>
                  <a:lnTo>
                    <a:pt x="683" y="302"/>
                  </a:lnTo>
                  <a:lnTo>
                    <a:pt x="685" y="302"/>
                  </a:lnTo>
                  <a:lnTo>
                    <a:pt x="685" y="305"/>
                  </a:lnTo>
                  <a:lnTo>
                    <a:pt x="688" y="305"/>
                  </a:lnTo>
                  <a:lnTo>
                    <a:pt x="690" y="307"/>
                  </a:lnTo>
                  <a:lnTo>
                    <a:pt x="690" y="307"/>
                  </a:lnTo>
                  <a:lnTo>
                    <a:pt x="690" y="307"/>
                  </a:lnTo>
                  <a:lnTo>
                    <a:pt x="690" y="309"/>
                  </a:lnTo>
                  <a:lnTo>
                    <a:pt x="690" y="309"/>
                  </a:lnTo>
                  <a:lnTo>
                    <a:pt x="693" y="312"/>
                  </a:lnTo>
                  <a:lnTo>
                    <a:pt x="693" y="312"/>
                  </a:lnTo>
                  <a:lnTo>
                    <a:pt x="695" y="314"/>
                  </a:lnTo>
                  <a:lnTo>
                    <a:pt x="695" y="317"/>
                  </a:lnTo>
                  <a:lnTo>
                    <a:pt x="695" y="317"/>
                  </a:lnTo>
                  <a:lnTo>
                    <a:pt x="695" y="317"/>
                  </a:lnTo>
                  <a:lnTo>
                    <a:pt x="695" y="319"/>
                  </a:lnTo>
                  <a:lnTo>
                    <a:pt x="695" y="321"/>
                  </a:lnTo>
                  <a:lnTo>
                    <a:pt x="695" y="324"/>
                  </a:lnTo>
                  <a:lnTo>
                    <a:pt x="695" y="324"/>
                  </a:lnTo>
                  <a:lnTo>
                    <a:pt x="695" y="326"/>
                  </a:lnTo>
                  <a:lnTo>
                    <a:pt x="695" y="326"/>
                  </a:lnTo>
                  <a:lnTo>
                    <a:pt x="695" y="328"/>
                  </a:lnTo>
                  <a:lnTo>
                    <a:pt x="695" y="328"/>
                  </a:lnTo>
                  <a:lnTo>
                    <a:pt x="693" y="331"/>
                  </a:lnTo>
                  <a:lnTo>
                    <a:pt x="693" y="331"/>
                  </a:lnTo>
                  <a:lnTo>
                    <a:pt x="690" y="331"/>
                  </a:lnTo>
                  <a:lnTo>
                    <a:pt x="690" y="333"/>
                  </a:lnTo>
                  <a:lnTo>
                    <a:pt x="688" y="333"/>
                  </a:lnTo>
                  <a:lnTo>
                    <a:pt x="688" y="333"/>
                  </a:lnTo>
                  <a:lnTo>
                    <a:pt x="688" y="335"/>
                  </a:lnTo>
                  <a:lnTo>
                    <a:pt x="688" y="335"/>
                  </a:lnTo>
                  <a:lnTo>
                    <a:pt x="688" y="335"/>
                  </a:lnTo>
                  <a:lnTo>
                    <a:pt x="688" y="335"/>
                  </a:lnTo>
                  <a:lnTo>
                    <a:pt x="688" y="338"/>
                  </a:lnTo>
                  <a:lnTo>
                    <a:pt x="688" y="338"/>
                  </a:lnTo>
                  <a:lnTo>
                    <a:pt x="688" y="338"/>
                  </a:lnTo>
                  <a:lnTo>
                    <a:pt x="690" y="338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693" y="340"/>
                  </a:lnTo>
                  <a:lnTo>
                    <a:pt x="693" y="340"/>
                  </a:lnTo>
                  <a:lnTo>
                    <a:pt x="695" y="34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2583622" y="3040458"/>
              <a:ext cx="505942" cy="462937"/>
            </a:xfrm>
            <a:custGeom>
              <a:avLst/>
              <a:gdLst>
                <a:gd name="T0" fmla="*/ 577 w 584"/>
                <a:gd name="T1" fmla="*/ 180 h 533"/>
                <a:gd name="T2" fmla="*/ 555 w 584"/>
                <a:gd name="T3" fmla="*/ 199 h 533"/>
                <a:gd name="T4" fmla="*/ 517 w 584"/>
                <a:gd name="T5" fmla="*/ 211 h 533"/>
                <a:gd name="T6" fmla="*/ 484 w 584"/>
                <a:gd name="T7" fmla="*/ 228 h 533"/>
                <a:gd name="T8" fmla="*/ 451 w 584"/>
                <a:gd name="T9" fmla="*/ 220 h 533"/>
                <a:gd name="T10" fmla="*/ 406 w 584"/>
                <a:gd name="T11" fmla="*/ 223 h 533"/>
                <a:gd name="T12" fmla="*/ 371 w 584"/>
                <a:gd name="T13" fmla="*/ 228 h 533"/>
                <a:gd name="T14" fmla="*/ 380 w 584"/>
                <a:gd name="T15" fmla="*/ 268 h 533"/>
                <a:gd name="T16" fmla="*/ 366 w 584"/>
                <a:gd name="T17" fmla="*/ 308 h 533"/>
                <a:gd name="T18" fmla="*/ 373 w 584"/>
                <a:gd name="T19" fmla="*/ 325 h 533"/>
                <a:gd name="T20" fmla="*/ 392 w 584"/>
                <a:gd name="T21" fmla="*/ 322 h 533"/>
                <a:gd name="T22" fmla="*/ 416 w 584"/>
                <a:gd name="T23" fmla="*/ 348 h 533"/>
                <a:gd name="T24" fmla="*/ 423 w 584"/>
                <a:gd name="T25" fmla="*/ 386 h 533"/>
                <a:gd name="T26" fmla="*/ 449 w 584"/>
                <a:gd name="T27" fmla="*/ 464 h 533"/>
                <a:gd name="T28" fmla="*/ 442 w 584"/>
                <a:gd name="T29" fmla="*/ 478 h 533"/>
                <a:gd name="T30" fmla="*/ 437 w 584"/>
                <a:gd name="T31" fmla="*/ 497 h 533"/>
                <a:gd name="T32" fmla="*/ 423 w 584"/>
                <a:gd name="T33" fmla="*/ 530 h 533"/>
                <a:gd name="T34" fmla="*/ 406 w 584"/>
                <a:gd name="T35" fmla="*/ 530 h 533"/>
                <a:gd name="T36" fmla="*/ 385 w 584"/>
                <a:gd name="T37" fmla="*/ 523 h 533"/>
                <a:gd name="T38" fmla="*/ 387 w 584"/>
                <a:gd name="T39" fmla="*/ 497 h 533"/>
                <a:gd name="T40" fmla="*/ 371 w 584"/>
                <a:gd name="T41" fmla="*/ 490 h 533"/>
                <a:gd name="T42" fmla="*/ 376 w 584"/>
                <a:gd name="T43" fmla="*/ 507 h 533"/>
                <a:gd name="T44" fmla="*/ 364 w 584"/>
                <a:gd name="T45" fmla="*/ 495 h 533"/>
                <a:gd name="T46" fmla="*/ 359 w 584"/>
                <a:gd name="T47" fmla="*/ 464 h 533"/>
                <a:gd name="T48" fmla="*/ 342 w 584"/>
                <a:gd name="T49" fmla="*/ 433 h 533"/>
                <a:gd name="T50" fmla="*/ 288 w 584"/>
                <a:gd name="T51" fmla="*/ 410 h 533"/>
                <a:gd name="T52" fmla="*/ 269 w 584"/>
                <a:gd name="T53" fmla="*/ 386 h 533"/>
                <a:gd name="T54" fmla="*/ 243 w 584"/>
                <a:gd name="T55" fmla="*/ 372 h 533"/>
                <a:gd name="T56" fmla="*/ 245 w 584"/>
                <a:gd name="T57" fmla="*/ 400 h 533"/>
                <a:gd name="T58" fmla="*/ 215 w 584"/>
                <a:gd name="T59" fmla="*/ 422 h 533"/>
                <a:gd name="T60" fmla="*/ 179 w 584"/>
                <a:gd name="T61" fmla="*/ 417 h 533"/>
                <a:gd name="T62" fmla="*/ 163 w 584"/>
                <a:gd name="T63" fmla="*/ 438 h 533"/>
                <a:gd name="T64" fmla="*/ 141 w 584"/>
                <a:gd name="T65" fmla="*/ 450 h 533"/>
                <a:gd name="T66" fmla="*/ 139 w 584"/>
                <a:gd name="T67" fmla="*/ 431 h 533"/>
                <a:gd name="T68" fmla="*/ 122 w 584"/>
                <a:gd name="T69" fmla="*/ 410 h 533"/>
                <a:gd name="T70" fmla="*/ 113 w 584"/>
                <a:gd name="T71" fmla="*/ 436 h 533"/>
                <a:gd name="T72" fmla="*/ 85 w 584"/>
                <a:gd name="T73" fmla="*/ 386 h 533"/>
                <a:gd name="T74" fmla="*/ 42 w 584"/>
                <a:gd name="T75" fmla="*/ 367 h 533"/>
                <a:gd name="T76" fmla="*/ 42 w 584"/>
                <a:gd name="T77" fmla="*/ 329 h 533"/>
                <a:gd name="T78" fmla="*/ 9 w 584"/>
                <a:gd name="T79" fmla="*/ 313 h 533"/>
                <a:gd name="T80" fmla="*/ 0 w 584"/>
                <a:gd name="T81" fmla="*/ 287 h 533"/>
                <a:gd name="T82" fmla="*/ 26 w 584"/>
                <a:gd name="T83" fmla="*/ 268 h 533"/>
                <a:gd name="T84" fmla="*/ 54 w 584"/>
                <a:gd name="T85" fmla="*/ 254 h 533"/>
                <a:gd name="T86" fmla="*/ 40 w 584"/>
                <a:gd name="T87" fmla="*/ 213 h 533"/>
                <a:gd name="T88" fmla="*/ 59 w 584"/>
                <a:gd name="T89" fmla="*/ 202 h 533"/>
                <a:gd name="T90" fmla="*/ 85 w 584"/>
                <a:gd name="T91" fmla="*/ 190 h 533"/>
                <a:gd name="T92" fmla="*/ 122 w 584"/>
                <a:gd name="T93" fmla="*/ 218 h 533"/>
                <a:gd name="T94" fmla="*/ 151 w 584"/>
                <a:gd name="T95" fmla="*/ 211 h 533"/>
                <a:gd name="T96" fmla="*/ 167 w 584"/>
                <a:gd name="T97" fmla="*/ 237 h 533"/>
                <a:gd name="T98" fmla="*/ 203 w 584"/>
                <a:gd name="T99" fmla="*/ 254 h 533"/>
                <a:gd name="T100" fmla="*/ 238 w 584"/>
                <a:gd name="T101" fmla="*/ 225 h 533"/>
                <a:gd name="T102" fmla="*/ 269 w 584"/>
                <a:gd name="T103" fmla="*/ 168 h 533"/>
                <a:gd name="T104" fmla="*/ 302 w 584"/>
                <a:gd name="T105" fmla="*/ 168 h 533"/>
                <a:gd name="T106" fmla="*/ 323 w 584"/>
                <a:gd name="T107" fmla="*/ 154 h 533"/>
                <a:gd name="T108" fmla="*/ 359 w 584"/>
                <a:gd name="T109" fmla="*/ 109 h 533"/>
                <a:gd name="T110" fmla="*/ 385 w 584"/>
                <a:gd name="T111" fmla="*/ 83 h 533"/>
                <a:gd name="T112" fmla="*/ 402 w 584"/>
                <a:gd name="T113" fmla="*/ 55 h 533"/>
                <a:gd name="T114" fmla="*/ 394 w 584"/>
                <a:gd name="T115" fmla="*/ 15 h 533"/>
                <a:gd name="T116" fmla="*/ 430 w 584"/>
                <a:gd name="T117" fmla="*/ 17 h 533"/>
                <a:gd name="T118" fmla="*/ 491 w 584"/>
                <a:gd name="T119" fmla="*/ 76 h 533"/>
                <a:gd name="T120" fmla="*/ 565 w 584"/>
                <a:gd name="T121" fmla="*/ 114 h 533"/>
                <a:gd name="T122" fmla="*/ 581 w 584"/>
                <a:gd name="T123" fmla="*/ 15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4" h="533">
                  <a:moveTo>
                    <a:pt x="584" y="157"/>
                  </a:moveTo>
                  <a:lnTo>
                    <a:pt x="584" y="157"/>
                  </a:lnTo>
                  <a:lnTo>
                    <a:pt x="584" y="157"/>
                  </a:lnTo>
                  <a:lnTo>
                    <a:pt x="584" y="159"/>
                  </a:lnTo>
                  <a:lnTo>
                    <a:pt x="584" y="159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7" y="164"/>
                  </a:lnTo>
                  <a:lnTo>
                    <a:pt x="577" y="166"/>
                  </a:lnTo>
                  <a:lnTo>
                    <a:pt x="574" y="166"/>
                  </a:lnTo>
                  <a:lnTo>
                    <a:pt x="574" y="168"/>
                  </a:lnTo>
                  <a:lnTo>
                    <a:pt x="574" y="168"/>
                  </a:lnTo>
                  <a:lnTo>
                    <a:pt x="574" y="173"/>
                  </a:lnTo>
                  <a:lnTo>
                    <a:pt x="577" y="178"/>
                  </a:lnTo>
                  <a:lnTo>
                    <a:pt x="577" y="180"/>
                  </a:lnTo>
                  <a:lnTo>
                    <a:pt x="577" y="180"/>
                  </a:lnTo>
                  <a:lnTo>
                    <a:pt x="577" y="183"/>
                  </a:lnTo>
                  <a:lnTo>
                    <a:pt x="577" y="187"/>
                  </a:lnTo>
                  <a:lnTo>
                    <a:pt x="574" y="192"/>
                  </a:lnTo>
                  <a:lnTo>
                    <a:pt x="574" y="194"/>
                  </a:lnTo>
                  <a:lnTo>
                    <a:pt x="574" y="197"/>
                  </a:lnTo>
                  <a:lnTo>
                    <a:pt x="572" y="199"/>
                  </a:lnTo>
                  <a:lnTo>
                    <a:pt x="569" y="202"/>
                  </a:lnTo>
                  <a:lnTo>
                    <a:pt x="567" y="204"/>
                  </a:lnTo>
                  <a:lnTo>
                    <a:pt x="567" y="204"/>
                  </a:lnTo>
                  <a:lnTo>
                    <a:pt x="565" y="204"/>
                  </a:lnTo>
                  <a:lnTo>
                    <a:pt x="562" y="204"/>
                  </a:lnTo>
                  <a:lnTo>
                    <a:pt x="560" y="204"/>
                  </a:lnTo>
                  <a:lnTo>
                    <a:pt x="558" y="204"/>
                  </a:lnTo>
                  <a:lnTo>
                    <a:pt x="558" y="202"/>
                  </a:lnTo>
                  <a:lnTo>
                    <a:pt x="555" y="202"/>
                  </a:lnTo>
                  <a:lnTo>
                    <a:pt x="555" y="199"/>
                  </a:lnTo>
                  <a:lnTo>
                    <a:pt x="553" y="199"/>
                  </a:lnTo>
                  <a:lnTo>
                    <a:pt x="553" y="197"/>
                  </a:lnTo>
                  <a:lnTo>
                    <a:pt x="553" y="197"/>
                  </a:lnTo>
                  <a:lnTo>
                    <a:pt x="553" y="194"/>
                  </a:lnTo>
                  <a:lnTo>
                    <a:pt x="551" y="194"/>
                  </a:lnTo>
                  <a:lnTo>
                    <a:pt x="551" y="194"/>
                  </a:lnTo>
                  <a:lnTo>
                    <a:pt x="548" y="192"/>
                  </a:lnTo>
                  <a:lnTo>
                    <a:pt x="546" y="192"/>
                  </a:lnTo>
                  <a:lnTo>
                    <a:pt x="546" y="194"/>
                  </a:lnTo>
                  <a:lnTo>
                    <a:pt x="529" y="199"/>
                  </a:lnTo>
                  <a:lnTo>
                    <a:pt x="527" y="199"/>
                  </a:lnTo>
                  <a:lnTo>
                    <a:pt x="520" y="206"/>
                  </a:lnTo>
                  <a:lnTo>
                    <a:pt x="520" y="206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517" y="211"/>
                  </a:lnTo>
                  <a:lnTo>
                    <a:pt x="515" y="213"/>
                  </a:lnTo>
                  <a:lnTo>
                    <a:pt x="515" y="213"/>
                  </a:lnTo>
                  <a:lnTo>
                    <a:pt x="510" y="216"/>
                  </a:lnTo>
                  <a:lnTo>
                    <a:pt x="510" y="216"/>
                  </a:lnTo>
                  <a:lnTo>
                    <a:pt x="508" y="216"/>
                  </a:lnTo>
                  <a:lnTo>
                    <a:pt x="506" y="218"/>
                  </a:lnTo>
                  <a:lnTo>
                    <a:pt x="506" y="220"/>
                  </a:lnTo>
                  <a:lnTo>
                    <a:pt x="506" y="220"/>
                  </a:lnTo>
                  <a:lnTo>
                    <a:pt x="503" y="218"/>
                  </a:lnTo>
                  <a:lnTo>
                    <a:pt x="501" y="218"/>
                  </a:lnTo>
                  <a:lnTo>
                    <a:pt x="498" y="218"/>
                  </a:lnTo>
                  <a:lnTo>
                    <a:pt x="498" y="218"/>
                  </a:lnTo>
                  <a:lnTo>
                    <a:pt x="491" y="225"/>
                  </a:lnTo>
                  <a:lnTo>
                    <a:pt x="489" y="225"/>
                  </a:lnTo>
                  <a:lnTo>
                    <a:pt x="487" y="225"/>
                  </a:lnTo>
                  <a:lnTo>
                    <a:pt x="484" y="228"/>
                  </a:lnTo>
                  <a:lnTo>
                    <a:pt x="482" y="225"/>
                  </a:lnTo>
                  <a:lnTo>
                    <a:pt x="477" y="225"/>
                  </a:lnTo>
                  <a:lnTo>
                    <a:pt x="477" y="225"/>
                  </a:lnTo>
                  <a:lnTo>
                    <a:pt x="475" y="223"/>
                  </a:lnTo>
                  <a:lnTo>
                    <a:pt x="475" y="223"/>
                  </a:lnTo>
                  <a:lnTo>
                    <a:pt x="472" y="223"/>
                  </a:lnTo>
                  <a:lnTo>
                    <a:pt x="470" y="223"/>
                  </a:lnTo>
                  <a:lnTo>
                    <a:pt x="461" y="225"/>
                  </a:lnTo>
                  <a:lnTo>
                    <a:pt x="461" y="225"/>
                  </a:lnTo>
                  <a:lnTo>
                    <a:pt x="458" y="225"/>
                  </a:lnTo>
                  <a:lnTo>
                    <a:pt x="456" y="225"/>
                  </a:lnTo>
                  <a:lnTo>
                    <a:pt x="454" y="223"/>
                  </a:lnTo>
                  <a:lnTo>
                    <a:pt x="454" y="223"/>
                  </a:lnTo>
                  <a:lnTo>
                    <a:pt x="454" y="220"/>
                  </a:lnTo>
                  <a:lnTo>
                    <a:pt x="451" y="220"/>
                  </a:lnTo>
                  <a:lnTo>
                    <a:pt x="451" y="220"/>
                  </a:lnTo>
                  <a:lnTo>
                    <a:pt x="449" y="218"/>
                  </a:lnTo>
                  <a:lnTo>
                    <a:pt x="437" y="216"/>
                  </a:lnTo>
                  <a:lnTo>
                    <a:pt x="435" y="216"/>
                  </a:lnTo>
                  <a:lnTo>
                    <a:pt x="432" y="218"/>
                  </a:lnTo>
                  <a:lnTo>
                    <a:pt x="430" y="218"/>
                  </a:lnTo>
                  <a:lnTo>
                    <a:pt x="430" y="218"/>
                  </a:lnTo>
                  <a:lnTo>
                    <a:pt x="428" y="220"/>
                  </a:lnTo>
                  <a:lnTo>
                    <a:pt x="428" y="223"/>
                  </a:lnTo>
                  <a:lnTo>
                    <a:pt x="425" y="223"/>
                  </a:lnTo>
                  <a:lnTo>
                    <a:pt x="420" y="223"/>
                  </a:lnTo>
                  <a:lnTo>
                    <a:pt x="418" y="223"/>
                  </a:lnTo>
                  <a:lnTo>
                    <a:pt x="416" y="223"/>
                  </a:lnTo>
                  <a:lnTo>
                    <a:pt x="413" y="223"/>
                  </a:lnTo>
                  <a:lnTo>
                    <a:pt x="411" y="225"/>
                  </a:lnTo>
                  <a:lnTo>
                    <a:pt x="409" y="225"/>
                  </a:lnTo>
                  <a:lnTo>
                    <a:pt x="406" y="223"/>
                  </a:lnTo>
                  <a:lnTo>
                    <a:pt x="406" y="223"/>
                  </a:lnTo>
                  <a:lnTo>
                    <a:pt x="404" y="220"/>
                  </a:lnTo>
                  <a:lnTo>
                    <a:pt x="404" y="218"/>
                  </a:lnTo>
                  <a:lnTo>
                    <a:pt x="404" y="218"/>
                  </a:lnTo>
                  <a:lnTo>
                    <a:pt x="404" y="216"/>
                  </a:lnTo>
                  <a:lnTo>
                    <a:pt x="402" y="216"/>
                  </a:lnTo>
                  <a:lnTo>
                    <a:pt x="402" y="216"/>
                  </a:lnTo>
                  <a:lnTo>
                    <a:pt x="399" y="216"/>
                  </a:lnTo>
                  <a:lnTo>
                    <a:pt x="394" y="223"/>
                  </a:lnTo>
                  <a:lnTo>
                    <a:pt x="394" y="223"/>
                  </a:lnTo>
                  <a:lnTo>
                    <a:pt x="392" y="223"/>
                  </a:lnTo>
                  <a:lnTo>
                    <a:pt x="390" y="225"/>
                  </a:lnTo>
                  <a:lnTo>
                    <a:pt x="376" y="223"/>
                  </a:lnTo>
                  <a:lnTo>
                    <a:pt x="373" y="225"/>
                  </a:lnTo>
                  <a:lnTo>
                    <a:pt x="371" y="225"/>
                  </a:lnTo>
                  <a:lnTo>
                    <a:pt x="371" y="228"/>
                  </a:lnTo>
                  <a:lnTo>
                    <a:pt x="371" y="228"/>
                  </a:lnTo>
                  <a:lnTo>
                    <a:pt x="366" y="235"/>
                  </a:lnTo>
                  <a:lnTo>
                    <a:pt x="366" y="235"/>
                  </a:lnTo>
                  <a:lnTo>
                    <a:pt x="368" y="237"/>
                  </a:lnTo>
                  <a:lnTo>
                    <a:pt x="368" y="239"/>
                  </a:lnTo>
                  <a:lnTo>
                    <a:pt x="371" y="239"/>
                  </a:lnTo>
                  <a:lnTo>
                    <a:pt x="378" y="244"/>
                  </a:lnTo>
                  <a:lnTo>
                    <a:pt x="380" y="247"/>
                  </a:lnTo>
                  <a:lnTo>
                    <a:pt x="383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5" y="251"/>
                  </a:lnTo>
                  <a:lnTo>
                    <a:pt x="385" y="254"/>
                  </a:lnTo>
                  <a:lnTo>
                    <a:pt x="383" y="256"/>
                  </a:lnTo>
                  <a:lnTo>
                    <a:pt x="380" y="263"/>
                  </a:lnTo>
                  <a:lnTo>
                    <a:pt x="380" y="268"/>
                  </a:lnTo>
                  <a:lnTo>
                    <a:pt x="380" y="275"/>
                  </a:lnTo>
                  <a:lnTo>
                    <a:pt x="380" y="289"/>
                  </a:lnTo>
                  <a:lnTo>
                    <a:pt x="380" y="289"/>
                  </a:lnTo>
                  <a:lnTo>
                    <a:pt x="380" y="289"/>
                  </a:lnTo>
                  <a:lnTo>
                    <a:pt x="380" y="291"/>
                  </a:lnTo>
                  <a:lnTo>
                    <a:pt x="378" y="294"/>
                  </a:lnTo>
                  <a:lnTo>
                    <a:pt x="378" y="296"/>
                  </a:lnTo>
                  <a:lnTo>
                    <a:pt x="378" y="299"/>
                  </a:lnTo>
                  <a:lnTo>
                    <a:pt x="378" y="301"/>
                  </a:lnTo>
                  <a:lnTo>
                    <a:pt x="378" y="303"/>
                  </a:lnTo>
                  <a:lnTo>
                    <a:pt x="378" y="306"/>
                  </a:lnTo>
                  <a:lnTo>
                    <a:pt x="378" y="306"/>
                  </a:lnTo>
                  <a:lnTo>
                    <a:pt x="376" y="308"/>
                  </a:lnTo>
                  <a:lnTo>
                    <a:pt x="376" y="308"/>
                  </a:lnTo>
                  <a:lnTo>
                    <a:pt x="373" y="308"/>
                  </a:lnTo>
                  <a:lnTo>
                    <a:pt x="366" y="308"/>
                  </a:lnTo>
                  <a:lnTo>
                    <a:pt x="364" y="308"/>
                  </a:lnTo>
                  <a:lnTo>
                    <a:pt x="361" y="308"/>
                  </a:lnTo>
                  <a:lnTo>
                    <a:pt x="361" y="308"/>
                  </a:lnTo>
                  <a:lnTo>
                    <a:pt x="361" y="310"/>
                  </a:lnTo>
                  <a:lnTo>
                    <a:pt x="364" y="313"/>
                  </a:lnTo>
                  <a:lnTo>
                    <a:pt x="364" y="315"/>
                  </a:lnTo>
                  <a:lnTo>
                    <a:pt x="364" y="317"/>
                  </a:lnTo>
                  <a:lnTo>
                    <a:pt x="364" y="320"/>
                  </a:lnTo>
                  <a:lnTo>
                    <a:pt x="366" y="320"/>
                  </a:lnTo>
                  <a:lnTo>
                    <a:pt x="366" y="322"/>
                  </a:lnTo>
                  <a:lnTo>
                    <a:pt x="366" y="322"/>
                  </a:lnTo>
                  <a:lnTo>
                    <a:pt x="368" y="325"/>
                  </a:lnTo>
                  <a:lnTo>
                    <a:pt x="371" y="325"/>
                  </a:lnTo>
                  <a:lnTo>
                    <a:pt x="371" y="325"/>
                  </a:lnTo>
                  <a:lnTo>
                    <a:pt x="373" y="325"/>
                  </a:lnTo>
                  <a:lnTo>
                    <a:pt x="373" y="325"/>
                  </a:lnTo>
                  <a:lnTo>
                    <a:pt x="373" y="325"/>
                  </a:lnTo>
                  <a:lnTo>
                    <a:pt x="376" y="322"/>
                  </a:lnTo>
                  <a:lnTo>
                    <a:pt x="376" y="322"/>
                  </a:lnTo>
                  <a:lnTo>
                    <a:pt x="378" y="317"/>
                  </a:lnTo>
                  <a:lnTo>
                    <a:pt x="378" y="315"/>
                  </a:lnTo>
                  <a:lnTo>
                    <a:pt x="378" y="315"/>
                  </a:lnTo>
                  <a:lnTo>
                    <a:pt x="380" y="313"/>
                  </a:lnTo>
                  <a:lnTo>
                    <a:pt x="383" y="313"/>
                  </a:lnTo>
                  <a:lnTo>
                    <a:pt x="385" y="310"/>
                  </a:lnTo>
                  <a:lnTo>
                    <a:pt x="385" y="310"/>
                  </a:lnTo>
                  <a:lnTo>
                    <a:pt x="387" y="308"/>
                  </a:lnTo>
                  <a:lnTo>
                    <a:pt x="387" y="308"/>
                  </a:lnTo>
                  <a:lnTo>
                    <a:pt x="390" y="310"/>
                  </a:lnTo>
                  <a:lnTo>
                    <a:pt x="392" y="315"/>
                  </a:lnTo>
                  <a:lnTo>
                    <a:pt x="392" y="317"/>
                  </a:lnTo>
                  <a:lnTo>
                    <a:pt x="392" y="322"/>
                  </a:lnTo>
                  <a:lnTo>
                    <a:pt x="392" y="327"/>
                  </a:lnTo>
                  <a:lnTo>
                    <a:pt x="394" y="329"/>
                  </a:lnTo>
                  <a:lnTo>
                    <a:pt x="394" y="332"/>
                  </a:lnTo>
                  <a:lnTo>
                    <a:pt x="394" y="332"/>
                  </a:lnTo>
                  <a:lnTo>
                    <a:pt x="397" y="332"/>
                  </a:lnTo>
                  <a:lnTo>
                    <a:pt x="399" y="334"/>
                  </a:lnTo>
                  <a:lnTo>
                    <a:pt x="399" y="334"/>
                  </a:lnTo>
                  <a:lnTo>
                    <a:pt x="404" y="336"/>
                  </a:lnTo>
                  <a:lnTo>
                    <a:pt x="409" y="339"/>
                  </a:lnTo>
                  <a:lnTo>
                    <a:pt x="413" y="341"/>
                  </a:lnTo>
                  <a:lnTo>
                    <a:pt x="413" y="341"/>
                  </a:lnTo>
                  <a:lnTo>
                    <a:pt x="416" y="343"/>
                  </a:lnTo>
                  <a:lnTo>
                    <a:pt x="416" y="343"/>
                  </a:lnTo>
                  <a:lnTo>
                    <a:pt x="416" y="346"/>
                  </a:lnTo>
                  <a:lnTo>
                    <a:pt x="416" y="348"/>
                  </a:lnTo>
                  <a:lnTo>
                    <a:pt x="416" y="348"/>
                  </a:lnTo>
                  <a:lnTo>
                    <a:pt x="416" y="351"/>
                  </a:lnTo>
                  <a:lnTo>
                    <a:pt x="411" y="360"/>
                  </a:lnTo>
                  <a:lnTo>
                    <a:pt x="411" y="360"/>
                  </a:lnTo>
                  <a:lnTo>
                    <a:pt x="411" y="362"/>
                  </a:lnTo>
                  <a:lnTo>
                    <a:pt x="411" y="362"/>
                  </a:lnTo>
                  <a:lnTo>
                    <a:pt x="413" y="365"/>
                  </a:lnTo>
                  <a:lnTo>
                    <a:pt x="416" y="370"/>
                  </a:lnTo>
                  <a:lnTo>
                    <a:pt x="416" y="372"/>
                  </a:lnTo>
                  <a:lnTo>
                    <a:pt x="416" y="374"/>
                  </a:lnTo>
                  <a:lnTo>
                    <a:pt x="416" y="374"/>
                  </a:lnTo>
                  <a:lnTo>
                    <a:pt x="416" y="377"/>
                  </a:lnTo>
                  <a:lnTo>
                    <a:pt x="416" y="379"/>
                  </a:lnTo>
                  <a:lnTo>
                    <a:pt x="416" y="379"/>
                  </a:lnTo>
                  <a:lnTo>
                    <a:pt x="418" y="381"/>
                  </a:lnTo>
                  <a:lnTo>
                    <a:pt x="423" y="384"/>
                  </a:lnTo>
                  <a:lnTo>
                    <a:pt x="423" y="386"/>
                  </a:lnTo>
                  <a:lnTo>
                    <a:pt x="425" y="386"/>
                  </a:lnTo>
                  <a:lnTo>
                    <a:pt x="425" y="386"/>
                  </a:lnTo>
                  <a:lnTo>
                    <a:pt x="428" y="388"/>
                  </a:lnTo>
                  <a:lnTo>
                    <a:pt x="430" y="396"/>
                  </a:lnTo>
                  <a:lnTo>
                    <a:pt x="432" y="400"/>
                  </a:lnTo>
                  <a:lnTo>
                    <a:pt x="446" y="417"/>
                  </a:lnTo>
                  <a:lnTo>
                    <a:pt x="454" y="424"/>
                  </a:lnTo>
                  <a:lnTo>
                    <a:pt x="454" y="426"/>
                  </a:lnTo>
                  <a:lnTo>
                    <a:pt x="454" y="429"/>
                  </a:lnTo>
                  <a:lnTo>
                    <a:pt x="454" y="429"/>
                  </a:lnTo>
                  <a:lnTo>
                    <a:pt x="451" y="431"/>
                  </a:lnTo>
                  <a:lnTo>
                    <a:pt x="449" y="440"/>
                  </a:lnTo>
                  <a:lnTo>
                    <a:pt x="446" y="445"/>
                  </a:lnTo>
                  <a:lnTo>
                    <a:pt x="446" y="459"/>
                  </a:lnTo>
                  <a:lnTo>
                    <a:pt x="446" y="462"/>
                  </a:lnTo>
                  <a:lnTo>
                    <a:pt x="449" y="464"/>
                  </a:lnTo>
                  <a:lnTo>
                    <a:pt x="449" y="464"/>
                  </a:lnTo>
                  <a:lnTo>
                    <a:pt x="449" y="464"/>
                  </a:lnTo>
                  <a:lnTo>
                    <a:pt x="449" y="467"/>
                  </a:lnTo>
                  <a:lnTo>
                    <a:pt x="449" y="467"/>
                  </a:lnTo>
                  <a:lnTo>
                    <a:pt x="449" y="469"/>
                  </a:lnTo>
                  <a:lnTo>
                    <a:pt x="449" y="469"/>
                  </a:lnTo>
                  <a:lnTo>
                    <a:pt x="446" y="469"/>
                  </a:lnTo>
                  <a:lnTo>
                    <a:pt x="446" y="471"/>
                  </a:lnTo>
                  <a:lnTo>
                    <a:pt x="446" y="474"/>
                  </a:lnTo>
                  <a:lnTo>
                    <a:pt x="446" y="474"/>
                  </a:lnTo>
                  <a:lnTo>
                    <a:pt x="446" y="474"/>
                  </a:lnTo>
                  <a:lnTo>
                    <a:pt x="446" y="476"/>
                  </a:lnTo>
                  <a:lnTo>
                    <a:pt x="444" y="476"/>
                  </a:lnTo>
                  <a:lnTo>
                    <a:pt x="442" y="476"/>
                  </a:lnTo>
                  <a:lnTo>
                    <a:pt x="442" y="476"/>
                  </a:lnTo>
                  <a:lnTo>
                    <a:pt x="442" y="478"/>
                  </a:lnTo>
                  <a:lnTo>
                    <a:pt x="442" y="478"/>
                  </a:lnTo>
                  <a:lnTo>
                    <a:pt x="442" y="478"/>
                  </a:lnTo>
                  <a:lnTo>
                    <a:pt x="442" y="481"/>
                  </a:lnTo>
                  <a:lnTo>
                    <a:pt x="442" y="481"/>
                  </a:lnTo>
                  <a:lnTo>
                    <a:pt x="444" y="481"/>
                  </a:lnTo>
                  <a:lnTo>
                    <a:pt x="446" y="483"/>
                  </a:lnTo>
                  <a:lnTo>
                    <a:pt x="446" y="483"/>
                  </a:lnTo>
                  <a:lnTo>
                    <a:pt x="449" y="483"/>
                  </a:lnTo>
                  <a:lnTo>
                    <a:pt x="449" y="485"/>
                  </a:lnTo>
                  <a:lnTo>
                    <a:pt x="449" y="485"/>
                  </a:lnTo>
                  <a:lnTo>
                    <a:pt x="449" y="485"/>
                  </a:lnTo>
                  <a:lnTo>
                    <a:pt x="446" y="490"/>
                  </a:lnTo>
                  <a:lnTo>
                    <a:pt x="446" y="493"/>
                  </a:lnTo>
                  <a:lnTo>
                    <a:pt x="444" y="495"/>
                  </a:lnTo>
                  <a:lnTo>
                    <a:pt x="439" y="495"/>
                  </a:lnTo>
                  <a:lnTo>
                    <a:pt x="437" y="497"/>
                  </a:lnTo>
                  <a:lnTo>
                    <a:pt x="435" y="500"/>
                  </a:lnTo>
                  <a:lnTo>
                    <a:pt x="435" y="500"/>
                  </a:lnTo>
                  <a:lnTo>
                    <a:pt x="432" y="500"/>
                  </a:lnTo>
                  <a:lnTo>
                    <a:pt x="432" y="502"/>
                  </a:lnTo>
                  <a:lnTo>
                    <a:pt x="425" y="519"/>
                  </a:lnTo>
                  <a:lnTo>
                    <a:pt x="425" y="521"/>
                  </a:lnTo>
                  <a:lnTo>
                    <a:pt x="425" y="521"/>
                  </a:lnTo>
                  <a:lnTo>
                    <a:pt x="425" y="521"/>
                  </a:lnTo>
                  <a:lnTo>
                    <a:pt x="423" y="523"/>
                  </a:lnTo>
                  <a:lnTo>
                    <a:pt x="423" y="523"/>
                  </a:lnTo>
                  <a:lnTo>
                    <a:pt x="420" y="523"/>
                  </a:lnTo>
                  <a:lnTo>
                    <a:pt x="420" y="526"/>
                  </a:lnTo>
                  <a:lnTo>
                    <a:pt x="420" y="526"/>
                  </a:lnTo>
                  <a:lnTo>
                    <a:pt x="423" y="528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3" y="530"/>
                  </a:lnTo>
                  <a:lnTo>
                    <a:pt x="420" y="533"/>
                  </a:lnTo>
                  <a:lnTo>
                    <a:pt x="420" y="533"/>
                  </a:lnTo>
                  <a:lnTo>
                    <a:pt x="420" y="533"/>
                  </a:lnTo>
                  <a:lnTo>
                    <a:pt x="420" y="533"/>
                  </a:lnTo>
                  <a:lnTo>
                    <a:pt x="418" y="533"/>
                  </a:lnTo>
                  <a:lnTo>
                    <a:pt x="418" y="533"/>
                  </a:lnTo>
                  <a:lnTo>
                    <a:pt x="413" y="530"/>
                  </a:lnTo>
                  <a:lnTo>
                    <a:pt x="413" y="530"/>
                  </a:lnTo>
                  <a:lnTo>
                    <a:pt x="413" y="530"/>
                  </a:lnTo>
                  <a:lnTo>
                    <a:pt x="411" y="530"/>
                  </a:lnTo>
                  <a:lnTo>
                    <a:pt x="411" y="530"/>
                  </a:lnTo>
                  <a:lnTo>
                    <a:pt x="411" y="530"/>
                  </a:lnTo>
                  <a:lnTo>
                    <a:pt x="409" y="530"/>
                  </a:lnTo>
                  <a:lnTo>
                    <a:pt x="409" y="530"/>
                  </a:lnTo>
                  <a:lnTo>
                    <a:pt x="406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399" y="528"/>
                  </a:lnTo>
                  <a:lnTo>
                    <a:pt x="399" y="528"/>
                  </a:lnTo>
                  <a:lnTo>
                    <a:pt x="399" y="526"/>
                  </a:lnTo>
                  <a:lnTo>
                    <a:pt x="397" y="526"/>
                  </a:lnTo>
                  <a:lnTo>
                    <a:pt x="397" y="526"/>
                  </a:lnTo>
                  <a:lnTo>
                    <a:pt x="394" y="528"/>
                  </a:lnTo>
                  <a:lnTo>
                    <a:pt x="394" y="528"/>
                  </a:lnTo>
                  <a:lnTo>
                    <a:pt x="394" y="528"/>
                  </a:lnTo>
                  <a:lnTo>
                    <a:pt x="392" y="526"/>
                  </a:lnTo>
                  <a:lnTo>
                    <a:pt x="392" y="526"/>
                  </a:lnTo>
                  <a:lnTo>
                    <a:pt x="387" y="523"/>
                  </a:lnTo>
                  <a:lnTo>
                    <a:pt x="387" y="523"/>
                  </a:lnTo>
                  <a:lnTo>
                    <a:pt x="385" y="523"/>
                  </a:lnTo>
                  <a:lnTo>
                    <a:pt x="385" y="523"/>
                  </a:lnTo>
                  <a:lnTo>
                    <a:pt x="383" y="523"/>
                  </a:lnTo>
                  <a:lnTo>
                    <a:pt x="383" y="523"/>
                  </a:lnTo>
                  <a:lnTo>
                    <a:pt x="383" y="523"/>
                  </a:lnTo>
                  <a:lnTo>
                    <a:pt x="380" y="523"/>
                  </a:lnTo>
                  <a:lnTo>
                    <a:pt x="380" y="523"/>
                  </a:lnTo>
                  <a:lnTo>
                    <a:pt x="380" y="523"/>
                  </a:lnTo>
                  <a:lnTo>
                    <a:pt x="380" y="523"/>
                  </a:lnTo>
                  <a:lnTo>
                    <a:pt x="378" y="523"/>
                  </a:lnTo>
                  <a:lnTo>
                    <a:pt x="378" y="521"/>
                  </a:lnTo>
                  <a:lnTo>
                    <a:pt x="378" y="521"/>
                  </a:lnTo>
                  <a:lnTo>
                    <a:pt x="383" y="511"/>
                  </a:lnTo>
                  <a:lnTo>
                    <a:pt x="383" y="509"/>
                  </a:lnTo>
                  <a:lnTo>
                    <a:pt x="387" y="502"/>
                  </a:lnTo>
                  <a:lnTo>
                    <a:pt x="387" y="500"/>
                  </a:lnTo>
                  <a:lnTo>
                    <a:pt x="387" y="497"/>
                  </a:lnTo>
                  <a:lnTo>
                    <a:pt x="387" y="497"/>
                  </a:lnTo>
                  <a:lnTo>
                    <a:pt x="387" y="497"/>
                  </a:lnTo>
                  <a:lnTo>
                    <a:pt x="387" y="495"/>
                  </a:lnTo>
                  <a:lnTo>
                    <a:pt x="385" y="493"/>
                  </a:lnTo>
                  <a:lnTo>
                    <a:pt x="383" y="493"/>
                  </a:lnTo>
                  <a:lnTo>
                    <a:pt x="383" y="490"/>
                  </a:lnTo>
                  <a:lnTo>
                    <a:pt x="383" y="490"/>
                  </a:lnTo>
                  <a:lnTo>
                    <a:pt x="383" y="490"/>
                  </a:lnTo>
                  <a:lnTo>
                    <a:pt x="380" y="488"/>
                  </a:lnTo>
                  <a:lnTo>
                    <a:pt x="380" y="488"/>
                  </a:lnTo>
                  <a:lnTo>
                    <a:pt x="378" y="488"/>
                  </a:lnTo>
                  <a:lnTo>
                    <a:pt x="378" y="488"/>
                  </a:lnTo>
                  <a:lnTo>
                    <a:pt x="373" y="490"/>
                  </a:lnTo>
                  <a:lnTo>
                    <a:pt x="373" y="490"/>
                  </a:lnTo>
                  <a:lnTo>
                    <a:pt x="373" y="490"/>
                  </a:lnTo>
                  <a:lnTo>
                    <a:pt x="371" y="490"/>
                  </a:lnTo>
                  <a:lnTo>
                    <a:pt x="371" y="490"/>
                  </a:lnTo>
                  <a:lnTo>
                    <a:pt x="371" y="493"/>
                  </a:lnTo>
                  <a:lnTo>
                    <a:pt x="371" y="493"/>
                  </a:lnTo>
                  <a:lnTo>
                    <a:pt x="371" y="493"/>
                  </a:lnTo>
                  <a:lnTo>
                    <a:pt x="373" y="497"/>
                  </a:lnTo>
                  <a:lnTo>
                    <a:pt x="373" y="497"/>
                  </a:lnTo>
                  <a:lnTo>
                    <a:pt x="373" y="497"/>
                  </a:lnTo>
                  <a:lnTo>
                    <a:pt x="376" y="500"/>
                  </a:lnTo>
                  <a:lnTo>
                    <a:pt x="373" y="500"/>
                  </a:lnTo>
                  <a:lnTo>
                    <a:pt x="373" y="500"/>
                  </a:lnTo>
                  <a:lnTo>
                    <a:pt x="373" y="502"/>
                  </a:lnTo>
                  <a:lnTo>
                    <a:pt x="373" y="502"/>
                  </a:lnTo>
                  <a:lnTo>
                    <a:pt x="373" y="502"/>
                  </a:lnTo>
                  <a:lnTo>
                    <a:pt x="373" y="504"/>
                  </a:lnTo>
                  <a:lnTo>
                    <a:pt x="376" y="504"/>
                  </a:lnTo>
                  <a:lnTo>
                    <a:pt x="376" y="507"/>
                  </a:lnTo>
                  <a:lnTo>
                    <a:pt x="376" y="507"/>
                  </a:lnTo>
                  <a:lnTo>
                    <a:pt x="376" y="507"/>
                  </a:lnTo>
                  <a:lnTo>
                    <a:pt x="376" y="509"/>
                  </a:lnTo>
                  <a:lnTo>
                    <a:pt x="373" y="509"/>
                  </a:lnTo>
                  <a:lnTo>
                    <a:pt x="373" y="509"/>
                  </a:lnTo>
                  <a:lnTo>
                    <a:pt x="373" y="509"/>
                  </a:lnTo>
                  <a:lnTo>
                    <a:pt x="371" y="509"/>
                  </a:lnTo>
                  <a:lnTo>
                    <a:pt x="371" y="509"/>
                  </a:lnTo>
                  <a:lnTo>
                    <a:pt x="368" y="509"/>
                  </a:lnTo>
                  <a:lnTo>
                    <a:pt x="366" y="507"/>
                  </a:lnTo>
                  <a:lnTo>
                    <a:pt x="366" y="507"/>
                  </a:lnTo>
                  <a:lnTo>
                    <a:pt x="366" y="504"/>
                  </a:lnTo>
                  <a:lnTo>
                    <a:pt x="364" y="504"/>
                  </a:lnTo>
                  <a:lnTo>
                    <a:pt x="364" y="502"/>
                  </a:lnTo>
                  <a:lnTo>
                    <a:pt x="364" y="500"/>
                  </a:lnTo>
                  <a:lnTo>
                    <a:pt x="364" y="497"/>
                  </a:lnTo>
                  <a:lnTo>
                    <a:pt x="364" y="495"/>
                  </a:lnTo>
                  <a:lnTo>
                    <a:pt x="366" y="488"/>
                  </a:lnTo>
                  <a:lnTo>
                    <a:pt x="364" y="485"/>
                  </a:lnTo>
                  <a:lnTo>
                    <a:pt x="366" y="474"/>
                  </a:lnTo>
                  <a:lnTo>
                    <a:pt x="366" y="471"/>
                  </a:lnTo>
                  <a:lnTo>
                    <a:pt x="366" y="471"/>
                  </a:lnTo>
                  <a:lnTo>
                    <a:pt x="366" y="471"/>
                  </a:lnTo>
                  <a:lnTo>
                    <a:pt x="366" y="469"/>
                  </a:lnTo>
                  <a:lnTo>
                    <a:pt x="364" y="469"/>
                  </a:lnTo>
                  <a:lnTo>
                    <a:pt x="364" y="467"/>
                  </a:lnTo>
                  <a:lnTo>
                    <a:pt x="364" y="467"/>
                  </a:lnTo>
                  <a:lnTo>
                    <a:pt x="361" y="464"/>
                  </a:lnTo>
                  <a:lnTo>
                    <a:pt x="361" y="464"/>
                  </a:lnTo>
                  <a:lnTo>
                    <a:pt x="361" y="464"/>
                  </a:lnTo>
                  <a:lnTo>
                    <a:pt x="359" y="467"/>
                  </a:lnTo>
                  <a:lnTo>
                    <a:pt x="359" y="467"/>
                  </a:lnTo>
                  <a:lnTo>
                    <a:pt x="359" y="464"/>
                  </a:lnTo>
                  <a:lnTo>
                    <a:pt x="357" y="464"/>
                  </a:lnTo>
                  <a:lnTo>
                    <a:pt x="347" y="462"/>
                  </a:lnTo>
                  <a:lnTo>
                    <a:pt x="342" y="457"/>
                  </a:lnTo>
                  <a:lnTo>
                    <a:pt x="340" y="457"/>
                  </a:lnTo>
                  <a:lnTo>
                    <a:pt x="338" y="457"/>
                  </a:lnTo>
                  <a:lnTo>
                    <a:pt x="338" y="455"/>
                  </a:lnTo>
                  <a:lnTo>
                    <a:pt x="338" y="450"/>
                  </a:lnTo>
                  <a:lnTo>
                    <a:pt x="338" y="450"/>
                  </a:lnTo>
                  <a:lnTo>
                    <a:pt x="340" y="448"/>
                  </a:lnTo>
                  <a:lnTo>
                    <a:pt x="345" y="445"/>
                  </a:lnTo>
                  <a:lnTo>
                    <a:pt x="345" y="443"/>
                  </a:lnTo>
                  <a:lnTo>
                    <a:pt x="345" y="440"/>
                  </a:lnTo>
                  <a:lnTo>
                    <a:pt x="345" y="438"/>
                  </a:lnTo>
                  <a:lnTo>
                    <a:pt x="342" y="436"/>
                  </a:lnTo>
                  <a:lnTo>
                    <a:pt x="342" y="433"/>
                  </a:lnTo>
                  <a:lnTo>
                    <a:pt x="342" y="433"/>
                  </a:lnTo>
                  <a:lnTo>
                    <a:pt x="342" y="426"/>
                  </a:lnTo>
                  <a:lnTo>
                    <a:pt x="342" y="426"/>
                  </a:lnTo>
                  <a:lnTo>
                    <a:pt x="340" y="414"/>
                  </a:lnTo>
                  <a:lnTo>
                    <a:pt x="338" y="410"/>
                  </a:lnTo>
                  <a:lnTo>
                    <a:pt x="340" y="405"/>
                  </a:lnTo>
                  <a:lnTo>
                    <a:pt x="340" y="405"/>
                  </a:lnTo>
                  <a:lnTo>
                    <a:pt x="340" y="405"/>
                  </a:lnTo>
                  <a:lnTo>
                    <a:pt x="338" y="405"/>
                  </a:lnTo>
                  <a:lnTo>
                    <a:pt x="323" y="405"/>
                  </a:lnTo>
                  <a:lnTo>
                    <a:pt x="312" y="403"/>
                  </a:lnTo>
                  <a:lnTo>
                    <a:pt x="305" y="405"/>
                  </a:lnTo>
                  <a:lnTo>
                    <a:pt x="295" y="407"/>
                  </a:lnTo>
                  <a:lnTo>
                    <a:pt x="293" y="410"/>
                  </a:lnTo>
                  <a:lnTo>
                    <a:pt x="293" y="410"/>
                  </a:lnTo>
                  <a:lnTo>
                    <a:pt x="288" y="410"/>
                  </a:lnTo>
                  <a:lnTo>
                    <a:pt x="288" y="410"/>
                  </a:lnTo>
                  <a:lnTo>
                    <a:pt x="286" y="410"/>
                  </a:lnTo>
                  <a:lnTo>
                    <a:pt x="286" y="410"/>
                  </a:lnTo>
                  <a:lnTo>
                    <a:pt x="283" y="407"/>
                  </a:lnTo>
                  <a:lnTo>
                    <a:pt x="281" y="405"/>
                  </a:lnTo>
                  <a:lnTo>
                    <a:pt x="281" y="403"/>
                  </a:lnTo>
                  <a:lnTo>
                    <a:pt x="281" y="400"/>
                  </a:lnTo>
                  <a:lnTo>
                    <a:pt x="279" y="400"/>
                  </a:lnTo>
                  <a:lnTo>
                    <a:pt x="279" y="398"/>
                  </a:lnTo>
                  <a:lnTo>
                    <a:pt x="281" y="391"/>
                  </a:lnTo>
                  <a:lnTo>
                    <a:pt x="281" y="391"/>
                  </a:lnTo>
                  <a:lnTo>
                    <a:pt x="281" y="388"/>
                  </a:lnTo>
                  <a:lnTo>
                    <a:pt x="281" y="386"/>
                  </a:lnTo>
                  <a:lnTo>
                    <a:pt x="279" y="386"/>
                  </a:lnTo>
                  <a:lnTo>
                    <a:pt x="276" y="386"/>
                  </a:lnTo>
                  <a:lnTo>
                    <a:pt x="269" y="386"/>
                  </a:lnTo>
                  <a:lnTo>
                    <a:pt x="269" y="386"/>
                  </a:lnTo>
                  <a:lnTo>
                    <a:pt x="267" y="386"/>
                  </a:lnTo>
                  <a:lnTo>
                    <a:pt x="267" y="384"/>
                  </a:lnTo>
                  <a:lnTo>
                    <a:pt x="264" y="381"/>
                  </a:lnTo>
                  <a:lnTo>
                    <a:pt x="257" y="379"/>
                  </a:lnTo>
                  <a:lnTo>
                    <a:pt x="255" y="377"/>
                  </a:lnTo>
                  <a:lnTo>
                    <a:pt x="255" y="377"/>
                  </a:lnTo>
                  <a:lnTo>
                    <a:pt x="253" y="377"/>
                  </a:lnTo>
                  <a:lnTo>
                    <a:pt x="253" y="374"/>
                  </a:lnTo>
                  <a:lnTo>
                    <a:pt x="250" y="372"/>
                  </a:lnTo>
                  <a:lnTo>
                    <a:pt x="250" y="370"/>
                  </a:lnTo>
                  <a:lnTo>
                    <a:pt x="250" y="370"/>
                  </a:lnTo>
                  <a:lnTo>
                    <a:pt x="248" y="370"/>
                  </a:lnTo>
                  <a:lnTo>
                    <a:pt x="248" y="370"/>
                  </a:lnTo>
                  <a:lnTo>
                    <a:pt x="245" y="370"/>
                  </a:lnTo>
                  <a:lnTo>
                    <a:pt x="245" y="370"/>
                  </a:lnTo>
                  <a:lnTo>
                    <a:pt x="243" y="372"/>
                  </a:lnTo>
                  <a:lnTo>
                    <a:pt x="243" y="374"/>
                  </a:lnTo>
                  <a:lnTo>
                    <a:pt x="241" y="374"/>
                  </a:lnTo>
                  <a:lnTo>
                    <a:pt x="241" y="377"/>
                  </a:lnTo>
                  <a:lnTo>
                    <a:pt x="238" y="379"/>
                  </a:lnTo>
                  <a:lnTo>
                    <a:pt x="238" y="381"/>
                  </a:lnTo>
                  <a:lnTo>
                    <a:pt x="238" y="386"/>
                  </a:lnTo>
                  <a:lnTo>
                    <a:pt x="238" y="386"/>
                  </a:lnTo>
                  <a:lnTo>
                    <a:pt x="238" y="388"/>
                  </a:lnTo>
                  <a:lnTo>
                    <a:pt x="238" y="391"/>
                  </a:lnTo>
                  <a:lnTo>
                    <a:pt x="238" y="393"/>
                  </a:lnTo>
                  <a:lnTo>
                    <a:pt x="241" y="393"/>
                  </a:lnTo>
                  <a:lnTo>
                    <a:pt x="243" y="398"/>
                  </a:lnTo>
                  <a:lnTo>
                    <a:pt x="245" y="398"/>
                  </a:lnTo>
                  <a:lnTo>
                    <a:pt x="245" y="398"/>
                  </a:lnTo>
                  <a:lnTo>
                    <a:pt x="245" y="400"/>
                  </a:lnTo>
                  <a:lnTo>
                    <a:pt x="245" y="400"/>
                  </a:lnTo>
                  <a:lnTo>
                    <a:pt x="245" y="400"/>
                  </a:lnTo>
                  <a:lnTo>
                    <a:pt x="245" y="403"/>
                  </a:lnTo>
                  <a:lnTo>
                    <a:pt x="245" y="403"/>
                  </a:lnTo>
                  <a:lnTo>
                    <a:pt x="245" y="403"/>
                  </a:lnTo>
                  <a:lnTo>
                    <a:pt x="243" y="405"/>
                  </a:lnTo>
                  <a:lnTo>
                    <a:pt x="241" y="405"/>
                  </a:lnTo>
                  <a:lnTo>
                    <a:pt x="241" y="407"/>
                  </a:lnTo>
                  <a:lnTo>
                    <a:pt x="241" y="412"/>
                  </a:lnTo>
                  <a:lnTo>
                    <a:pt x="238" y="412"/>
                  </a:lnTo>
                  <a:lnTo>
                    <a:pt x="238" y="414"/>
                  </a:lnTo>
                  <a:lnTo>
                    <a:pt x="238" y="414"/>
                  </a:lnTo>
                  <a:lnTo>
                    <a:pt x="236" y="417"/>
                  </a:lnTo>
                  <a:lnTo>
                    <a:pt x="219" y="422"/>
                  </a:lnTo>
                  <a:lnTo>
                    <a:pt x="217" y="422"/>
                  </a:lnTo>
                  <a:lnTo>
                    <a:pt x="217" y="422"/>
                  </a:lnTo>
                  <a:lnTo>
                    <a:pt x="215" y="422"/>
                  </a:lnTo>
                  <a:lnTo>
                    <a:pt x="212" y="419"/>
                  </a:lnTo>
                  <a:lnTo>
                    <a:pt x="210" y="417"/>
                  </a:lnTo>
                  <a:lnTo>
                    <a:pt x="208" y="414"/>
                  </a:lnTo>
                  <a:lnTo>
                    <a:pt x="205" y="410"/>
                  </a:lnTo>
                  <a:lnTo>
                    <a:pt x="201" y="407"/>
                  </a:lnTo>
                  <a:lnTo>
                    <a:pt x="201" y="407"/>
                  </a:lnTo>
                  <a:lnTo>
                    <a:pt x="198" y="407"/>
                  </a:lnTo>
                  <a:lnTo>
                    <a:pt x="196" y="407"/>
                  </a:lnTo>
                  <a:lnTo>
                    <a:pt x="191" y="407"/>
                  </a:lnTo>
                  <a:lnTo>
                    <a:pt x="189" y="407"/>
                  </a:lnTo>
                  <a:lnTo>
                    <a:pt x="189" y="407"/>
                  </a:lnTo>
                  <a:lnTo>
                    <a:pt x="186" y="410"/>
                  </a:lnTo>
                  <a:lnTo>
                    <a:pt x="186" y="410"/>
                  </a:lnTo>
                  <a:lnTo>
                    <a:pt x="184" y="414"/>
                  </a:lnTo>
                  <a:lnTo>
                    <a:pt x="182" y="417"/>
                  </a:lnTo>
                  <a:lnTo>
                    <a:pt x="179" y="417"/>
                  </a:lnTo>
                  <a:lnTo>
                    <a:pt x="179" y="417"/>
                  </a:lnTo>
                  <a:lnTo>
                    <a:pt x="177" y="417"/>
                  </a:lnTo>
                  <a:lnTo>
                    <a:pt x="177" y="414"/>
                  </a:lnTo>
                  <a:lnTo>
                    <a:pt x="175" y="414"/>
                  </a:lnTo>
                  <a:lnTo>
                    <a:pt x="172" y="414"/>
                  </a:lnTo>
                  <a:lnTo>
                    <a:pt x="167" y="419"/>
                  </a:lnTo>
                  <a:lnTo>
                    <a:pt x="165" y="422"/>
                  </a:lnTo>
                  <a:lnTo>
                    <a:pt x="165" y="424"/>
                  </a:lnTo>
                  <a:lnTo>
                    <a:pt x="165" y="429"/>
                  </a:lnTo>
                  <a:lnTo>
                    <a:pt x="165" y="431"/>
                  </a:lnTo>
                  <a:lnTo>
                    <a:pt x="165" y="431"/>
                  </a:lnTo>
                  <a:lnTo>
                    <a:pt x="165" y="433"/>
                  </a:lnTo>
                  <a:lnTo>
                    <a:pt x="165" y="433"/>
                  </a:lnTo>
                  <a:lnTo>
                    <a:pt x="165" y="436"/>
                  </a:lnTo>
                  <a:lnTo>
                    <a:pt x="163" y="438"/>
                  </a:lnTo>
                  <a:lnTo>
                    <a:pt x="163" y="438"/>
                  </a:lnTo>
                  <a:lnTo>
                    <a:pt x="160" y="440"/>
                  </a:lnTo>
                  <a:lnTo>
                    <a:pt x="158" y="440"/>
                  </a:lnTo>
                  <a:lnTo>
                    <a:pt x="158" y="440"/>
                  </a:lnTo>
                  <a:lnTo>
                    <a:pt x="156" y="440"/>
                  </a:lnTo>
                  <a:lnTo>
                    <a:pt x="153" y="440"/>
                  </a:lnTo>
                  <a:lnTo>
                    <a:pt x="153" y="440"/>
                  </a:lnTo>
                  <a:lnTo>
                    <a:pt x="153" y="443"/>
                  </a:lnTo>
                  <a:lnTo>
                    <a:pt x="151" y="448"/>
                  </a:lnTo>
                  <a:lnTo>
                    <a:pt x="151" y="452"/>
                  </a:lnTo>
                  <a:lnTo>
                    <a:pt x="151" y="452"/>
                  </a:lnTo>
                  <a:lnTo>
                    <a:pt x="151" y="452"/>
                  </a:lnTo>
                  <a:lnTo>
                    <a:pt x="149" y="452"/>
                  </a:lnTo>
                  <a:lnTo>
                    <a:pt x="146" y="452"/>
                  </a:lnTo>
                  <a:lnTo>
                    <a:pt x="144" y="452"/>
                  </a:lnTo>
                  <a:lnTo>
                    <a:pt x="141" y="450"/>
                  </a:lnTo>
                  <a:lnTo>
                    <a:pt x="141" y="450"/>
                  </a:lnTo>
                  <a:lnTo>
                    <a:pt x="141" y="450"/>
                  </a:lnTo>
                  <a:lnTo>
                    <a:pt x="141" y="448"/>
                  </a:lnTo>
                  <a:lnTo>
                    <a:pt x="139" y="448"/>
                  </a:lnTo>
                  <a:lnTo>
                    <a:pt x="137" y="448"/>
                  </a:lnTo>
                  <a:lnTo>
                    <a:pt x="134" y="445"/>
                  </a:lnTo>
                  <a:lnTo>
                    <a:pt x="132" y="448"/>
                  </a:lnTo>
                  <a:lnTo>
                    <a:pt x="130" y="448"/>
                  </a:lnTo>
                  <a:lnTo>
                    <a:pt x="130" y="445"/>
                  </a:lnTo>
                  <a:lnTo>
                    <a:pt x="130" y="445"/>
                  </a:lnTo>
                  <a:lnTo>
                    <a:pt x="130" y="445"/>
                  </a:lnTo>
                  <a:lnTo>
                    <a:pt x="130" y="443"/>
                  </a:lnTo>
                  <a:lnTo>
                    <a:pt x="134" y="440"/>
                  </a:lnTo>
                  <a:lnTo>
                    <a:pt x="134" y="438"/>
                  </a:lnTo>
                  <a:lnTo>
                    <a:pt x="137" y="433"/>
                  </a:lnTo>
                  <a:lnTo>
                    <a:pt x="137" y="433"/>
                  </a:lnTo>
                  <a:lnTo>
                    <a:pt x="139" y="431"/>
                  </a:lnTo>
                  <a:lnTo>
                    <a:pt x="139" y="431"/>
                  </a:lnTo>
                  <a:lnTo>
                    <a:pt x="139" y="429"/>
                  </a:lnTo>
                  <a:lnTo>
                    <a:pt x="137" y="424"/>
                  </a:lnTo>
                  <a:lnTo>
                    <a:pt x="134" y="417"/>
                  </a:lnTo>
                  <a:lnTo>
                    <a:pt x="134" y="414"/>
                  </a:lnTo>
                  <a:lnTo>
                    <a:pt x="134" y="414"/>
                  </a:lnTo>
                  <a:lnTo>
                    <a:pt x="130" y="407"/>
                  </a:lnTo>
                  <a:lnTo>
                    <a:pt x="127" y="407"/>
                  </a:lnTo>
                  <a:lnTo>
                    <a:pt x="127" y="405"/>
                  </a:lnTo>
                  <a:lnTo>
                    <a:pt x="127" y="405"/>
                  </a:lnTo>
                  <a:lnTo>
                    <a:pt x="125" y="403"/>
                  </a:lnTo>
                  <a:lnTo>
                    <a:pt x="125" y="403"/>
                  </a:lnTo>
                  <a:lnTo>
                    <a:pt x="122" y="403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2" y="410"/>
                  </a:lnTo>
                  <a:lnTo>
                    <a:pt x="122" y="412"/>
                  </a:lnTo>
                  <a:lnTo>
                    <a:pt x="127" y="419"/>
                  </a:lnTo>
                  <a:lnTo>
                    <a:pt x="127" y="422"/>
                  </a:lnTo>
                  <a:lnTo>
                    <a:pt x="127" y="424"/>
                  </a:lnTo>
                  <a:lnTo>
                    <a:pt x="127" y="424"/>
                  </a:lnTo>
                  <a:lnTo>
                    <a:pt x="127" y="426"/>
                  </a:lnTo>
                  <a:lnTo>
                    <a:pt x="127" y="429"/>
                  </a:lnTo>
                  <a:lnTo>
                    <a:pt x="125" y="429"/>
                  </a:lnTo>
                  <a:lnTo>
                    <a:pt x="122" y="431"/>
                  </a:lnTo>
                  <a:lnTo>
                    <a:pt x="122" y="433"/>
                  </a:lnTo>
                  <a:lnTo>
                    <a:pt x="122" y="436"/>
                  </a:lnTo>
                  <a:lnTo>
                    <a:pt x="122" y="440"/>
                  </a:lnTo>
                  <a:lnTo>
                    <a:pt x="122" y="440"/>
                  </a:lnTo>
                  <a:lnTo>
                    <a:pt x="120" y="440"/>
                  </a:lnTo>
                  <a:lnTo>
                    <a:pt x="118" y="440"/>
                  </a:lnTo>
                  <a:lnTo>
                    <a:pt x="113" y="436"/>
                  </a:lnTo>
                  <a:lnTo>
                    <a:pt x="111" y="436"/>
                  </a:lnTo>
                  <a:lnTo>
                    <a:pt x="106" y="429"/>
                  </a:lnTo>
                  <a:lnTo>
                    <a:pt x="101" y="422"/>
                  </a:lnTo>
                  <a:lnTo>
                    <a:pt x="99" y="417"/>
                  </a:lnTo>
                  <a:lnTo>
                    <a:pt x="99" y="412"/>
                  </a:lnTo>
                  <a:lnTo>
                    <a:pt x="99" y="405"/>
                  </a:lnTo>
                  <a:lnTo>
                    <a:pt x="99" y="400"/>
                  </a:lnTo>
                  <a:lnTo>
                    <a:pt x="99" y="398"/>
                  </a:lnTo>
                  <a:lnTo>
                    <a:pt x="99" y="396"/>
                  </a:lnTo>
                  <a:lnTo>
                    <a:pt x="99" y="393"/>
                  </a:lnTo>
                  <a:lnTo>
                    <a:pt x="99" y="391"/>
                  </a:lnTo>
                  <a:lnTo>
                    <a:pt x="96" y="391"/>
                  </a:lnTo>
                  <a:lnTo>
                    <a:pt x="92" y="386"/>
                  </a:lnTo>
                  <a:lnTo>
                    <a:pt x="89" y="386"/>
                  </a:lnTo>
                  <a:lnTo>
                    <a:pt x="87" y="386"/>
                  </a:lnTo>
                  <a:lnTo>
                    <a:pt x="85" y="386"/>
                  </a:lnTo>
                  <a:lnTo>
                    <a:pt x="82" y="384"/>
                  </a:lnTo>
                  <a:lnTo>
                    <a:pt x="80" y="384"/>
                  </a:lnTo>
                  <a:lnTo>
                    <a:pt x="75" y="377"/>
                  </a:lnTo>
                  <a:lnTo>
                    <a:pt x="73" y="377"/>
                  </a:lnTo>
                  <a:lnTo>
                    <a:pt x="70" y="374"/>
                  </a:lnTo>
                  <a:lnTo>
                    <a:pt x="70" y="374"/>
                  </a:lnTo>
                  <a:lnTo>
                    <a:pt x="70" y="374"/>
                  </a:lnTo>
                  <a:lnTo>
                    <a:pt x="56" y="379"/>
                  </a:lnTo>
                  <a:lnTo>
                    <a:pt x="56" y="379"/>
                  </a:lnTo>
                  <a:lnTo>
                    <a:pt x="54" y="379"/>
                  </a:lnTo>
                  <a:lnTo>
                    <a:pt x="52" y="379"/>
                  </a:lnTo>
                  <a:lnTo>
                    <a:pt x="49" y="379"/>
                  </a:lnTo>
                  <a:lnTo>
                    <a:pt x="47" y="377"/>
                  </a:lnTo>
                  <a:lnTo>
                    <a:pt x="44" y="372"/>
                  </a:lnTo>
                  <a:lnTo>
                    <a:pt x="42" y="367"/>
                  </a:lnTo>
                  <a:lnTo>
                    <a:pt x="42" y="367"/>
                  </a:lnTo>
                  <a:lnTo>
                    <a:pt x="42" y="365"/>
                  </a:lnTo>
                  <a:lnTo>
                    <a:pt x="42" y="362"/>
                  </a:lnTo>
                  <a:lnTo>
                    <a:pt x="42" y="360"/>
                  </a:lnTo>
                  <a:lnTo>
                    <a:pt x="42" y="360"/>
                  </a:lnTo>
                  <a:lnTo>
                    <a:pt x="42" y="358"/>
                  </a:lnTo>
                  <a:lnTo>
                    <a:pt x="42" y="355"/>
                  </a:lnTo>
                  <a:lnTo>
                    <a:pt x="42" y="351"/>
                  </a:lnTo>
                  <a:lnTo>
                    <a:pt x="42" y="351"/>
                  </a:lnTo>
                  <a:lnTo>
                    <a:pt x="44" y="348"/>
                  </a:lnTo>
                  <a:lnTo>
                    <a:pt x="44" y="346"/>
                  </a:lnTo>
                  <a:lnTo>
                    <a:pt x="44" y="346"/>
                  </a:lnTo>
                  <a:lnTo>
                    <a:pt x="42" y="343"/>
                  </a:lnTo>
                  <a:lnTo>
                    <a:pt x="42" y="341"/>
                  </a:lnTo>
                  <a:lnTo>
                    <a:pt x="42" y="339"/>
                  </a:lnTo>
                  <a:lnTo>
                    <a:pt x="42" y="336"/>
                  </a:lnTo>
                  <a:lnTo>
                    <a:pt x="42" y="329"/>
                  </a:lnTo>
                  <a:lnTo>
                    <a:pt x="42" y="327"/>
                  </a:lnTo>
                  <a:lnTo>
                    <a:pt x="42" y="327"/>
                  </a:lnTo>
                  <a:lnTo>
                    <a:pt x="40" y="327"/>
                  </a:lnTo>
                  <a:lnTo>
                    <a:pt x="40" y="327"/>
                  </a:lnTo>
                  <a:lnTo>
                    <a:pt x="37" y="329"/>
                  </a:lnTo>
                  <a:lnTo>
                    <a:pt x="37" y="329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0" y="327"/>
                  </a:lnTo>
                  <a:lnTo>
                    <a:pt x="26" y="325"/>
                  </a:lnTo>
                  <a:lnTo>
                    <a:pt x="21" y="325"/>
                  </a:lnTo>
                  <a:lnTo>
                    <a:pt x="14" y="320"/>
                  </a:lnTo>
                  <a:lnTo>
                    <a:pt x="11" y="317"/>
                  </a:lnTo>
                  <a:lnTo>
                    <a:pt x="11" y="315"/>
                  </a:lnTo>
                  <a:lnTo>
                    <a:pt x="9" y="315"/>
                  </a:lnTo>
                  <a:lnTo>
                    <a:pt x="9" y="313"/>
                  </a:lnTo>
                  <a:lnTo>
                    <a:pt x="11" y="308"/>
                  </a:lnTo>
                  <a:lnTo>
                    <a:pt x="11" y="306"/>
                  </a:lnTo>
                  <a:lnTo>
                    <a:pt x="11" y="303"/>
                  </a:lnTo>
                  <a:lnTo>
                    <a:pt x="9" y="303"/>
                  </a:lnTo>
                  <a:lnTo>
                    <a:pt x="7" y="301"/>
                  </a:lnTo>
                  <a:lnTo>
                    <a:pt x="7" y="301"/>
                  </a:lnTo>
                  <a:lnTo>
                    <a:pt x="4" y="299"/>
                  </a:lnTo>
                  <a:lnTo>
                    <a:pt x="4" y="299"/>
                  </a:lnTo>
                  <a:lnTo>
                    <a:pt x="2" y="299"/>
                  </a:lnTo>
                  <a:lnTo>
                    <a:pt x="2" y="299"/>
                  </a:lnTo>
                  <a:lnTo>
                    <a:pt x="2" y="296"/>
                  </a:lnTo>
                  <a:lnTo>
                    <a:pt x="0" y="296"/>
                  </a:lnTo>
                  <a:lnTo>
                    <a:pt x="0" y="294"/>
                  </a:lnTo>
                  <a:lnTo>
                    <a:pt x="0" y="291"/>
                  </a:lnTo>
                  <a:lnTo>
                    <a:pt x="0" y="291"/>
                  </a:lnTo>
                  <a:lnTo>
                    <a:pt x="0" y="287"/>
                  </a:lnTo>
                  <a:lnTo>
                    <a:pt x="0" y="284"/>
                  </a:lnTo>
                  <a:lnTo>
                    <a:pt x="0" y="282"/>
                  </a:lnTo>
                  <a:lnTo>
                    <a:pt x="2" y="280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7" y="275"/>
                  </a:lnTo>
                  <a:lnTo>
                    <a:pt x="9" y="275"/>
                  </a:lnTo>
                  <a:lnTo>
                    <a:pt x="14" y="270"/>
                  </a:lnTo>
                  <a:lnTo>
                    <a:pt x="14" y="270"/>
                  </a:lnTo>
                  <a:lnTo>
                    <a:pt x="16" y="268"/>
                  </a:lnTo>
                  <a:lnTo>
                    <a:pt x="18" y="270"/>
                  </a:lnTo>
                  <a:lnTo>
                    <a:pt x="21" y="270"/>
                  </a:lnTo>
                  <a:lnTo>
                    <a:pt x="21" y="270"/>
                  </a:lnTo>
                  <a:lnTo>
                    <a:pt x="21" y="270"/>
                  </a:lnTo>
                  <a:lnTo>
                    <a:pt x="23" y="268"/>
                  </a:lnTo>
                  <a:lnTo>
                    <a:pt x="26" y="268"/>
                  </a:lnTo>
                  <a:lnTo>
                    <a:pt x="26" y="268"/>
                  </a:lnTo>
                  <a:lnTo>
                    <a:pt x="30" y="268"/>
                  </a:lnTo>
                  <a:lnTo>
                    <a:pt x="30" y="268"/>
                  </a:lnTo>
                  <a:lnTo>
                    <a:pt x="33" y="268"/>
                  </a:lnTo>
                  <a:lnTo>
                    <a:pt x="33" y="265"/>
                  </a:lnTo>
                  <a:lnTo>
                    <a:pt x="33" y="261"/>
                  </a:lnTo>
                  <a:lnTo>
                    <a:pt x="35" y="258"/>
                  </a:lnTo>
                  <a:lnTo>
                    <a:pt x="35" y="258"/>
                  </a:lnTo>
                  <a:lnTo>
                    <a:pt x="35" y="258"/>
                  </a:lnTo>
                  <a:lnTo>
                    <a:pt x="37" y="256"/>
                  </a:lnTo>
                  <a:lnTo>
                    <a:pt x="47" y="254"/>
                  </a:lnTo>
                  <a:lnTo>
                    <a:pt x="47" y="254"/>
                  </a:lnTo>
                  <a:lnTo>
                    <a:pt x="49" y="254"/>
                  </a:lnTo>
                  <a:lnTo>
                    <a:pt x="52" y="254"/>
                  </a:lnTo>
                  <a:lnTo>
                    <a:pt x="54" y="254"/>
                  </a:lnTo>
                  <a:lnTo>
                    <a:pt x="54" y="254"/>
                  </a:lnTo>
                  <a:lnTo>
                    <a:pt x="54" y="251"/>
                  </a:lnTo>
                  <a:lnTo>
                    <a:pt x="54" y="249"/>
                  </a:lnTo>
                  <a:lnTo>
                    <a:pt x="54" y="247"/>
                  </a:lnTo>
                  <a:lnTo>
                    <a:pt x="54" y="244"/>
                  </a:lnTo>
                  <a:lnTo>
                    <a:pt x="54" y="242"/>
                  </a:lnTo>
                  <a:lnTo>
                    <a:pt x="56" y="239"/>
                  </a:lnTo>
                  <a:lnTo>
                    <a:pt x="59" y="237"/>
                  </a:lnTo>
                  <a:lnTo>
                    <a:pt x="59" y="235"/>
                  </a:lnTo>
                  <a:lnTo>
                    <a:pt x="59" y="235"/>
                  </a:lnTo>
                  <a:lnTo>
                    <a:pt x="59" y="232"/>
                  </a:lnTo>
                  <a:lnTo>
                    <a:pt x="52" y="228"/>
                  </a:lnTo>
                  <a:lnTo>
                    <a:pt x="47" y="220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0" y="211"/>
                  </a:lnTo>
                  <a:lnTo>
                    <a:pt x="40" y="211"/>
                  </a:lnTo>
                  <a:lnTo>
                    <a:pt x="42" y="209"/>
                  </a:lnTo>
                  <a:lnTo>
                    <a:pt x="49" y="209"/>
                  </a:lnTo>
                  <a:lnTo>
                    <a:pt x="49" y="209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2" y="204"/>
                  </a:lnTo>
                  <a:lnTo>
                    <a:pt x="52" y="202"/>
                  </a:lnTo>
                  <a:lnTo>
                    <a:pt x="49" y="202"/>
                  </a:lnTo>
                  <a:lnTo>
                    <a:pt x="49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4" y="199"/>
                  </a:lnTo>
                  <a:lnTo>
                    <a:pt x="59" y="202"/>
                  </a:lnTo>
                  <a:lnTo>
                    <a:pt x="61" y="202"/>
                  </a:lnTo>
                  <a:lnTo>
                    <a:pt x="61" y="202"/>
                  </a:lnTo>
                  <a:lnTo>
                    <a:pt x="61" y="202"/>
                  </a:lnTo>
                  <a:lnTo>
                    <a:pt x="61" y="202"/>
                  </a:lnTo>
                  <a:lnTo>
                    <a:pt x="63" y="199"/>
                  </a:lnTo>
                  <a:lnTo>
                    <a:pt x="63" y="199"/>
                  </a:lnTo>
                  <a:lnTo>
                    <a:pt x="61" y="194"/>
                  </a:lnTo>
                  <a:lnTo>
                    <a:pt x="63" y="194"/>
                  </a:lnTo>
                  <a:lnTo>
                    <a:pt x="70" y="183"/>
                  </a:lnTo>
                  <a:lnTo>
                    <a:pt x="73" y="183"/>
                  </a:lnTo>
                  <a:lnTo>
                    <a:pt x="75" y="183"/>
                  </a:lnTo>
                  <a:lnTo>
                    <a:pt x="78" y="183"/>
                  </a:lnTo>
                  <a:lnTo>
                    <a:pt x="78" y="183"/>
                  </a:lnTo>
                  <a:lnTo>
                    <a:pt x="82" y="187"/>
                  </a:lnTo>
                  <a:lnTo>
                    <a:pt x="82" y="187"/>
                  </a:lnTo>
                  <a:lnTo>
                    <a:pt x="85" y="190"/>
                  </a:lnTo>
                  <a:lnTo>
                    <a:pt x="92" y="192"/>
                  </a:lnTo>
                  <a:lnTo>
                    <a:pt x="94" y="192"/>
                  </a:lnTo>
                  <a:lnTo>
                    <a:pt x="108" y="199"/>
                  </a:lnTo>
                  <a:lnTo>
                    <a:pt x="111" y="204"/>
                  </a:lnTo>
                  <a:lnTo>
                    <a:pt x="113" y="204"/>
                  </a:lnTo>
                  <a:lnTo>
                    <a:pt x="113" y="209"/>
                  </a:lnTo>
                  <a:lnTo>
                    <a:pt x="115" y="211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18" y="213"/>
                  </a:lnTo>
                  <a:lnTo>
                    <a:pt x="118" y="216"/>
                  </a:lnTo>
                  <a:lnTo>
                    <a:pt x="118" y="216"/>
                  </a:lnTo>
                  <a:lnTo>
                    <a:pt x="118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2" y="218"/>
                  </a:lnTo>
                  <a:lnTo>
                    <a:pt x="125" y="216"/>
                  </a:lnTo>
                  <a:lnTo>
                    <a:pt x="125" y="216"/>
                  </a:lnTo>
                  <a:lnTo>
                    <a:pt x="127" y="213"/>
                  </a:lnTo>
                  <a:lnTo>
                    <a:pt x="137" y="216"/>
                  </a:lnTo>
                  <a:lnTo>
                    <a:pt x="139" y="216"/>
                  </a:lnTo>
                  <a:lnTo>
                    <a:pt x="139" y="216"/>
                  </a:lnTo>
                  <a:lnTo>
                    <a:pt x="139" y="213"/>
                  </a:lnTo>
                  <a:lnTo>
                    <a:pt x="141" y="213"/>
                  </a:lnTo>
                  <a:lnTo>
                    <a:pt x="141" y="211"/>
                  </a:lnTo>
                  <a:lnTo>
                    <a:pt x="141" y="211"/>
                  </a:lnTo>
                  <a:lnTo>
                    <a:pt x="141" y="209"/>
                  </a:lnTo>
                  <a:lnTo>
                    <a:pt x="144" y="209"/>
                  </a:lnTo>
                  <a:lnTo>
                    <a:pt x="144" y="209"/>
                  </a:lnTo>
                  <a:lnTo>
                    <a:pt x="146" y="209"/>
                  </a:lnTo>
                  <a:lnTo>
                    <a:pt x="149" y="211"/>
                  </a:lnTo>
                  <a:lnTo>
                    <a:pt x="151" y="211"/>
                  </a:lnTo>
                  <a:lnTo>
                    <a:pt x="151" y="211"/>
                  </a:lnTo>
                  <a:lnTo>
                    <a:pt x="151" y="211"/>
                  </a:lnTo>
                  <a:lnTo>
                    <a:pt x="156" y="209"/>
                  </a:lnTo>
                  <a:lnTo>
                    <a:pt x="156" y="209"/>
                  </a:lnTo>
                  <a:lnTo>
                    <a:pt x="156" y="209"/>
                  </a:lnTo>
                  <a:lnTo>
                    <a:pt x="156" y="209"/>
                  </a:lnTo>
                  <a:lnTo>
                    <a:pt x="156" y="211"/>
                  </a:lnTo>
                  <a:lnTo>
                    <a:pt x="158" y="211"/>
                  </a:lnTo>
                  <a:lnTo>
                    <a:pt x="158" y="213"/>
                  </a:lnTo>
                  <a:lnTo>
                    <a:pt x="160" y="216"/>
                  </a:lnTo>
                  <a:lnTo>
                    <a:pt x="163" y="218"/>
                  </a:lnTo>
                  <a:lnTo>
                    <a:pt x="163" y="220"/>
                  </a:lnTo>
                  <a:lnTo>
                    <a:pt x="163" y="223"/>
                  </a:lnTo>
                  <a:lnTo>
                    <a:pt x="165" y="230"/>
                  </a:lnTo>
                  <a:lnTo>
                    <a:pt x="165" y="232"/>
                  </a:lnTo>
                  <a:lnTo>
                    <a:pt x="167" y="237"/>
                  </a:lnTo>
                  <a:lnTo>
                    <a:pt x="170" y="239"/>
                  </a:lnTo>
                  <a:lnTo>
                    <a:pt x="170" y="244"/>
                  </a:lnTo>
                  <a:lnTo>
                    <a:pt x="170" y="247"/>
                  </a:lnTo>
                  <a:lnTo>
                    <a:pt x="172" y="249"/>
                  </a:lnTo>
                  <a:lnTo>
                    <a:pt x="172" y="251"/>
                  </a:lnTo>
                  <a:lnTo>
                    <a:pt x="175" y="251"/>
                  </a:lnTo>
                  <a:lnTo>
                    <a:pt x="175" y="251"/>
                  </a:lnTo>
                  <a:lnTo>
                    <a:pt x="177" y="254"/>
                  </a:lnTo>
                  <a:lnTo>
                    <a:pt x="179" y="254"/>
                  </a:lnTo>
                  <a:lnTo>
                    <a:pt x="182" y="254"/>
                  </a:lnTo>
                  <a:lnTo>
                    <a:pt x="184" y="251"/>
                  </a:lnTo>
                  <a:lnTo>
                    <a:pt x="186" y="251"/>
                  </a:lnTo>
                  <a:lnTo>
                    <a:pt x="191" y="254"/>
                  </a:lnTo>
                  <a:lnTo>
                    <a:pt x="198" y="254"/>
                  </a:lnTo>
                  <a:lnTo>
                    <a:pt x="201" y="254"/>
                  </a:lnTo>
                  <a:lnTo>
                    <a:pt x="203" y="254"/>
                  </a:lnTo>
                  <a:lnTo>
                    <a:pt x="205" y="256"/>
                  </a:lnTo>
                  <a:lnTo>
                    <a:pt x="208" y="256"/>
                  </a:lnTo>
                  <a:lnTo>
                    <a:pt x="210" y="254"/>
                  </a:lnTo>
                  <a:lnTo>
                    <a:pt x="210" y="254"/>
                  </a:lnTo>
                  <a:lnTo>
                    <a:pt x="212" y="251"/>
                  </a:lnTo>
                  <a:lnTo>
                    <a:pt x="212" y="249"/>
                  </a:lnTo>
                  <a:lnTo>
                    <a:pt x="215" y="249"/>
                  </a:lnTo>
                  <a:lnTo>
                    <a:pt x="217" y="249"/>
                  </a:lnTo>
                  <a:lnTo>
                    <a:pt x="217" y="247"/>
                  </a:lnTo>
                  <a:lnTo>
                    <a:pt x="219" y="247"/>
                  </a:lnTo>
                  <a:lnTo>
                    <a:pt x="222" y="242"/>
                  </a:lnTo>
                  <a:lnTo>
                    <a:pt x="224" y="242"/>
                  </a:lnTo>
                  <a:lnTo>
                    <a:pt x="227" y="237"/>
                  </a:lnTo>
                  <a:lnTo>
                    <a:pt x="229" y="237"/>
                  </a:lnTo>
                  <a:lnTo>
                    <a:pt x="234" y="235"/>
                  </a:lnTo>
                  <a:lnTo>
                    <a:pt x="238" y="225"/>
                  </a:lnTo>
                  <a:lnTo>
                    <a:pt x="253" y="204"/>
                  </a:lnTo>
                  <a:lnTo>
                    <a:pt x="255" y="202"/>
                  </a:lnTo>
                  <a:lnTo>
                    <a:pt x="255" y="202"/>
                  </a:lnTo>
                  <a:lnTo>
                    <a:pt x="257" y="202"/>
                  </a:lnTo>
                  <a:lnTo>
                    <a:pt x="257" y="202"/>
                  </a:lnTo>
                  <a:lnTo>
                    <a:pt x="267" y="192"/>
                  </a:lnTo>
                  <a:lnTo>
                    <a:pt x="267" y="187"/>
                  </a:lnTo>
                  <a:lnTo>
                    <a:pt x="269" y="185"/>
                  </a:lnTo>
                  <a:lnTo>
                    <a:pt x="267" y="183"/>
                  </a:lnTo>
                  <a:lnTo>
                    <a:pt x="267" y="178"/>
                  </a:lnTo>
                  <a:lnTo>
                    <a:pt x="264" y="176"/>
                  </a:lnTo>
                  <a:lnTo>
                    <a:pt x="264" y="176"/>
                  </a:lnTo>
                  <a:lnTo>
                    <a:pt x="267" y="173"/>
                  </a:lnTo>
                  <a:lnTo>
                    <a:pt x="267" y="171"/>
                  </a:lnTo>
                  <a:lnTo>
                    <a:pt x="267" y="168"/>
                  </a:lnTo>
                  <a:lnTo>
                    <a:pt x="269" y="168"/>
                  </a:lnTo>
                  <a:lnTo>
                    <a:pt x="274" y="164"/>
                  </a:lnTo>
                  <a:lnTo>
                    <a:pt x="276" y="161"/>
                  </a:lnTo>
                  <a:lnTo>
                    <a:pt x="279" y="161"/>
                  </a:lnTo>
                  <a:lnTo>
                    <a:pt x="286" y="164"/>
                  </a:lnTo>
                  <a:lnTo>
                    <a:pt x="288" y="164"/>
                  </a:lnTo>
                  <a:lnTo>
                    <a:pt x="290" y="164"/>
                  </a:lnTo>
                  <a:lnTo>
                    <a:pt x="293" y="164"/>
                  </a:lnTo>
                  <a:lnTo>
                    <a:pt x="293" y="164"/>
                  </a:lnTo>
                  <a:lnTo>
                    <a:pt x="295" y="161"/>
                  </a:lnTo>
                  <a:lnTo>
                    <a:pt x="297" y="159"/>
                  </a:lnTo>
                  <a:lnTo>
                    <a:pt x="297" y="159"/>
                  </a:lnTo>
                  <a:lnTo>
                    <a:pt x="300" y="159"/>
                  </a:lnTo>
                  <a:lnTo>
                    <a:pt x="300" y="159"/>
                  </a:lnTo>
                  <a:lnTo>
                    <a:pt x="300" y="159"/>
                  </a:lnTo>
                  <a:lnTo>
                    <a:pt x="300" y="161"/>
                  </a:lnTo>
                  <a:lnTo>
                    <a:pt x="302" y="168"/>
                  </a:lnTo>
                  <a:lnTo>
                    <a:pt x="305" y="168"/>
                  </a:lnTo>
                  <a:lnTo>
                    <a:pt x="305" y="171"/>
                  </a:lnTo>
                  <a:lnTo>
                    <a:pt x="307" y="171"/>
                  </a:lnTo>
                  <a:lnTo>
                    <a:pt x="307" y="173"/>
                  </a:lnTo>
                  <a:lnTo>
                    <a:pt x="309" y="173"/>
                  </a:lnTo>
                  <a:lnTo>
                    <a:pt x="312" y="173"/>
                  </a:lnTo>
                  <a:lnTo>
                    <a:pt x="312" y="171"/>
                  </a:lnTo>
                  <a:lnTo>
                    <a:pt x="321" y="164"/>
                  </a:lnTo>
                  <a:lnTo>
                    <a:pt x="323" y="164"/>
                  </a:lnTo>
                  <a:lnTo>
                    <a:pt x="326" y="161"/>
                  </a:lnTo>
                  <a:lnTo>
                    <a:pt x="326" y="159"/>
                  </a:lnTo>
                  <a:lnTo>
                    <a:pt x="326" y="159"/>
                  </a:lnTo>
                  <a:lnTo>
                    <a:pt x="323" y="157"/>
                  </a:lnTo>
                  <a:lnTo>
                    <a:pt x="323" y="154"/>
                  </a:lnTo>
                  <a:lnTo>
                    <a:pt x="323" y="154"/>
                  </a:lnTo>
                  <a:lnTo>
                    <a:pt x="323" y="154"/>
                  </a:lnTo>
                  <a:lnTo>
                    <a:pt x="326" y="152"/>
                  </a:lnTo>
                  <a:lnTo>
                    <a:pt x="326" y="150"/>
                  </a:lnTo>
                  <a:lnTo>
                    <a:pt x="333" y="147"/>
                  </a:lnTo>
                  <a:lnTo>
                    <a:pt x="333" y="145"/>
                  </a:lnTo>
                  <a:lnTo>
                    <a:pt x="333" y="145"/>
                  </a:lnTo>
                  <a:lnTo>
                    <a:pt x="338" y="131"/>
                  </a:lnTo>
                  <a:lnTo>
                    <a:pt x="340" y="126"/>
                  </a:lnTo>
                  <a:lnTo>
                    <a:pt x="340" y="123"/>
                  </a:lnTo>
                  <a:lnTo>
                    <a:pt x="340" y="121"/>
                  </a:lnTo>
                  <a:lnTo>
                    <a:pt x="340" y="121"/>
                  </a:lnTo>
                  <a:lnTo>
                    <a:pt x="340" y="119"/>
                  </a:lnTo>
                  <a:lnTo>
                    <a:pt x="342" y="119"/>
                  </a:lnTo>
                  <a:lnTo>
                    <a:pt x="352" y="114"/>
                  </a:lnTo>
                  <a:lnTo>
                    <a:pt x="357" y="112"/>
                  </a:lnTo>
                  <a:lnTo>
                    <a:pt x="359" y="112"/>
                  </a:lnTo>
                  <a:lnTo>
                    <a:pt x="359" y="109"/>
                  </a:lnTo>
                  <a:lnTo>
                    <a:pt x="359" y="107"/>
                  </a:lnTo>
                  <a:lnTo>
                    <a:pt x="359" y="107"/>
                  </a:lnTo>
                  <a:lnTo>
                    <a:pt x="359" y="105"/>
                  </a:lnTo>
                  <a:lnTo>
                    <a:pt x="359" y="102"/>
                  </a:lnTo>
                  <a:lnTo>
                    <a:pt x="361" y="102"/>
                  </a:lnTo>
                  <a:lnTo>
                    <a:pt x="361" y="97"/>
                  </a:lnTo>
                  <a:lnTo>
                    <a:pt x="364" y="97"/>
                  </a:lnTo>
                  <a:lnTo>
                    <a:pt x="364" y="93"/>
                  </a:lnTo>
                  <a:lnTo>
                    <a:pt x="364" y="90"/>
                  </a:lnTo>
                  <a:lnTo>
                    <a:pt x="366" y="90"/>
                  </a:lnTo>
                  <a:lnTo>
                    <a:pt x="366" y="90"/>
                  </a:lnTo>
                  <a:lnTo>
                    <a:pt x="373" y="90"/>
                  </a:lnTo>
                  <a:lnTo>
                    <a:pt x="376" y="88"/>
                  </a:lnTo>
                  <a:lnTo>
                    <a:pt x="376" y="88"/>
                  </a:lnTo>
                  <a:lnTo>
                    <a:pt x="380" y="88"/>
                  </a:lnTo>
                  <a:lnTo>
                    <a:pt x="385" y="83"/>
                  </a:lnTo>
                  <a:lnTo>
                    <a:pt x="387" y="81"/>
                  </a:lnTo>
                  <a:lnTo>
                    <a:pt x="387" y="79"/>
                  </a:lnTo>
                  <a:lnTo>
                    <a:pt x="390" y="76"/>
                  </a:lnTo>
                  <a:lnTo>
                    <a:pt x="392" y="74"/>
                  </a:lnTo>
                  <a:lnTo>
                    <a:pt x="392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4" y="69"/>
                  </a:lnTo>
                  <a:lnTo>
                    <a:pt x="394" y="69"/>
                  </a:lnTo>
                  <a:lnTo>
                    <a:pt x="397" y="69"/>
                  </a:lnTo>
                  <a:lnTo>
                    <a:pt x="399" y="67"/>
                  </a:lnTo>
                  <a:lnTo>
                    <a:pt x="402" y="64"/>
                  </a:lnTo>
                  <a:lnTo>
                    <a:pt x="402" y="64"/>
                  </a:lnTo>
                  <a:lnTo>
                    <a:pt x="402" y="62"/>
                  </a:lnTo>
                  <a:lnTo>
                    <a:pt x="402" y="57"/>
                  </a:lnTo>
                  <a:lnTo>
                    <a:pt x="402" y="55"/>
                  </a:lnTo>
                  <a:lnTo>
                    <a:pt x="402" y="55"/>
                  </a:lnTo>
                  <a:lnTo>
                    <a:pt x="399" y="50"/>
                  </a:lnTo>
                  <a:lnTo>
                    <a:pt x="392" y="45"/>
                  </a:lnTo>
                  <a:lnTo>
                    <a:pt x="378" y="34"/>
                  </a:lnTo>
                  <a:lnTo>
                    <a:pt x="376" y="31"/>
                  </a:lnTo>
                  <a:lnTo>
                    <a:pt x="376" y="31"/>
                  </a:lnTo>
                  <a:lnTo>
                    <a:pt x="376" y="29"/>
                  </a:lnTo>
                  <a:lnTo>
                    <a:pt x="376" y="29"/>
                  </a:lnTo>
                  <a:lnTo>
                    <a:pt x="376" y="27"/>
                  </a:lnTo>
                  <a:lnTo>
                    <a:pt x="378" y="27"/>
                  </a:lnTo>
                  <a:lnTo>
                    <a:pt x="383" y="19"/>
                  </a:lnTo>
                  <a:lnTo>
                    <a:pt x="387" y="15"/>
                  </a:lnTo>
                  <a:lnTo>
                    <a:pt x="387" y="15"/>
                  </a:lnTo>
                  <a:lnTo>
                    <a:pt x="390" y="12"/>
                  </a:lnTo>
                  <a:lnTo>
                    <a:pt x="394" y="15"/>
                  </a:lnTo>
                  <a:lnTo>
                    <a:pt x="394" y="15"/>
                  </a:lnTo>
                  <a:lnTo>
                    <a:pt x="394" y="12"/>
                  </a:lnTo>
                  <a:lnTo>
                    <a:pt x="397" y="12"/>
                  </a:lnTo>
                  <a:lnTo>
                    <a:pt x="394" y="10"/>
                  </a:lnTo>
                  <a:lnTo>
                    <a:pt x="394" y="10"/>
                  </a:lnTo>
                  <a:lnTo>
                    <a:pt x="392" y="5"/>
                  </a:lnTo>
                  <a:lnTo>
                    <a:pt x="390" y="3"/>
                  </a:lnTo>
                  <a:lnTo>
                    <a:pt x="390" y="3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409" y="0"/>
                  </a:lnTo>
                  <a:lnTo>
                    <a:pt x="416" y="5"/>
                  </a:lnTo>
                  <a:lnTo>
                    <a:pt x="418" y="8"/>
                  </a:lnTo>
                  <a:lnTo>
                    <a:pt x="423" y="15"/>
                  </a:lnTo>
                  <a:lnTo>
                    <a:pt x="425" y="15"/>
                  </a:lnTo>
                  <a:lnTo>
                    <a:pt x="428" y="17"/>
                  </a:lnTo>
                  <a:lnTo>
                    <a:pt x="430" y="17"/>
                  </a:lnTo>
                  <a:lnTo>
                    <a:pt x="432" y="17"/>
                  </a:lnTo>
                  <a:lnTo>
                    <a:pt x="432" y="19"/>
                  </a:lnTo>
                  <a:lnTo>
                    <a:pt x="435" y="22"/>
                  </a:lnTo>
                  <a:lnTo>
                    <a:pt x="435" y="24"/>
                  </a:lnTo>
                  <a:lnTo>
                    <a:pt x="437" y="24"/>
                  </a:lnTo>
                  <a:lnTo>
                    <a:pt x="444" y="29"/>
                  </a:lnTo>
                  <a:lnTo>
                    <a:pt x="446" y="31"/>
                  </a:lnTo>
                  <a:lnTo>
                    <a:pt x="449" y="34"/>
                  </a:lnTo>
                  <a:lnTo>
                    <a:pt x="454" y="36"/>
                  </a:lnTo>
                  <a:lnTo>
                    <a:pt x="465" y="43"/>
                  </a:lnTo>
                  <a:lnTo>
                    <a:pt x="472" y="48"/>
                  </a:lnTo>
                  <a:lnTo>
                    <a:pt x="477" y="55"/>
                  </a:lnTo>
                  <a:lnTo>
                    <a:pt x="480" y="57"/>
                  </a:lnTo>
                  <a:lnTo>
                    <a:pt x="484" y="71"/>
                  </a:lnTo>
                  <a:lnTo>
                    <a:pt x="489" y="76"/>
                  </a:lnTo>
                  <a:lnTo>
                    <a:pt x="491" y="76"/>
                  </a:lnTo>
                  <a:lnTo>
                    <a:pt x="494" y="79"/>
                  </a:lnTo>
                  <a:lnTo>
                    <a:pt x="522" y="79"/>
                  </a:lnTo>
                  <a:lnTo>
                    <a:pt x="524" y="79"/>
                  </a:lnTo>
                  <a:lnTo>
                    <a:pt x="529" y="81"/>
                  </a:lnTo>
                  <a:lnTo>
                    <a:pt x="532" y="81"/>
                  </a:lnTo>
                  <a:lnTo>
                    <a:pt x="532" y="83"/>
                  </a:lnTo>
                  <a:lnTo>
                    <a:pt x="536" y="88"/>
                  </a:lnTo>
                  <a:lnTo>
                    <a:pt x="536" y="93"/>
                  </a:lnTo>
                  <a:lnTo>
                    <a:pt x="539" y="97"/>
                  </a:lnTo>
                  <a:lnTo>
                    <a:pt x="536" y="100"/>
                  </a:lnTo>
                  <a:lnTo>
                    <a:pt x="536" y="102"/>
                  </a:lnTo>
                  <a:lnTo>
                    <a:pt x="539" y="105"/>
                  </a:lnTo>
                  <a:lnTo>
                    <a:pt x="541" y="105"/>
                  </a:lnTo>
                  <a:lnTo>
                    <a:pt x="548" y="107"/>
                  </a:lnTo>
                  <a:lnTo>
                    <a:pt x="560" y="112"/>
                  </a:lnTo>
                  <a:lnTo>
                    <a:pt x="565" y="114"/>
                  </a:lnTo>
                  <a:lnTo>
                    <a:pt x="562" y="114"/>
                  </a:lnTo>
                  <a:lnTo>
                    <a:pt x="562" y="116"/>
                  </a:lnTo>
                  <a:lnTo>
                    <a:pt x="562" y="116"/>
                  </a:lnTo>
                  <a:lnTo>
                    <a:pt x="562" y="116"/>
                  </a:lnTo>
                  <a:lnTo>
                    <a:pt x="567" y="121"/>
                  </a:lnTo>
                  <a:lnTo>
                    <a:pt x="569" y="121"/>
                  </a:lnTo>
                  <a:lnTo>
                    <a:pt x="572" y="126"/>
                  </a:lnTo>
                  <a:lnTo>
                    <a:pt x="574" y="126"/>
                  </a:lnTo>
                  <a:lnTo>
                    <a:pt x="577" y="128"/>
                  </a:lnTo>
                  <a:lnTo>
                    <a:pt x="579" y="131"/>
                  </a:lnTo>
                  <a:lnTo>
                    <a:pt x="581" y="140"/>
                  </a:lnTo>
                  <a:lnTo>
                    <a:pt x="581" y="142"/>
                  </a:lnTo>
                  <a:lnTo>
                    <a:pt x="581" y="145"/>
                  </a:lnTo>
                  <a:lnTo>
                    <a:pt x="581" y="147"/>
                  </a:lnTo>
                  <a:lnTo>
                    <a:pt x="581" y="150"/>
                  </a:lnTo>
                  <a:lnTo>
                    <a:pt x="581" y="150"/>
                  </a:lnTo>
                  <a:lnTo>
                    <a:pt x="581" y="152"/>
                  </a:lnTo>
                  <a:lnTo>
                    <a:pt x="584" y="15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660483" y="2081580"/>
              <a:ext cx="188862" cy="188475"/>
            </a:xfrm>
            <a:custGeom>
              <a:avLst/>
              <a:gdLst>
                <a:gd name="T0" fmla="*/ 213 w 218"/>
                <a:gd name="T1" fmla="*/ 61 h 217"/>
                <a:gd name="T2" fmla="*/ 197 w 218"/>
                <a:gd name="T3" fmla="*/ 66 h 217"/>
                <a:gd name="T4" fmla="*/ 187 w 218"/>
                <a:gd name="T5" fmla="*/ 75 h 217"/>
                <a:gd name="T6" fmla="*/ 192 w 218"/>
                <a:gd name="T7" fmla="*/ 83 h 217"/>
                <a:gd name="T8" fmla="*/ 192 w 218"/>
                <a:gd name="T9" fmla="*/ 92 h 217"/>
                <a:gd name="T10" fmla="*/ 194 w 218"/>
                <a:gd name="T11" fmla="*/ 101 h 217"/>
                <a:gd name="T12" fmla="*/ 206 w 218"/>
                <a:gd name="T13" fmla="*/ 118 h 217"/>
                <a:gd name="T14" fmla="*/ 201 w 218"/>
                <a:gd name="T15" fmla="*/ 125 h 217"/>
                <a:gd name="T16" fmla="*/ 197 w 218"/>
                <a:gd name="T17" fmla="*/ 132 h 217"/>
                <a:gd name="T18" fmla="*/ 147 w 218"/>
                <a:gd name="T19" fmla="*/ 139 h 217"/>
                <a:gd name="T20" fmla="*/ 140 w 218"/>
                <a:gd name="T21" fmla="*/ 146 h 217"/>
                <a:gd name="T22" fmla="*/ 142 w 218"/>
                <a:gd name="T23" fmla="*/ 156 h 217"/>
                <a:gd name="T24" fmla="*/ 145 w 218"/>
                <a:gd name="T25" fmla="*/ 161 h 217"/>
                <a:gd name="T26" fmla="*/ 149 w 218"/>
                <a:gd name="T27" fmla="*/ 165 h 217"/>
                <a:gd name="T28" fmla="*/ 154 w 218"/>
                <a:gd name="T29" fmla="*/ 165 h 217"/>
                <a:gd name="T30" fmla="*/ 156 w 218"/>
                <a:gd name="T31" fmla="*/ 170 h 217"/>
                <a:gd name="T32" fmla="*/ 154 w 218"/>
                <a:gd name="T33" fmla="*/ 177 h 217"/>
                <a:gd name="T34" fmla="*/ 152 w 218"/>
                <a:gd name="T35" fmla="*/ 187 h 217"/>
                <a:gd name="T36" fmla="*/ 130 w 218"/>
                <a:gd name="T37" fmla="*/ 196 h 217"/>
                <a:gd name="T38" fmla="*/ 116 w 218"/>
                <a:gd name="T39" fmla="*/ 198 h 217"/>
                <a:gd name="T40" fmla="*/ 111 w 218"/>
                <a:gd name="T41" fmla="*/ 203 h 217"/>
                <a:gd name="T42" fmla="*/ 104 w 218"/>
                <a:gd name="T43" fmla="*/ 208 h 217"/>
                <a:gd name="T44" fmla="*/ 107 w 218"/>
                <a:gd name="T45" fmla="*/ 213 h 217"/>
                <a:gd name="T46" fmla="*/ 104 w 218"/>
                <a:gd name="T47" fmla="*/ 217 h 217"/>
                <a:gd name="T48" fmla="*/ 83 w 218"/>
                <a:gd name="T49" fmla="*/ 203 h 217"/>
                <a:gd name="T50" fmla="*/ 71 w 218"/>
                <a:gd name="T51" fmla="*/ 198 h 217"/>
                <a:gd name="T52" fmla="*/ 59 w 218"/>
                <a:gd name="T53" fmla="*/ 198 h 217"/>
                <a:gd name="T54" fmla="*/ 48 w 218"/>
                <a:gd name="T55" fmla="*/ 196 h 217"/>
                <a:gd name="T56" fmla="*/ 45 w 218"/>
                <a:gd name="T57" fmla="*/ 198 h 217"/>
                <a:gd name="T58" fmla="*/ 38 w 218"/>
                <a:gd name="T59" fmla="*/ 201 h 217"/>
                <a:gd name="T60" fmla="*/ 33 w 218"/>
                <a:gd name="T61" fmla="*/ 206 h 217"/>
                <a:gd name="T62" fmla="*/ 26 w 218"/>
                <a:gd name="T63" fmla="*/ 198 h 217"/>
                <a:gd name="T64" fmla="*/ 24 w 218"/>
                <a:gd name="T65" fmla="*/ 194 h 217"/>
                <a:gd name="T66" fmla="*/ 17 w 218"/>
                <a:gd name="T67" fmla="*/ 191 h 217"/>
                <a:gd name="T68" fmla="*/ 5 w 218"/>
                <a:gd name="T69" fmla="*/ 187 h 217"/>
                <a:gd name="T70" fmla="*/ 0 w 218"/>
                <a:gd name="T71" fmla="*/ 170 h 217"/>
                <a:gd name="T72" fmla="*/ 5 w 218"/>
                <a:gd name="T73" fmla="*/ 165 h 217"/>
                <a:gd name="T74" fmla="*/ 15 w 218"/>
                <a:gd name="T75" fmla="*/ 165 h 217"/>
                <a:gd name="T76" fmla="*/ 10 w 218"/>
                <a:gd name="T77" fmla="*/ 156 h 217"/>
                <a:gd name="T78" fmla="*/ 10 w 218"/>
                <a:gd name="T79" fmla="*/ 146 h 217"/>
                <a:gd name="T80" fmla="*/ 0 w 218"/>
                <a:gd name="T81" fmla="*/ 139 h 217"/>
                <a:gd name="T82" fmla="*/ 5 w 218"/>
                <a:gd name="T83" fmla="*/ 137 h 217"/>
                <a:gd name="T84" fmla="*/ 12 w 218"/>
                <a:gd name="T85" fmla="*/ 128 h 217"/>
                <a:gd name="T86" fmla="*/ 48 w 218"/>
                <a:gd name="T87" fmla="*/ 113 h 217"/>
                <a:gd name="T88" fmla="*/ 57 w 218"/>
                <a:gd name="T89" fmla="*/ 99 h 217"/>
                <a:gd name="T90" fmla="*/ 52 w 218"/>
                <a:gd name="T91" fmla="*/ 92 h 217"/>
                <a:gd name="T92" fmla="*/ 38 w 218"/>
                <a:gd name="T93" fmla="*/ 61 h 217"/>
                <a:gd name="T94" fmla="*/ 64 w 218"/>
                <a:gd name="T95" fmla="*/ 59 h 217"/>
                <a:gd name="T96" fmla="*/ 78 w 218"/>
                <a:gd name="T97" fmla="*/ 52 h 217"/>
                <a:gd name="T98" fmla="*/ 93 w 218"/>
                <a:gd name="T99" fmla="*/ 38 h 217"/>
                <a:gd name="T100" fmla="*/ 97 w 218"/>
                <a:gd name="T101" fmla="*/ 40 h 217"/>
                <a:gd name="T102" fmla="*/ 102 w 218"/>
                <a:gd name="T103" fmla="*/ 38 h 217"/>
                <a:gd name="T104" fmla="*/ 111 w 218"/>
                <a:gd name="T105" fmla="*/ 38 h 217"/>
                <a:gd name="T106" fmla="*/ 114 w 218"/>
                <a:gd name="T107" fmla="*/ 35 h 217"/>
                <a:gd name="T108" fmla="*/ 109 w 218"/>
                <a:gd name="T109" fmla="*/ 19 h 217"/>
                <a:gd name="T110" fmla="*/ 116 w 218"/>
                <a:gd name="T111" fmla="*/ 14 h 217"/>
                <a:gd name="T112" fmla="*/ 128 w 218"/>
                <a:gd name="T113" fmla="*/ 5 h 217"/>
                <a:gd name="T114" fmla="*/ 133 w 218"/>
                <a:gd name="T115" fmla="*/ 0 h 217"/>
                <a:gd name="T116" fmla="*/ 135 w 218"/>
                <a:gd name="T117" fmla="*/ 14 h 217"/>
                <a:gd name="T118" fmla="*/ 145 w 218"/>
                <a:gd name="T119" fmla="*/ 26 h 217"/>
                <a:gd name="T120" fmla="*/ 175 w 218"/>
                <a:gd name="T121" fmla="*/ 52 h 217"/>
                <a:gd name="T122" fmla="*/ 187 w 218"/>
                <a:gd name="T123" fmla="*/ 4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8" h="217">
                  <a:moveTo>
                    <a:pt x="218" y="57"/>
                  </a:moveTo>
                  <a:lnTo>
                    <a:pt x="218" y="57"/>
                  </a:lnTo>
                  <a:lnTo>
                    <a:pt x="218" y="57"/>
                  </a:lnTo>
                  <a:lnTo>
                    <a:pt x="213" y="59"/>
                  </a:lnTo>
                  <a:lnTo>
                    <a:pt x="213" y="61"/>
                  </a:lnTo>
                  <a:lnTo>
                    <a:pt x="213" y="61"/>
                  </a:lnTo>
                  <a:lnTo>
                    <a:pt x="211" y="64"/>
                  </a:lnTo>
                  <a:lnTo>
                    <a:pt x="211" y="64"/>
                  </a:lnTo>
                  <a:lnTo>
                    <a:pt x="211" y="64"/>
                  </a:lnTo>
                  <a:lnTo>
                    <a:pt x="206" y="64"/>
                  </a:lnTo>
                  <a:lnTo>
                    <a:pt x="201" y="64"/>
                  </a:lnTo>
                  <a:lnTo>
                    <a:pt x="197" y="66"/>
                  </a:lnTo>
                  <a:lnTo>
                    <a:pt x="194" y="66"/>
                  </a:lnTo>
                  <a:lnTo>
                    <a:pt x="194" y="68"/>
                  </a:lnTo>
                  <a:lnTo>
                    <a:pt x="190" y="73"/>
                  </a:lnTo>
                  <a:lnTo>
                    <a:pt x="187" y="73"/>
                  </a:lnTo>
                  <a:lnTo>
                    <a:pt x="187" y="75"/>
                  </a:lnTo>
                  <a:lnTo>
                    <a:pt x="187" y="75"/>
                  </a:lnTo>
                  <a:lnTo>
                    <a:pt x="187" y="78"/>
                  </a:lnTo>
                  <a:lnTo>
                    <a:pt x="187" y="78"/>
                  </a:lnTo>
                  <a:lnTo>
                    <a:pt x="187" y="78"/>
                  </a:lnTo>
                  <a:lnTo>
                    <a:pt x="187" y="80"/>
                  </a:lnTo>
                  <a:lnTo>
                    <a:pt x="190" y="80"/>
                  </a:lnTo>
                  <a:lnTo>
                    <a:pt x="192" y="83"/>
                  </a:lnTo>
                  <a:lnTo>
                    <a:pt x="192" y="83"/>
                  </a:lnTo>
                  <a:lnTo>
                    <a:pt x="192" y="83"/>
                  </a:lnTo>
                  <a:lnTo>
                    <a:pt x="192" y="85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92"/>
                  </a:lnTo>
                  <a:lnTo>
                    <a:pt x="192" y="92"/>
                  </a:lnTo>
                  <a:lnTo>
                    <a:pt x="192" y="94"/>
                  </a:lnTo>
                  <a:lnTo>
                    <a:pt x="192" y="97"/>
                  </a:lnTo>
                  <a:lnTo>
                    <a:pt x="194" y="99"/>
                  </a:lnTo>
                  <a:lnTo>
                    <a:pt x="194" y="101"/>
                  </a:lnTo>
                  <a:lnTo>
                    <a:pt x="194" y="101"/>
                  </a:lnTo>
                  <a:lnTo>
                    <a:pt x="197" y="104"/>
                  </a:lnTo>
                  <a:lnTo>
                    <a:pt x="201" y="109"/>
                  </a:lnTo>
                  <a:lnTo>
                    <a:pt x="204" y="111"/>
                  </a:lnTo>
                  <a:lnTo>
                    <a:pt x="206" y="116"/>
                  </a:lnTo>
                  <a:lnTo>
                    <a:pt x="206" y="118"/>
                  </a:lnTo>
                  <a:lnTo>
                    <a:pt x="206" y="118"/>
                  </a:lnTo>
                  <a:lnTo>
                    <a:pt x="204" y="120"/>
                  </a:lnTo>
                  <a:lnTo>
                    <a:pt x="204" y="120"/>
                  </a:lnTo>
                  <a:lnTo>
                    <a:pt x="204" y="120"/>
                  </a:lnTo>
                  <a:lnTo>
                    <a:pt x="201" y="123"/>
                  </a:lnTo>
                  <a:lnTo>
                    <a:pt x="201" y="125"/>
                  </a:lnTo>
                  <a:lnTo>
                    <a:pt x="201" y="125"/>
                  </a:lnTo>
                  <a:lnTo>
                    <a:pt x="199" y="128"/>
                  </a:lnTo>
                  <a:lnTo>
                    <a:pt x="199" y="130"/>
                  </a:lnTo>
                  <a:lnTo>
                    <a:pt x="199" y="130"/>
                  </a:lnTo>
                  <a:lnTo>
                    <a:pt x="199" y="130"/>
                  </a:lnTo>
                  <a:lnTo>
                    <a:pt x="197" y="130"/>
                  </a:lnTo>
                  <a:lnTo>
                    <a:pt x="197" y="132"/>
                  </a:lnTo>
                  <a:lnTo>
                    <a:pt x="192" y="132"/>
                  </a:lnTo>
                  <a:lnTo>
                    <a:pt x="173" y="135"/>
                  </a:lnTo>
                  <a:lnTo>
                    <a:pt x="166" y="139"/>
                  </a:lnTo>
                  <a:lnTo>
                    <a:pt x="166" y="139"/>
                  </a:lnTo>
                  <a:lnTo>
                    <a:pt x="164" y="139"/>
                  </a:lnTo>
                  <a:lnTo>
                    <a:pt x="147" y="139"/>
                  </a:lnTo>
                  <a:lnTo>
                    <a:pt x="145" y="139"/>
                  </a:lnTo>
                  <a:lnTo>
                    <a:pt x="142" y="139"/>
                  </a:lnTo>
                  <a:lnTo>
                    <a:pt x="142" y="139"/>
                  </a:lnTo>
                  <a:lnTo>
                    <a:pt x="140" y="142"/>
                  </a:lnTo>
                  <a:lnTo>
                    <a:pt x="140" y="142"/>
                  </a:lnTo>
                  <a:lnTo>
                    <a:pt x="140" y="146"/>
                  </a:lnTo>
                  <a:lnTo>
                    <a:pt x="140" y="146"/>
                  </a:lnTo>
                  <a:lnTo>
                    <a:pt x="140" y="149"/>
                  </a:lnTo>
                  <a:lnTo>
                    <a:pt x="140" y="149"/>
                  </a:lnTo>
                  <a:lnTo>
                    <a:pt x="140" y="151"/>
                  </a:lnTo>
                  <a:lnTo>
                    <a:pt x="140" y="151"/>
                  </a:lnTo>
                  <a:lnTo>
                    <a:pt x="142" y="156"/>
                  </a:lnTo>
                  <a:lnTo>
                    <a:pt x="142" y="156"/>
                  </a:lnTo>
                  <a:lnTo>
                    <a:pt x="142" y="158"/>
                  </a:lnTo>
                  <a:lnTo>
                    <a:pt x="142" y="158"/>
                  </a:lnTo>
                  <a:lnTo>
                    <a:pt x="142" y="158"/>
                  </a:lnTo>
                  <a:lnTo>
                    <a:pt x="145" y="158"/>
                  </a:lnTo>
                  <a:lnTo>
                    <a:pt x="145" y="161"/>
                  </a:lnTo>
                  <a:lnTo>
                    <a:pt x="147" y="161"/>
                  </a:lnTo>
                  <a:lnTo>
                    <a:pt x="147" y="161"/>
                  </a:lnTo>
                  <a:lnTo>
                    <a:pt x="147" y="163"/>
                  </a:lnTo>
                  <a:lnTo>
                    <a:pt x="149" y="163"/>
                  </a:lnTo>
                  <a:lnTo>
                    <a:pt x="149" y="163"/>
                  </a:lnTo>
                  <a:lnTo>
                    <a:pt x="149" y="165"/>
                  </a:lnTo>
                  <a:lnTo>
                    <a:pt x="152" y="165"/>
                  </a:lnTo>
                  <a:lnTo>
                    <a:pt x="152" y="165"/>
                  </a:lnTo>
                  <a:lnTo>
                    <a:pt x="152" y="165"/>
                  </a:lnTo>
                  <a:lnTo>
                    <a:pt x="152" y="165"/>
                  </a:lnTo>
                  <a:lnTo>
                    <a:pt x="154" y="165"/>
                  </a:lnTo>
                  <a:lnTo>
                    <a:pt x="154" y="165"/>
                  </a:lnTo>
                  <a:lnTo>
                    <a:pt x="154" y="165"/>
                  </a:lnTo>
                  <a:lnTo>
                    <a:pt x="154" y="165"/>
                  </a:lnTo>
                  <a:lnTo>
                    <a:pt x="156" y="165"/>
                  </a:lnTo>
                  <a:lnTo>
                    <a:pt x="156" y="165"/>
                  </a:lnTo>
                  <a:lnTo>
                    <a:pt x="156" y="165"/>
                  </a:lnTo>
                  <a:lnTo>
                    <a:pt x="156" y="170"/>
                  </a:lnTo>
                  <a:lnTo>
                    <a:pt x="156" y="172"/>
                  </a:lnTo>
                  <a:lnTo>
                    <a:pt x="156" y="172"/>
                  </a:lnTo>
                  <a:lnTo>
                    <a:pt x="156" y="175"/>
                  </a:lnTo>
                  <a:lnTo>
                    <a:pt x="156" y="175"/>
                  </a:lnTo>
                  <a:lnTo>
                    <a:pt x="154" y="177"/>
                  </a:lnTo>
                  <a:lnTo>
                    <a:pt x="154" y="177"/>
                  </a:lnTo>
                  <a:lnTo>
                    <a:pt x="152" y="182"/>
                  </a:lnTo>
                  <a:lnTo>
                    <a:pt x="152" y="182"/>
                  </a:lnTo>
                  <a:lnTo>
                    <a:pt x="152" y="182"/>
                  </a:lnTo>
                  <a:lnTo>
                    <a:pt x="152" y="184"/>
                  </a:lnTo>
                  <a:lnTo>
                    <a:pt x="152" y="184"/>
                  </a:lnTo>
                  <a:lnTo>
                    <a:pt x="152" y="187"/>
                  </a:lnTo>
                  <a:lnTo>
                    <a:pt x="149" y="189"/>
                  </a:lnTo>
                  <a:lnTo>
                    <a:pt x="145" y="194"/>
                  </a:lnTo>
                  <a:lnTo>
                    <a:pt x="145" y="196"/>
                  </a:lnTo>
                  <a:lnTo>
                    <a:pt x="145" y="196"/>
                  </a:lnTo>
                  <a:lnTo>
                    <a:pt x="142" y="196"/>
                  </a:lnTo>
                  <a:lnTo>
                    <a:pt x="130" y="196"/>
                  </a:lnTo>
                  <a:lnTo>
                    <a:pt x="126" y="194"/>
                  </a:lnTo>
                  <a:lnTo>
                    <a:pt x="123" y="194"/>
                  </a:lnTo>
                  <a:lnTo>
                    <a:pt x="123" y="194"/>
                  </a:lnTo>
                  <a:lnTo>
                    <a:pt x="119" y="196"/>
                  </a:lnTo>
                  <a:lnTo>
                    <a:pt x="119" y="196"/>
                  </a:lnTo>
                  <a:lnTo>
                    <a:pt x="116" y="198"/>
                  </a:lnTo>
                  <a:lnTo>
                    <a:pt x="116" y="198"/>
                  </a:lnTo>
                  <a:lnTo>
                    <a:pt x="116" y="198"/>
                  </a:lnTo>
                  <a:lnTo>
                    <a:pt x="116" y="201"/>
                  </a:lnTo>
                  <a:lnTo>
                    <a:pt x="116" y="201"/>
                  </a:lnTo>
                  <a:lnTo>
                    <a:pt x="114" y="201"/>
                  </a:lnTo>
                  <a:lnTo>
                    <a:pt x="111" y="203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4" y="206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7" y="210"/>
                  </a:lnTo>
                  <a:lnTo>
                    <a:pt x="107" y="213"/>
                  </a:lnTo>
                  <a:lnTo>
                    <a:pt x="107" y="213"/>
                  </a:lnTo>
                  <a:lnTo>
                    <a:pt x="107" y="213"/>
                  </a:lnTo>
                  <a:lnTo>
                    <a:pt x="107" y="213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2" y="217"/>
                  </a:lnTo>
                  <a:lnTo>
                    <a:pt x="100" y="217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5" y="208"/>
                  </a:lnTo>
                  <a:lnTo>
                    <a:pt x="83" y="203"/>
                  </a:lnTo>
                  <a:lnTo>
                    <a:pt x="81" y="198"/>
                  </a:lnTo>
                  <a:lnTo>
                    <a:pt x="81" y="198"/>
                  </a:lnTo>
                  <a:lnTo>
                    <a:pt x="78" y="198"/>
                  </a:lnTo>
                  <a:lnTo>
                    <a:pt x="78" y="196"/>
                  </a:lnTo>
                  <a:lnTo>
                    <a:pt x="76" y="198"/>
                  </a:lnTo>
                  <a:lnTo>
                    <a:pt x="71" y="198"/>
                  </a:lnTo>
                  <a:lnTo>
                    <a:pt x="69" y="198"/>
                  </a:lnTo>
                  <a:lnTo>
                    <a:pt x="67" y="198"/>
                  </a:lnTo>
                  <a:lnTo>
                    <a:pt x="67" y="198"/>
                  </a:lnTo>
                  <a:lnTo>
                    <a:pt x="62" y="198"/>
                  </a:lnTo>
                  <a:lnTo>
                    <a:pt x="59" y="198"/>
                  </a:lnTo>
                  <a:lnTo>
                    <a:pt x="59" y="198"/>
                  </a:lnTo>
                  <a:lnTo>
                    <a:pt x="55" y="196"/>
                  </a:lnTo>
                  <a:lnTo>
                    <a:pt x="52" y="196"/>
                  </a:lnTo>
                  <a:lnTo>
                    <a:pt x="52" y="196"/>
                  </a:lnTo>
                  <a:lnTo>
                    <a:pt x="52" y="196"/>
                  </a:lnTo>
                  <a:lnTo>
                    <a:pt x="50" y="196"/>
                  </a:lnTo>
                  <a:lnTo>
                    <a:pt x="48" y="196"/>
                  </a:lnTo>
                  <a:lnTo>
                    <a:pt x="48" y="198"/>
                  </a:lnTo>
                  <a:lnTo>
                    <a:pt x="48" y="198"/>
                  </a:lnTo>
                  <a:lnTo>
                    <a:pt x="48" y="198"/>
                  </a:lnTo>
                  <a:lnTo>
                    <a:pt x="48" y="198"/>
                  </a:lnTo>
                  <a:lnTo>
                    <a:pt x="45" y="198"/>
                  </a:lnTo>
                  <a:lnTo>
                    <a:pt x="45" y="198"/>
                  </a:lnTo>
                  <a:lnTo>
                    <a:pt x="43" y="198"/>
                  </a:lnTo>
                  <a:lnTo>
                    <a:pt x="43" y="201"/>
                  </a:lnTo>
                  <a:lnTo>
                    <a:pt x="41" y="201"/>
                  </a:lnTo>
                  <a:lnTo>
                    <a:pt x="38" y="201"/>
                  </a:lnTo>
                  <a:lnTo>
                    <a:pt x="38" y="201"/>
                  </a:lnTo>
                  <a:lnTo>
                    <a:pt x="38" y="201"/>
                  </a:lnTo>
                  <a:lnTo>
                    <a:pt x="38" y="201"/>
                  </a:lnTo>
                  <a:lnTo>
                    <a:pt x="36" y="203"/>
                  </a:lnTo>
                  <a:lnTo>
                    <a:pt x="36" y="203"/>
                  </a:lnTo>
                  <a:lnTo>
                    <a:pt x="36" y="203"/>
                  </a:lnTo>
                  <a:lnTo>
                    <a:pt x="33" y="203"/>
                  </a:lnTo>
                  <a:lnTo>
                    <a:pt x="33" y="206"/>
                  </a:lnTo>
                  <a:lnTo>
                    <a:pt x="33" y="206"/>
                  </a:lnTo>
                  <a:lnTo>
                    <a:pt x="33" y="203"/>
                  </a:lnTo>
                  <a:lnTo>
                    <a:pt x="31" y="203"/>
                  </a:lnTo>
                  <a:lnTo>
                    <a:pt x="29" y="201"/>
                  </a:lnTo>
                  <a:lnTo>
                    <a:pt x="29" y="201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6"/>
                  </a:lnTo>
                  <a:lnTo>
                    <a:pt x="26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1"/>
                  </a:lnTo>
                  <a:lnTo>
                    <a:pt x="24" y="191"/>
                  </a:lnTo>
                  <a:lnTo>
                    <a:pt x="19" y="191"/>
                  </a:lnTo>
                  <a:lnTo>
                    <a:pt x="19" y="191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5" y="191"/>
                  </a:lnTo>
                  <a:lnTo>
                    <a:pt x="15" y="191"/>
                  </a:lnTo>
                  <a:lnTo>
                    <a:pt x="12" y="191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3" y="187"/>
                  </a:lnTo>
                  <a:lnTo>
                    <a:pt x="3" y="184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68"/>
                  </a:lnTo>
                  <a:lnTo>
                    <a:pt x="3" y="168"/>
                  </a:lnTo>
                  <a:lnTo>
                    <a:pt x="3" y="168"/>
                  </a:lnTo>
                  <a:lnTo>
                    <a:pt x="3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7" y="165"/>
                  </a:lnTo>
                  <a:lnTo>
                    <a:pt x="10" y="165"/>
                  </a:lnTo>
                  <a:lnTo>
                    <a:pt x="12" y="165"/>
                  </a:lnTo>
                  <a:lnTo>
                    <a:pt x="15" y="165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61"/>
                  </a:lnTo>
                  <a:lnTo>
                    <a:pt x="10" y="158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10" y="15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5" y="144"/>
                  </a:lnTo>
                  <a:lnTo>
                    <a:pt x="3" y="142"/>
                  </a:lnTo>
                  <a:lnTo>
                    <a:pt x="3" y="139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2" y="128"/>
                  </a:lnTo>
                  <a:lnTo>
                    <a:pt x="15" y="125"/>
                  </a:lnTo>
                  <a:lnTo>
                    <a:pt x="19" y="125"/>
                  </a:lnTo>
                  <a:lnTo>
                    <a:pt x="43" y="118"/>
                  </a:lnTo>
                  <a:lnTo>
                    <a:pt x="48" y="116"/>
                  </a:lnTo>
                  <a:lnTo>
                    <a:pt x="48" y="116"/>
                  </a:lnTo>
                  <a:lnTo>
                    <a:pt x="48" y="113"/>
                  </a:lnTo>
                  <a:lnTo>
                    <a:pt x="50" y="111"/>
                  </a:lnTo>
                  <a:lnTo>
                    <a:pt x="52" y="109"/>
                  </a:lnTo>
                  <a:lnTo>
                    <a:pt x="52" y="106"/>
                  </a:lnTo>
                  <a:lnTo>
                    <a:pt x="57" y="104"/>
                  </a:lnTo>
                  <a:lnTo>
                    <a:pt x="57" y="101"/>
                  </a:lnTo>
                  <a:lnTo>
                    <a:pt x="57" y="99"/>
                  </a:lnTo>
                  <a:lnTo>
                    <a:pt x="57" y="97"/>
                  </a:lnTo>
                  <a:lnTo>
                    <a:pt x="57" y="94"/>
                  </a:lnTo>
                  <a:lnTo>
                    <a:pt x="55" y="94"/>
                  </a:lnTo>
                  <a:lnTo>
                    <a:pt x="55" y="92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8" y="64"/>
                  </a:lnTo>
                  <a:lnTo>
                    <a:pt x="38" y="61"/>
                  </a:lnTo>
                  <a:lnTo>
                    <a:pt x="38" y="61"/>
                  </a:lnTo>
                  <a:lnTo>
                    <a:pt x="43" y="61"/>
                  </a:lnTo>
                  <a:lnTo>
                    <a:pt x="52" y="57"/>
                  </a:lnTo>
                  <a:lnTo>
                    <a:pt x="55" y="57"/>
                  </a:lnTo>
                  <a:lnTo>
                    <a:pt x="55" y="57"/>
                  </a:lnTo>
                  <a:lnTo>
                    <a:pt x="57" y="57"/>
                  </a:lnTo>
                  <a:lnTo>
                    <a:pt x="64" y="59"/>
                  </a:lnTo>
                  <a:lnTo>
                    <a:pt x="67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71" y="57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88" y="38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3" y="38"/>
                  </a:lnTo>
                  <a:lnTo>
                    <a:pt x="95" y="40"/>
                  </a:lnTo>
                  <a:lnTo>
                    <a:pt x="95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100" y="40"/>
                  </a:lnTo>
                  <a:lnTo>
                    <a:pt x="100" y="40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104" y="38"/>
                  </a:lnTo>
                  <a:lnTo>
                    <a:pt x="109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4" y="35"/>
                  </a:lnTo>
                  <a:lnTo>
                    <a:pt x="114" y="35"/>
                  </a:lnTo>
                  <a:lnTo>
                    <a:pt x="104" y="19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04" y="16"/>
                  </a:lnTo>
                  <a:lnTo>
                    <a:pt x="104" y="14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14" y="19"/>
                  </a:lnTo>
                  <a:lnTo>
                    <a:pt x="114" y="19"/>
                  </a:lnTo>
                  <a:lnTo>
                    <a:pt x="116" y="19"/>
                  </a:lnTo>
                  <a:lnTo>
                    <a:pt x="116" y="14"/>
                  </a:lnTo>
                  <a:lnTo>
                    <a:pt x="116" y="14"/>
                  </a:lnTo>
                  <a:lnTo>
                    <a:pt x="119" y="12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30" y="2"/>
                  </a:lnTo>
                  <a:lnTo>
                    <a:pt x="130" y="2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5" y="9"/>
                  </a:lnTo>
                  <a:lnTo>
                    <a:pt x="135" y="12"/>
                  </a:lnTo>
                  <a:lnTo>
                    <a:pt x="135" y="12"/>
                  </a:lnTo>
                  <a:lnTo>
                    <a:pt x="135" y="14"/>
                  </a:lnTo>
                  <a:lnTo>
                    <a:pt x="135" y="14"/>
                  </a:lnTo>
                  <a:lnTo>
                    <a:pt x="138" y="14"/>
                  </a:lnTo>
                  <a:lnTo>
                    <a:pt x="138" y="16"/>
                  </a:lnTo>
                  <a:lnTo>
                    <a:pt x="142" y="19"/>
                  </a:lnTo>
                  <a:lnTo>
                    <a:pt x="145" y="23"/>
                  </a:lnTo>
                  <a:lnTo>
                    <a:pt x="145" y="26"/>
                  </a:lnTo>
                  <a:lnTo>
                    <a:pt x="147" y="26"/>
                  </a:lnTo>
                  <a:lnTo>
                    <a:pt x="152" y="33"/>
                  </a:lnTo>
                  <a:lnTo>
                    <a:pt x="156" y="38"/>
                  </a:lnTo>
                  <a:lnTo>
                    <a:pt x="159" y="42"/>
                  </a:lnTo>
                  <a:lnTo>
                    <a:pt x="166" y="47"/>
                  </a:lnTo>
                  <a:lnTo>
                    <a:pt x="175" y="52"/>
                  </a:lnTo>
                  <a:lnTo>
                    <a:pt x="175" y="52"/>
                  </a:lnTo>
                  <a:lnTo>
                    <a:pt x="178" y="52"/>
                  </a:lnTo>
                  <a:lnTo>
                    <a:pt x="180" y="52"/>
                  </a:lnTo>
                  <a:lnTo>
                    <a:pt x="180" y="52"/>
                  </a:lnTo>
                  <a:lnTo>
                    <a:pt x="185" y="49"/>
                  </a:lnTo>
                  <a:lnTo>
                    <a:pt x="187" y="49"/>
                  </a:lnTo>
                  <a:lnTo>
                    <a:pt x="190" y="52"/>
                  </a:lnTo>
                  <a:lnTo>
                    <a:pt x="199" y="54"/>
                  </a:lnTo>
                  <a:lnTo>
                    <a:pt x="213" y="54"/>
                  </a:lnTo>
                  <a:lnTo>
                    <a:pt x="218" y="5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631893" y="3562456"/>
              <a:ext cx="487749" cy="526341"/>
            </a:xfrm>
            <a:custGeom>
              <a:avLst/>
              <a:gdLst>
                <a:gd name="T0" fmla="*/ 428 w 563"/>
                <a:gd name="T1" fmla="*/ 360 h 606"/>
                <a:gd name="T2" fmla="*/ 450 w 563"/>
                <a:gd name="T3" fmla="*/ 402 h 606"/>
                <a:gd name="T4" fmla="*/ 182 w 563"/>
                <a:gd name="T5" fmla="*/ 594 h 606"/>
                <a:gd name="T6" fmla="*/ 416 w 563"/>
                <a:gd name="T7" fmla="*/ 296 h 606"/>
                <a:gd name="T8" fmla="*/ 476 w 563"/>
                <a:gd name="T9" fmla="*/ 372 h 606"/>
                <a:gd name="T10" fmla="*/ 483 w 563"/>
                <a:gd name="T11" fmla="*/ 350 h 606"/>
                <a:gd name="T12" fmla="*/ 275 w 563"/>
                <a:gd name="T13" fmla="*/ 488 h 606"/>
                <a:gd name="T14" fmla="*/ 532 w 563"/>
                <a:gd name="T15" fmla="*/ 145 h 606"/>
                <a:gd name="T16" fmla="*/ 549 w 563"/>
                <a:gd name="T17" fmla="*/ 135 h 606"/>
                <a:gd name="T18" fmla="*/ 530 w 563"/>
                <a:gd name="T19" fmla="*/ 123 h 606"/>
                <a:gd name="T20" fmla="*/ 483 w 563"/>
                <a:gd name="T21" fmla="*/ 133 h 606"/>
                <a:gd name="T22" fmla="*/ 464 w 563"/>
                <a:gd name="T23" fmla="*/ 95 h 606"/>
                <a:gd name="T24" fmla="*/ 438 w 563"/>
                <a:gd name="T25" fmla="*/ 107 h 606"/>
                <a:gd name="T26" fmla="*/ 390 w 563"/>
                <a:gd name="T27" fmla="*/ 112 h 606"/>
                <a:gd name="T28" fmla="*/ 372 w 563"/>
                <a:gd name="T29" fmla="*/ 67 h 606"/>
                <a:gd name="T30" fmla="*/ 367 w 563"/>
                <a:gd name="T31" fmla="*/ 12 h 606"/>
                <a:gd name="T32" fmla="*/ 317 w 563"/>
                <a:gd name="T33" fmla="*/ 22 h 606"/>
                <a:gd name="T34" fmla="*/ 265 w 563"/>
                <a:gd name="T35" fmla="*/ 45 h 606"/>
                <a:gd name="T36" fmla="*/ 223 w 563"/>
                <a:gd name="T37" fmla="*/ 57 h 606"/>
                <a:gd name="T38" fmla="*/ 185 w 563"/>
                <a:gd name="T39" fmla="*/ 67 h 606"/>
                <a:gd name="T40" fmla="*/ 166 w 563"/>
                <a:gd name="T41" fmla="*/ 128 h 606"/>
                <a:gd name="T42" fmla="*/ 109 w 563"/>
                <a:gd name="T43" fmla="*/ 168 h 606"/>
                <a:gd name="T44" fmla="*/ 97 w 563"/>
                <a:gd name="T45" fmla="*/ 230 h 606"/>
                <a:gd name="T46" fmla="*/ 71 w 563"/>
                <a:gd name="T47" fmla="*/ 258 h 606"/>
                <a:gd name="T48" fmla="*/ 40 w 563"/>
                <a:gd name="T49" fmla="*/ 320 h 606"/>
                <a:gd name="T50" fmla="*/ 24 w 563"/>
                <a:gd name="T51" fmla="*/ 350 h 606"/>
                <a:gd name="T52" fmla="*/ 0 w 563"/>
                <a:gd name="T53" fmla="*/ 424 h 606"/>
                <a:gd name="T54" fmla="*/ 52 w 563"/>
                <a:gd name="T55" fmla="*/ 445 h 606"/>
                <a:gd name="T56" fmla="*/ 100 w 563"/>
                <a:gd name="T57" fmla="*/ 466 h 606"/>
                <a:gd name="T58" fmla="*/ 135 w 563"/>
                <a:gd name="T59" fmla="*/ 530 h 606"/>
                <a:gd name="T60" fmla="*/ 163 w 563"/>
                <a:gd name="T61" fmla="*/ 599 h 606"/>
                <a:gd name="T62" fmla="*/ 192 w 563"/>
                <a:gd name="T63" fmla="*/ 566 h 606"/>
                <a:gd name="T64" fmla="*/ 225 w 563"/>
                <a:gd name="T65" fmla="*/ 549 h 606"/>
                <a:gd name="T66" fmla="*/ 256 w 563"/>
                <a:gd name="T67" fmla="*/ 533 h 606"/>
                <a:gd name="T68" fmla="*/ 267 w 563"/>
                <a:gd name="T69" fmla="*/ 511 h 606"/>
                <a:gd name="T70" fmla="*/ 270 w 563"/>
                <a:gd name="T71" fmla="*/ 490 h 606"/>
                <a:gd name="T72" fmla="*/ 286 w 563"/>
                <a:gd name="T73" fmla="*/ 481 h 606"/>
                <a:gd name="T74" fmla="*/ 331 w 563"/>
                <a:gd name="T75" fmla="*/ 490 h 606"/>
                <a:gd name="T76" fmla="*/ 353 w 563"/>
                <a:gd name="T77" fmla="*/ 457 h 606"/>
                <a:gd name="T78" fmla="*/ 350 w 563"/>
                <a:gd name="T79" fmla="*/ 445 h 606"/>
                <a:gd name="T80" fmla="*/ 383 w 563"/>
                <a:gd name="T81" fmla="*/ 445 h 606"/>
                <a:gd name="T82" fmla="*/ 372 w 563"/>
                <a:gd name="T83" fmla="*/ 424 h 606"/>
                <a:gd name="T84" fmla="*/ 386 w 563"/>
                <a:gd name="T85" fmla="*/ 400 h 606"/>
                <a:gd name="T86" fmla="*/ 402 w 563"/>
                <a:gd name="T87" fmla="*/ 410 h 606"/>
                <a:gd name="T88" fmla="*/ 421 w 563"/>
                <a:gd name="T89" fmla="*/ 391 h 606"/>
                <a:gd name="T90" fmla="*/ 421 w 563"/>
                <a:gd name="T91" fmla="*/ 365 h 606"/>
                <a:gd name="T92" fmla="*/ 450 w 563"/>
                <a:gd name="T93" fmla="*/ 376 h 606"/>
                <a:gd name="T94" fmla="*/ 461 w 563"/>
                <a:gd name="T95" fmla="*/ 386 h 606"/>
                <a:gd name="T96" fmla="*/ 461 w 563"/>
                <a:gd name="T97" fmla="*/ 365 h 606"/>
                <a:gd name="T98" fmla="*/ 461 w 563"/>
                <a:gd name="T99" fmla="*/ 343 h 606"/>
                <a:gd name="T100" fmla="*/ 452 w 563"/>
                <a:gd name="T101" fmla="*/ 298 h 606"/>
                <a:gd name="T102" fmla="*/ 424 w 563"/>
                <a:gd name="T103" fmla="*/ 296 h 606"/>
                <a:gd name="T104" fmla="*/ 480 w 563"/>
                <a:gd name="T105" fmla="*/ 265 h 606"/>
                <a:gd name="T106" fmla="*/ 478 w 563"/>
                <a:gd name="T107" fmla="*/ 263 h 606"/>
                <a:gd name="T108" fmla="*/ 483 w 563"/>
                <a:gd name="T109" fmla="*/ 251 h 606"/>
                <a:gd name="T110" fmla="*/ 478 w 563"/>
                <a:gd name="T111" fmla="*/ 225 h 606"/>
                <a:gd name="T112" fmla="*/ 461 w 563"/>
                <a:gd name="T113" fmla="*/ 201 h 606"/>
                <a:gd name="T114" fmla="*/ 483 w 563"/>
                <a:gd name="T115" fmla="*/ 201 h 606"/>
                <a:gd name="T116" fmla="*/ 520 w 563"/>
                <a:gd name="T117" fmla="*/ 201 h 606"/>
                <a:gd name="T118" fmla="*/ 504 w 563"/>
                <a:gd name="T119" fmla="*/ 230 h 606"/>
                <a:gd name="T120" fmla="*/ 520 w 563"/>
                <a:gd name="T121" fmla="*/ 199 h 606"/>
                <a:gd name="T122" fmla="*/ 539 w 563"/>
                <a:gd name="T123" fmla="*/ 178 h 606"/>
                <a:gd name="T124" fmla="*/ 558 w 563"/>
                <a:gd name="T125" fmla="*/ 159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63" h="606">
                  <a:moveTo>
                    <a:pt x="466" y="291"/>
                  </a:moveTo>
                  <a:lnTo>
                    <a:pt x="466" y="291"/>
                  </a:lnTo>
                  <a:lnTo>
                    <a:pt x="468" y="294"/>
                  </a:lnTo>
                  <a:lnTo>
                    <a:pt x="466" y="294"/>
                  </a:lnTo>
                  <a:lnTo>
                    <a:pt x="464" y="296"/>
                  </a:lnTo>
                  <a:lnTo>
                    <a:pt x="459" y="294"/>
                  </a:lnTo>
                  <a:lnTo>
                    <a:pt x="457" y="291"/>
                  </a:lnTo>
                  <a:lnTo>
                    <a:pt x="459" y="289"/>
                  </a:lnTo>
                  <a:lnTo>
                    <a:pt x="461" y="287"/>
                  </a:lnTo>
                  <a:lnTo>
                    <a:pt x="464" y="289"/>
                  </a:lnTo>
                  <a:lnTo>
                    <a:pt x="466" y="289"/>
                  </a:lnTo>
                  <a:lnTo>
                    <a:pt x="466" y="291"/>
                  </a:lnTo>
                  <a:close/>
                  <a:moveTo>
                    <a:pt x="431" y="360"/>
                  </a:moveTo>
                  <a:lnTo>
                    <a:pt x="431" y="360"/>
                  </a:lnTo>
                  <a:lnTo>
                    <a:pt x="431" y="360"/>
                  </a:lnTo>
                  <a:lnTo>
                    <a:pt x="431" y="362"/>
                  </a:lnTo>
                  <a:lnTo>
                    <a:pt x="431" y="365"/>
                  </a:lnTo>
                  <a:lnTo>
                    <a:pt x="431" y="369"/>
                  </a:lnTo>
                  <a:lnTo>
                    <a:pt x="428" y="372"/>
                  </a:lnTo>
                  <a:lnTo>
                    <a:pt x="431" y="374"/>
                  </a:lnTo>
                  <a:lnTo>
                    <a:pt x="431" y="376"/>
                  </a:lnTo>
                  <a:lnTo>
                    <a:pt x="428" y="376"/>
                  </a:lnTo>
                  <a:lnTo>
                    <a:pt x="426" y="376"/>
                  </a:lnTo>
                  <a:lnTo>
                    <a:pt x="426" y="376"/>
                  </a:lnTo>
                  <a:lnTo>
                    <a:pt x="426" y="376"/>
                  </a:lnTo>
                  <a:lnTo>
                    <a:pt x="424" y="374"/>
                  </a:lnTo>
                  <a:lnTo>
                    <a:pt x="424" y="374"/>
                  </a:lnTo>
                  <a:lnTo>
                    <a:pt x="424" y="372"/>
                  </a:lnTo>
                  <a:lnTo>
                    <a:pt x="424" y="369"/>
                  </a:lnTo>
                  <a:lnTo>
                    <a:pt x="426" y="362"/>
                  </a:lnTo>
                  <a:lnTo>
                    <a:pt x="426" y="362"/>
                  </a:lnTo>
                  <a:lnTo>
                    <a:pt x="426" y="362"/>
                  </a:lnTo>
                  <a:lnTo>
                    <a:pt x="426" y="362"/>
                  </a:lnTo>
                  <a:lnTo>
                    <a:pt x="428" y="360"/>
                  </a:lnTo>
                  <a:lnTo>
                    <a:pt x="428" y="360"/>
                  </a:lnTo>
                  <a:lnTo>
                    <a:pt x="428" y="358"/>
                  </a:lnTo>
                  <a:lnTo>
                    <a:pt x="431" y="358"/>
                  </a:lnTo>
                  <a:lnTo>
                    <a:pt x="431" y="360"/>
                  </a:lnTo>
                  <a:lnTo>
                    <a:pt x="431" y="360"/>
                  </a:lnTo>
                  <a:close/>
                  <a:moveTo>
                    <a:pt x="457" y="405"/>
                  </a:moveTo>
                  <a:lnTo>
                    <a:pt x="457" y="405"/>
                  </a:lnTo>
                  <a:lnTo>
                    <a:pt x="459" y="405"/>
                  </a:lnTo>
                  <a:lnTo>
                    <a:pt x="457" y="407"/>
                  </a:lnTo>
                  <a:lnTo>
                    <a:pt x="457" y="407"/>
                  </a:lnTo>
                  <a:lnTo>
                    <a:pt x="457" y="407"/>
                  </a:lnTo>
                  <a:lnTo>
                    <a:pt x="457" y="410"/>
                  </a:lnTo>
                  <a:lnTo>
                    <a:pt x="454" y="410"/>
                  </a:lnTo>
                  <a:lnTo>
                    <a:pt x="454" y="410"/>
                  </a:lnTo>
                  <a:lnTo>
                    <a:pt x="452" y="410"/>
                  </a:lnTo>
                  <a:lnTo>
                    <a:pt x="452" y="407"/>
                  </a:lnTo>
                  <a:lnTo>
                    <a:pt x="452" y="407"/>
                  </a:lnTo>
                  <a:lnTo>
                    <a:pt x="452" y="407"/>
                  </a:lnTo>
                  <a:lnTo>
                    <a:pt x="450" y="405"/>
                  </a:lnTo>
                  <a:lnTo>
                    <a:pt x="450" y="407"/>
                  </a:lnTo>
                  <a:lnTo>
                    <a:pt x="447" y="407"/>
                  </a:lnTo>
                  <a:lnTo>
                    <a:pt x="445" y="405"/>
                  </a:lnTo>
                  <a:lnTo>
                    <a:pt x="442" y="405"/>
                  </a:lnTo>
                  <a:lnTo>
                    <a:pt x="442" y="402"/>
                  </a:lnTo>
                  <a:lnTo>
                    <a:pt x="442" y="402"/>
                  </a:lnTo>
                  <a:lnTo>
                    <a:pt x="445" y="400"/>
                  </a:lnTo>
                  <a:lnTo>
                    <a:pt x="445" y="400"/>
                  </a:lnTo>
                  <a:lnTo>
                    <a:pt x="447" y="400"/>
                  </a:lnTo>
                  <a:lnTo>
                    <a:pt x="447" y="400"/>
                  </a:lnTo>
                  <a:lnTo>
                    <a:pt x="447" y="400"/>
                  </a:lnTo>
                  <a:lnTo>
                    <a:pt x="447" y="400"/>
                  </a:lnTo>
                  <a:lnTo>
                    <a:pt x="450" y="400"/>
                  </a:lnTo>
                  <a:lnTo>
                    <a:pt x="450" y="402"/>
                  </a:lnTo>
                  <a:lnTo>
                    <a:pt x="450" y="402"/>
                  </a:lnTo>
                  <a:lnTo>
                    <a:pt x="452" y="405"/>
                  </a:lnTo>
                  <a:lnTo>
                    <a:pt x="452" y="405"/>
                  </a:lnTo>
                  <a:lnTo>
                    <a:pt x="454" y="405"/>
                  </a:lnTo>
                  <a:lnTo>
                    <a:pt x="454" y="405"/>
                  </a:lnTo>
                  <a:lnTo>
                    <a:pt x="457" y="405"/>
                  </a:lnTo>
                  <a:lnTo>
                    <a:pt x="457" y="405"/>
                  </a:lnTo>
                  <a:close/>
                  <a:moveTo>
                    <a:pt x="201" y="587"/>
                  </a:moveTo>
                  <a:lnTo>
                    <a:pt x="201" y="587"/>
                  </a:lnTo>
                  <a:lnTo>
                    <a:pt x="201" y="587"/>
                  </a:lnTo>
                  <a:lnTo>
                    <a:pt x="201" y="589"/>
                  </a:lnTo>
                  <a:lnTo>
                    <a:pt x="199" y="589"/>
                  </a:lnTo>
                  <a:lnTo>
                    <a:pt x="199" y="589"/>
                  </a:lnTo>
                  <a:lnTo>
                    <a:pt x="197" y="589"/>
                  </a:lnTo>
                  <a:lnTo>
                    <a:pt x="197" y="592"/>
                  </a:lnTo>
                  <a:lnTo>
                    <a:pt x="197" y="592"/>
                  </a:lnTo>
                  <a:lnTo>
                    <a:pt x="197" y="596"/>
                  </a:lnTo>
                  <a:lnTo>
                    <a:pt x="194" y="596"/>
                  </a:lnTo>
                  <a:lnTo>
                    <a:pt x="192" y="596"/>
                  </a:lnTo>
                  <a:lnTo>
                    <a:pt x="192" y="596"/>
                  </a:lnTo>
                  <a:lnTo>
                    <a:pt x="189" y="596"/>
                  </a:lnTo>
                  <a:lnTo>
                    <a:pt x="189" y="599"/>
                  </a:lnTo>
                  <a:lnTo>
                    <a:pt x="187" y="601"/>
                  </a:lnTo>
                  <a:lnTo>
                    <a:pt x="189" y="604"/>
                  </a:lnTo>
                  <a:lnTo>
                    <a:pt x="189" y="604"/>
                  </a:lnTo>
                  <a:lnTo>
                    <a:pt x="189" y="606"/>
                  </a:lnTo>
                  <a:lnTo>
                    <a:pt x="192" y="606"/>
                  </a:lnTo>
                  <a:lnTo>
                    <a:pt x="185" y="606"/>
                  </a:lnTo>
                  <a:lnTo>
                    <a:pt x="175" y="606"/>
                  </a:lnTo>
                  <a:lnTo>
                    <a:pt x="178" y="604"/>
                  </a:lnTo>
                  <a:lnTo>
                    <a:pt x="185" y="596"/>
                  </a:lnTo>
                  <a:lnTo>
                    <a:pt x="187" y="594"/>
                  </a:lnTo>
                  <a:lnTo>
                    <a:pt x="185" y="594"/>
                  </a:lnTo>
                  <a:lnTo>
                    <a:pt x="185" y="594"/>
                  </a:lnTo>
                  <a:lnTo>
                    <a:pt x="182" y="594"/>
                  </a:lnTo>
                  <a:lnTo>
                    <a:pt x="182" y="594"/>
                  </a:lnTo>
                  <a:lnTo>
                    <a:pt x="180" y="594"/>
                  </a:lnTo>
                  <a:lnTo>
                    <a:pt x="180" y="594"/>
                  </a:lnTo>
                  <a:lnTo>
                    <a:pt x="180" y="592"/>
                  </a:lnTo>
                  <a:lnTo>
                    <a:pt x="185" y="587"/>
                  </a:lnTo>
                  <a:lnTo>
                    <a:pt x="185" y="587"/>
                  </a:lnTo>
                  <a:lnTo>
                    <a:pt x="185" y="587"/>
                  </a:lnTo>
                  <a:lnTo>
                    <a:pt x="185" y="585"/>
                  </a:lnTo>
                  <a:lnTo>
                    <a:pt x="187" y="582"/>
                  </a:lnTo>
                  <a:lnTo>
                    <a:pt x="187" y="582"/>
                  </a:lnTo>
                  <a:lnTo>
                    <a:pt x="189" y="582"/>
                  </a:lnTo>
                  <a:lnTo>
                    <a:pt x="189" y="585"/>
                  </a:lnTo>
                  <a:lnTo>
                    <a:pt x="192" y="587"/>
                  </a:lnTo>
                  <a:lnTo>
                    <a:pt x="194" y="585"/>
                  </a:lnTo>
                  <a:lnTo>
                    <a:pt x="197" y="585"/>
                  </a:lnTo>
                  <a:lnTo>
                    <a:pt x="199" y="585"/>
                  </a:lnTo>
                  <a:lnTo>
                    <a:pt x="201" y="587"/>
                  </a:lnTo>
                  <a:close/>
                  <a:moveTo>
                    <a:pt x="435" y="301"/>
                  </a:moveTo>
                  <a:lnTo>
                    <a:pt x="435" y="301"/>
                  </a:lnTo>
                  <a:lnTo>
                    <a:pt x="438" y="303"/>
                  </a:lnTo>
                  <a:lnTo>
                    <a:pt x="438" y="305"/>
                  </a:lnTo>
                  <a:lnTo>
                    <a:pt x="438" y="308"/>
                  </a:lnTo>
                  <a:lnTo>
                    <a:pt x="435" y="308"/>
                  </a:lnTo>
                  <a:lnTo>
                    <a:pt x="435" y="308"/>
                  </a:lnTo>
                  <a:lnTo>
                    <a:pt x="431" y="305"/>
                  </a:lnTo>
                  <a:lnTo>
                    <a:pt x="428" y="305"/>
                  </a:lnTo>
                  <a:lnTo>
                    <a:pt x="426" y="303"/>
                  </a:lnTo>
                  <a:lnTo>
                    <a:pt x="424" y="303"/>
                  </a:lnTo>
                  <a:lnTo>
                    <a:pt x="424" y="303"/>
                  </a:lnTo>
                  <a:lnTo>
                    <a:pt x="421" y="303"/>
                  </a:lnTo>
                  <a:lnTo>
                    <a:pt x="419" y="301"/>
                  </a:lnTo>
                  <a:lnTo>
                    <a:pt x="419" y="301"/>
                  </a:lnTo>
                  <a:lnTo>
                    <a:pt x="419" y="298"/>
                  </a:lnTo>
                  <a:lnTo>
                    <a:pt x="416" y="296"/>
                  </a:lnTo>
                  <a:lnTo>
                    <a:pt x="416" y="296"/>
                  </a:lnTo>
                  <a:lnTo>
                    <a:pt x="414" y="291"/>
                  </a:lnTo>
                  <a:lnTo>
                    <a:pt x="416" y="291"/>
                  </a:lnTo>
                  <a:lnTo>
                    <a:pt x="419" y="296"/>
                  </a:lnTo>
                  <a:lnTo>
                    <a:pt x="421" y="296"/>
                  </a:lnTo>
                  <a:lnTo>
                    <a:pt x="421" y="298"/>
                  </a:lnTo>
                  <a:lnTo>
                    <a:pt x="426" y="298"/>
                  </a:lnTo>
                  <a:lnTo>
                    <a:pt x="435" y="301"/>
                  </a:lnTo>
                  <a:close/>
                  <a:moveTo>
                    <a:pt x="494" y="360"/>
                  </a:moveTo>
                  <a:lnTo>
                    <a:pt x="494" y="360"/>
                  </a:lnTo>
                  <a:lnTo>
                    <a:pt x="497" y="360"/>
                  </a:lnTo>
                  <a:lnTo>
                    <a:pt x="494" y="362"/>
                  </a:lnTo>
                  <a:lnTo>
                    <a:pt x="492" y="362"/>
                  </a:lnTo>
                  <a:lnTo>
                    <a:pt x="490" y="362"/>
                  </a:lnTo>
                  <a:lnTo>
                    <a:pt x="490" y="362"/>
                  </a:lnTo>
                  <a:lnTo>
                    <a:pt x="487" y="365"/>
                  </a:lnTo>
                  <a:lnTo>
                    <a:pt x="487" y="365"/>
                  </a:lnTo>
                  <a:lnTo>
                    <a:pt x="487" y="369"/>
                  </a:lnTo>
                  <a:lnTo>
                    <a:pt x="492" y="369"/>
                  </a:lnTo>
                  <a:lnTo>
                    <a:pt x="492" y="372"/>
                  </a:lnTo>
                  <a:lnTo>
                    <a:pt x="490" y="372"/>
                  </a:lnTo>
                  <a:lnTo>
                    <a:pt x="485" y="372"/>
                  </a:lnTo>
                  <a:lnTo>
                    <a:pt x="483" y="374"/>
                  </a:lnTo>
                  <a:lnTo>
                    <a:pt x="483" y="376"/>
                  </a:lnTo>
                  <a:lnTo>
                    <a:pt x="480" y="379"/>
                  </a:lnTo>
                  <a:lnTo>
                    <a:pt x="483" y="379"/>
                  </a:lnTo>
                  <a:lnTo>
                    <a:pt x="480" y="379"/>
                  </a:lnTo>
                  <a:lnTo>
                    <a:pt x="480" y="379"/>
                  </a:lnTo>
                  <a:lnTo>
                    <a:pt x="478" y="379"/>
                  </a:lnTo>
                  <a:lnTo>
                    <a:pt x="476" y="376"/>
                  </a:lnTo>
                  <a:lnTo>
                    <a:pt x="473" y="376"/>
                  </a:lnTo>
                  <a:lnTo>
                    <a:pt x="473" y="374"/>
                  </a:lnTo>
                  <a:lnTo>
                    <a:pt x="476" y="372"/>
                  </a:lnTo>
                  <a:lnTo>
                    <a:pt x="476" y="372"/>
                  </a:lnTo>
                  <a:lnTo>
                    <a:pt x="476" y="372"/>
                  </a:lnTo>
                  <a:lnTo>
                    <a:pt x="476" y="372"/>
                  </a:lnTo>
                  <a:lnTo>
                    <a:pt x="476" y="369"/>
                  </a:lnTo>
                  <a:lnTo>
                    <a:pt x="476" y="369"/>
                  </a:lnTo>
                  <a:lnTo>
                    <a:pt x="476" y="369"/>
                  </a:lnTo>
                  <a:lnTo>
                    <a:pt x="473" y="369"/>
                  </a:lnTo>
                  <a:lnTo>
                    <a:pt x="473" y="369"/>
                  </a:lnTo>
                  <a:lnTo>
                    <a:pt x="471" y="369"/>
                  </a:lnTo>
                  <a:lnTo>
                    <a:pt x="471" y="369"/>
                  </a:lnTo>
                  <a:lnTo>
                    <a:pt x="471" y="367"/>
                  </a:lnTo>
                  <a:lnTo>
                    <a:pt x="473" y="367"/>
                  </a:lnTo>
                  <a:lnTo>
                    <a:pt x="473" y="367"/>
                  </a:lnTo>
                  <a:lnTo>
                    <a:pt x="480" y="367"/>
                  </a:lnTo>
                  <a:lnTo>
                    <a:pt x="483" y="367"/>
                  </a:lnTo>
                  <a:lnTo>
                    <a:pt x="485" y="365"/>
                  </a:lnTo>
                  <a:lnTo>
                    <a:pt x="483" y="365"/>
                  </a:lnTo>
                  <a:lnTo>
                    <a:pt x="478" y="365"/>
                  </a:lnTo>
                  <a:lnTo>
                    <a:pt x="476" y="362"/>
                  </a:lnTo>
                  <a:lnTo>
                    <a:pt x="476" y="362"/>
                  </a:lnTo>
                  <a:lnTo>
                    <a:pt x="478" y="358"/>
                  </a:lnTo>
                  <a:lnTo>
                    <a:pt x="478" y="355"/>
                  </a:lnTo>
                  <a:lnTo>
                    <a:pt x="476" y="355"/>
                  </a:lnTo>
                  <a:lnTo>
                    <a:pt x="476" y="358"/>
                  </a:lnTo>
                  <a:lnTo>
                    <a:pt x="476" y="358"/>
                  </a:lnTo>
                  <a:lnTo>
                    <a:pt x="473" y="355"/>
                  </a:lnTo>
                  <a:lnTo>
                    <a:pt x="473" y="353"/>
                  </a:lnTo>
                  <a:lnTo>
                    <a:pt x="476" y="350"/>
                  </a:lnTo>
                  <a:lnTo>
                    <a:pt x="478" y="348"/>
                  </a:lnTo>
                  <a:lnTo>
                    <a:pt x="480" y="348"/>
                  </a:lnTo>
                  <a:lnTo>
                    <a:pt x="480" y="348"/>
                  </a:lnTo>
                  <a:lnTo>
                    <a:pt x="483" y="348"/>
                  </a:lnTo>
                  <a:lnTo>
                    <a:pt x="485" y="348"/>
                  </a:lnTo>
                  <a:lnTo>
                    <a:pt x="485" y="348"/>
                  </a:lnTo>
                  <a:lnTo>
                    <a:pt x="483" y="350"/>
                  </a:lnTo>
                  <a:lnTo>
                    <a:pt x="485" y="353"/>
                  </a:lnTo>
                  <a:lnTo>
                    <a:pt x="485" y="355"/>
                  </a:lnTo>
                  <a:lnTo>
                    <a:pt x="487" y="353"/>
                  </a:lnTo>
                  <a:lnTo>
                    <a:pt x="487" y="353"/>
                  </a:lnTo>
                  <a:lnTo>
                    <a:pt x="490" y="355"/>
                  </a:lnTo>
                  <a:lnTo>
                    <a:pt x="490" y="355"/>
                  </a:lnTo>
                  <a:lnTo>
                    <a:pt x="490" y="358"/>
                  </a:lnTo>
                  <a:lnTo>
                    <a:pt x="490" y="358"/>
                  </a:lnTo>
                  <a:lnTo>
                    <a:pt x="494" y="360"/>
                  </a:lnTo>
                  <a:close/>
                  <a:moveTo>
                    <a:pt x="286" y="490"/>
                  </a:moveTo>
                  <a:lnTo>
                    <a:pt x="286" y="490"/>
                  </a:lnTo>
                  <a:lnTo>
                    <a:pt x="286" y="492"/>
                  </a:lnTo>
                  <a:lnTo>
                    <a:pt x="286" y="495"/>
                  </a:lnTo>
                  <a:lnTo>
                    <a:pt x="286" y="495"/>
                  </a:lnTo>
                  <a:lnTo>
                    <a:pt x="284" y="495"/>
                  </a:lnTo>
                  <a:lnTo>
                    <a:pt x="284" y="497"/>
                  </a:lnTo>
                  <a:lnTo>
                    <a:pt x="284" y="499"/>
                  </a:lnTo>
                  <a:lnTo>
                    <a:pt x="282" y="502"/>
                  </a:lnTo>
                  <a:lnTo>
                    <a:pt x="279" y="502"/>
                  </a:lnTo>
                  <a:lnTo>
                    <a:pt x="277" y="502"/>
                  </a:lnTo>
                  <a:lnTo>
                    <a:pt x="275" y="502"/>
                  </a:lnTo>
                  <a:lnTo>
                    <a:pt x="275" y="499"/>
                  </a:lnTo>
                  <a:lnTo>
                    <a:pt x="272" y="499"/>
                  </a:lnTo>
                  <a:lnTo>
                    <a:pt x="272" y="497"/>
                  </a:lnTo>
                  <a:lnTo>
                    <a:pt x="272" y="497"/>
                  </a:lnTo>
                  <a:lnTo>
                    <a:pt x="275" y="497"/>
                  </a:lnTo>
                  <a:lnTo>
                    <a:pt x="275" y="497"/>
                  </a:lnTo>
                  <a:lnTo>
                    <a:pt x="277" y="495"/>
                  </a:lnTo>
                  <a:lnTo>
                    <a:pt x="277" y="495"/>
                  </a:lnTo>
                  <a:lnTo>
                    <a:pt x="275" y="495"/>
                  </a:lnTo>
                  <a:lnTo>
                    <a:pt x="272" y="495"/>
                  </a:lnTo>
                  <a:lnTo>
                    <a:pt x="272" y="492"/>
                  </a:lnTo>
                  <a:lnTo>
                    <a:pt x="272" y="492"/>
                  </a:lnTo>
                  <a:lnTo>
                    <a:pt x="275" y="488"/>
                  </a:lnTo>
                  <a:lnTo>
                    <a:pt x="275" y="485"/>
                  </a:lnTo>
                  <a:lnTo>
                    <a:pt x="277" y="488"/>
                  </a:lnTo>
                  <a:lnTo>
                    <a:pt x="282" y="488"/>
                  </a:lnTo>
                  <a:lnTo>
                    <a:pt x="284" y="490"/>
                  </a:lnTo>
                  <a:lnTo>
                    <a:pt x="286" y="488"/>
                  </a:lnTo>
                  <a:lnTo>
                    <a:pt x="286" y="490"/>
                  </a:lnTo>
                  <a:close/>
                  <a:moveTo>
                    <a:pt x="558" y="152"/>
                  </a:moveTo>
                  <a:lnTo>
                    <a:pt x="558" y="152"/>
                  </a:lnTo>
                  <a:lnTo>
                    <a:pt x="556" y="149"/>
                  </a:lnTo>
                  <a:lnTo>
                    <a:pt x="554" y="152"/>
                  </a:lnTo>
                  <a:lnTo>
                    <a:pt x="556" y="147"/>
                  </a:lnTo>
                  <a:lnTo>
                    <a:pt x="556" y="145"/>
                  </a:lnTo>
                  <a:lnTo>
                    <a:pt x="554" y="142"/>
                  </a:lnTo>
                  <a:lnTo>
                    <a:pt x="554" y="145"/>
                  </a:lnTo>
                  <a:lnTo>
                    <a:pt x="554" y="145"/>
                  </a:lnTo>
                  <a:lnTo>
                    <a:pt x="551" y="145"/>
                  </a:lnTo>
                  <a:lnTo>
                    <a:pt x="551" y="145"/>
                  </a:lnTo>
                  <a:lnTo>
                    <a:pt x="551" y="145"/>
                  </a:lnTo>
                  <a:lnTo>
                    <a:pt x="549" y="145"/>
                  </a:lnTo>
                  <a:lnTo>
                    <a:pt x="549" y="147"/>
                  </a:lnTo>
                  <a:lnTo>
                    <a:pt x="546" y="145"/>
                  </a:lnTo>
                  <a:lnTo>
                    <a:pt x="544" y="145"/>
                  </a:lnTo>
                  <a:lnTo>
                    <a:pt x="544" y="142"/>
                  </a:lnTo>
                  <a:lnTo>
                    <a:pt x="542" y="142"/>
                  </a:lnTo>
                  <a:lnTo>
                    <a:pt x="539" y="142"/>
                  </a:lnTo>
                  <a:lnTo>
                    <a:pt x="537" y="145"/>
                  </a:lnTo>
                  <a:lnTo>
                    <a:pt x="537" y="145"/>
                  </a:lnTo>
                  <a:lnTo>
                    <a:pt x="537" y="145"/>
                  </a:lnTo>
                  <a:lnTo>
                    <a:pt x="535" y="147"/>
                  </a:lnTo>
                  <a:lnTo>
                    <a:pt x="535" y="147"/>
                  </a:lnTo>
                  <a:lnTo>
                    <a:pt x="532" y="147"/>
                  </a:lnTo>
                  <a:lnTo>
                    <a:pt x="532" y="147"/>
                  </a:lnTo>
                  <a:lnTo>
                    <a:pt x="532" y="145"/>
                  </a:lnTo>
                  <a:lnTo>
                    <a:pt x="532" y="145"/>
                  </a:lnTo>
                  <a:lnTo>
                    <a:pt x="535" y="142"/>
                  </a:lnTo>
                  <a:lnTo>
                    <a:pt x="535" y="140"/>
                  </a:lnTo>
                  <a:lnTo>
                    <a:pt x="535" y="140"/>
                  </a:lnTo>
                  <a:lnTo>
                    <a:pt x="535" y="138"/>
                  </a:lnTo>
                  <a:lnTo>
                    <a:pt x="535" y="138"/>
                  </a:lnTo>
                  <a:lnTo>
                    <a:pt x="535" y="135"/>
                  </a:lnTo>
                  <a:lnTo>
                    <a:pt x="537" y="138"/>
                  </a:lnTo>
                  <a:lnTo>
                    <a:pt x="537" y="140"/>
                  </a:lnTo>
                  <a:lnTo>
                    <a:pt x="539" y="140"/>
                  </a:lnTo>
                  <a:lnTo>
                    <a:pt x="542" y="138"/>
                  </a:lnTo>
                  <a:lnTo>
                    <a:pt x="542" y="138"/>
                  </a:lnTo>
                  <a:lnTo>
                    <a:pt x="539" y="138"/>
                  </a:lnTo>
                  <a:lnTo>
                    <a:pt x="539" y="135"/>
                  </a:lnTo>
                  <a:lnTo>
                    <a:pt x="539" y="135"/>
                  </a:lnTo>
                  <a:lnTo>
                    <a:pt x="539" y="135"/>
                  </a:lnTo>
                  <a:lnTo>
                    <a:pt x="539" y="135"/>
                  </a:lnTo>
                  <a:lnTo>
                    <a:pt x="542" y="135"/>
                  </a:lnTo>
                  <a:lnTo>
                    <a:pt x="542" y="135"/>
                  </a:lnTo>
                  <a:lnTo>
                    <a:pt x="544" y="135"/>
                  </a:lnTo>
                  <a:lnTo>
                    <a:pt x="544" y="135"/>
                  </a:lnTo>
                  <a:lnTo>
                    <a:pt x="544" y="135"/>
                  </a:lnTo>
                  <a:lnTo>
                    <a:pt x="544" y="133"/>
                  </a:lnTo>
                  <a:lnTo>
                    <a:pt x="544" y="133"/>
                  </a:lnTo>
                  <a:lnTo>
                    <a:pt x="544" y="133"/>
                  </a:lnTo>
                  <a:lnTo>
                    <a:pt x="544" y="135"/>
                  </a:lnTo>
                  <a:lnTo>
                    <a:pt x="546" y="135"/>
                  </a:lnTo>
                  <a:lnTo>
                    <a:pt x="546" y="135"/>
                  </a:lnTo>
                  <a:lnTo>
                    <a:pt x="549" y="133"/>
                  </a:lnTo>
                  <a:lnTo>
                    <a:pt x="549" y="135"/>
                  </a:lnTo>
                  <a:lnTo>
                    <a:pt x="549" y="135"/>
                  </a:lnTo>
                  <a:lnTo>
                    <a:pt x="546" y="135"/>
                  </a:lnTo>
                  <a:lnTo>
                    <a:pt x="549" y="138"/>
                  </a:lnTo>
                  <a:lnTo>
                    <a:pt x="549" y="138"/>
                  </a:lnTo>
                  <a:lnTo>
                    <a:pt x="549" y="135"/>
                  </a:lnTo>
                  <a:lnTo>
                    <a:pt x="549" y="138"/>
                  </a:lnTo>
                  <a:lnTo>
                    <a:pt x="549" y="138"/>
                  </a:lnTo>
                  <a:lnTo>
                    <a:pt x="549" y="138"/>
                  </a:lnTo>
                  <a:lnTo>
                    <a:pt x="546" y="138"/>
                  </a:lnTo>
                  <a:lnTo>
                    <a:pt x="546" y="140"/>
                  </a:lnTo>
                  <a:lnTo>
                    <a:pt x="546" y="142"/>
                  </a:lnTo>
                  <a:lnTo>
                    <a:pt x="549" y="142"/>
                  </a:lnTo>
                  <a:lnTo>
                    <a:pt x="549" y="142"/>
                  </a:lnTo>
                  <a:lnTo>
                    <a:pt x="551" y="142"/>
                  </a:lnTo>
                  <a:lnTo>
                    <a:pt x="554" y="142"/>
                  </a:lnTo>
                  <a:lnTo>
                    <a:pt x="556" y="145"/>
                  </a:lnTo>
                  <a:lnTo>
                    <a:pt x="561" y="152"/>
                  </a:lnTo>
                  <a:lnTo>
                    <a:pt x="563" y="152"/>
                  </a:lnTo>
                  <a:lnTo>
                    <a:pt x="563" y="149"/>
                  </a:lnTo>
                  <a:lnTo>
                    <a:pt x="563" y="147"/>
                  </a:lnTo>
                  <a:lnTo>
                    <a:pt x="561" y="147"/>
                  </a:lnTo>
                  <a:lnTo>
                    <a:pt x="561" y="140"/>
                  </a:lnTo>
                  <a:lnTo>
                    <a:pt x="561" y="135"/>
                  </a:lnTo>
                  <a:lnTo>
                    <a:pt x="558" y="135"/>
                  </a:lnTo>
                  <a:lnTo>
                    <a:pt x="558" y="133"/>
                  </a:lnTo>
                  <a:lnTo>
                    <a:pt x="554" y="126"/>
                  </a:lnTo>
                  <a:lnTo>
                    <a:pt x="554" y="126"/>
                  </a:lnTo>
                  <a:lnTo>
                    <a:pt x="554" y="126"/>
                  </a:lnTo>
                  <a:lnTo>
                    <a:pt x="551" y="126"/>
                  </a:lnTo>
                  <a:lnTo>
                    <a:pt x="551" y="126"/>
                  </a:lnTo>
                  <a:lnTo>
                    <a:pt x="549" y="126"/>
                  </a:lnTo>
                  <a:lnTo>
                    <a:pt x="546" y="126"/>
                  </a:lnTo>
                  <a:lnTo>
                    <a:pt x="546" y="126"/>
                  </a:lnTo>
                  <a:lnTo>
                    <a:pt x="544" y="123"/>
                  </a:lnTo>
                  <a:lnTo>
                    <a:pt x="542" y="121"/>
                  </a:lnTo>
                  <a:lnTo>
                    <a:pt x="542" y="121"/>
                  </a:lnTo>
                  <a:lnTo>
                    <a:pt x="539" y="121"/>
                  </a:lnTo>
                  <a:lnTo>
                    <a:pt x="537" y="121"/>
                  </a:lnTo>
                  <a:lnTo>
                    <a:pt x="530" y="123"/>
                  </a:lnTo>
                  <a:lnTo>
                    <a:pt x="528" y="123"/>
                  </a:lnTo>
                  <a:lnTo>
                    <a:pt x="525" y="126"/>
                  </a:lnTo>
                  <a:lnTo>
                    <a:pt x="520" y="130"/>
                  </a:lnTo>
                  <a:lnTo>
                    <a:pt x="518" y="130"/>
                  </a:lnTo>
                  <a:lnTo>
                    <a:pt x="518" y="130"/>
                  </a:lnTo>
                  <a:lnTo>
                    <a:pt x="518" y="130"/>
                  </a:lnTo>
                  <a:lnTo>
                    <a:pt x="516" y="130"/>
                  </a:lnTo>
                  <a:lnTo>
                    <a:pt x="516" y="130"/>
                  </a:lnTo>
                  <a:lnTo>
                    <a:pt x="513" y="130"/>
                  </a:lnTo>
                  <a:lnTo>
                    <a:pt x="511" y="128"/>
                  </a:lnTo>
                  <a:lnTo>
                    <a:pt x="511" y="128"/>
                  </a:lnTo>
                  <a:lnTo>
                    <a:pt x="509" y="128"/>
                  </a:lnTo>
                  <a:lnTo>
                    <a:pt x="509" y="128"/>
                  </a:lnTo>
                  <a:lnTo>
                    <a:pt x="506" y="130"/>
                  </a:lnTo>
                  <a:lnTo>
                    <a:pt x="504" y="130"/>
                  </a:lnTo>
                  <a:lnTo>
                    <a:pt x="504" y="130"/>
                  </a:lnTo>
                  <a:lnTo>
                    <a:pt x="504" y="133"/>
                  </a:lnTo>
                  <a:lnTo>
                    <a:pt x="504" y="133"/>
                  </a:lnTo>
                  <a:lnTo>
                    <a:pt x="504" y="133"/>
                  </a:lnTo>
                  <a:lnTo>
                    <a:pt x="499" y="133"/>
                  </a:lnTo>
                  <a:lnTo>
                    <a:pt x="497" y="133"/>
                  </a:lnTo>
                  <a:lnTo>
                    <a:pt x="497" y="133"/>
                  </a:lnTo>
                  <a:lnTo>
                    <a:pt x="494" y="133"/>
                  </a:lnTo>
                  <a:lnTo>
                    <a:pt x="494" y="133"/>
                  </a:lnTo>
                  <a:lnTo>
                    <a:pt x="492" y="133"/>
                  </a:lnTo>
                  <a:lnTo>
                    <a:pt x="492" y="133"/>
                  </a:lnTo>
                  <a:lnTo>
                    <a:pt x="492" y="133"/>
                  </a:lnTo>
                  <a:lnTo>
                    <a:pt x="490" y="133"/>
                  </a:lnTo>
                  <a:lnTo>
                    <a:pt x="490" y="133"/>
                  </a:lnTo>
                  <a:lnTo>
                    <a:pt x="490" y="133"/>
                  </a:lnTo>
                  <a:lnTo>
                    <a:pt x="487" y="133"/>
                  </a:lnTo>
                  <a:lnTo>
                    <a:pt x="485" y="133"/>
                  </a:lnTo>
                  <a:lnTo>
                    <a:pt x="483" y="133"/>
                  </a:lnTo>
                  <a:lnTo>
                    <a:pt x="483" y="133"/>
                  </a:lnTo>
                  <a:lnTo>
                    <a:pt x="483" y="133"/>
                  </a:lnTo>
                  <a:lnTo>
                    <a:pt x="483" y="133"/>
                  </a:lnTo>
                  <a:lnTo>
                    <a:pt x="483" y="130"/>
                  </a:lnTo>
                  <a:lnTo>
                    <a:pt x="483" y="130"/>
                  </a:lnTo>
                  <a:lnTo>
                    <a:pt x="483" y="130"/>
                  </a:lnTo>
                  <a:lnTo>
                    <a:pt x="483" y="128"/>
                  </a:lnTo>
                  <a:lnTo>
                    <a:pt x="480" y="128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3"/>
                  </a:lnTo>
                  <a:lnTo>
                    <a:pt x="473" y="121"/>
                  </a:lnTo>
                  <a:lnTo>
                    <a:pt x="473" y="121"/>
                  </a:lnTo>
                  <a:lnTo>
                    <a:pt x="473" y="119"/>
                  </a:lnTo>
                  <a:lnTo>
                    <a:pt x="473" y="119"/>
                  </a:lnTo>
                  <a:lnTo>
                    <a:pt x="473" y="114"/>
                  </a:lnTo>
                  <a:lnTo>
                    <a:pt x="473" y="112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8" y="102"/>
                  </a:lnTo>
                  <a:lnTo>
                    <a:pt x="468" y="102"/>
                  </a:lnTo>
                  <a:lnTo>
                    <a:pt x="468" y="100"/>
                  </a:lnTo>
                  <a:lnTo>
                    <a:pt x="468" y="100"/>
                  </a:lnTo>
                  <a:lnTo>
                    <a:pt x="468" y="97"/>
                  </a:lnTo>
                  <a:lnTo>
                    <a:pt x="468" y="97"/>
                  </a:lnTo>
                  <a:lnTo>
                    <a:pt x="466" y="97"/>
                  </a:lnTo>
                  <a:lnTo>
                    <a:pt x="466" y="97"/>
                  </a:lnTo>
                  <a:lnTo>
                    <a:pt x="464" y="97"/>
                  </a:lnTo>
                  <a:lnTo>
                    <a:pt x="464" y="95"/>
                  </a:lnTo>
                  <a:lnTo>
                    <a:pt x="464" y="95"/>
                  </a:lnTo>
                  <a:lnTo>
                    <a:pt x="464" y="95"/>
                  </a:lnTo>
                  <a:lnTo>
                    <a:pt x="464" y="95"/>
                  </a:lnTo>
                  <a:lnTo>
                    <a:pt x="464" y="93"/>
                  </a:lnTo>
                  <a:lnTo>
                    <a:pt x="466" y="93"/>
                  </a:lnTo>
                  <a:lnTo>
                    <a:pt x="466" y="90"/>
                  </a:lnTo>
                  <a:lnTo>
                    <a:pt x="466" y="90"/>
                  </a:lnTo>
                  <a:lnTo>
                    <a:pt x="466" y="88"/>
                  </a:lnTo>
                  <a:lnTo>
                    <a:pt x="464" y="88"/>
                  </a:lnTo>
                  <a:lnTo>
                    <a:pt x="464" y="88"/>
                  </a:lnTo>
                  <a:lnTo>
                    <a:pt x="464" y="88"/>
                  </a:lnTo>
                  <a:lnTo>
                    <a:pt x="461" y="88"/>
                  </a:lnTo>
                  <a:lnTo>
                    <a:pt x="459" y="88"/>
                  </a:lnTo>
                  <a:lnTo>
                    <a:pt x="459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4" y="88"/>
                  </a:lnTo>
                  <a:lnTo>
                    <a:pt x="452" y="93"/>
                  </a:lnTo>
                  <a:lnTo>
                    <a:pt x="452" y="93"/>
                  </a:lnTo>
                  <a:lnTo>
                    <a:pt x="452" y="95"/>
                  </a:lnTo>
                  <a:lnTo>
                    <a:pt x="452" y="95"/>
                  </a:lnTo>
                  <a:lnTo>
                    <a:pt x="452" y="97"/>
                  </a:lnTo>
                  <a:lnTo>
                    <a:pt x="450" y="97"/>
                  </a:lnTo>
                  <a:lnTo>
                    <a:pt x="450" y="100"/>
                  </a:lnTo>
                  <a:lnTo>
                    <a:pt x="447" y="102"/>
                  </a:lnTo>
                  <a:lnTo>
                    <a:pt x="447" y="104"/>
                  </a:lnTo>
                  <a:lnTo>
                    <a:pt x="447" y="104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07"/>
                  </a:lnTo>
                  <a:lnTo>
                    <a:pt x="440" y="109"/>
                  </a:lnTo>
                  <a:lnTo>
                    <a:pt x="440" y="109"/>
                  </a:lnTo>
                  <a:lnTo>
                    <a:pt x="440" y="109"/>
                  </a:lnTo>
                  <a:lnTo>
                    <a:pt x="440" y="109"/>
                  </a:lnTo>
                  <a:lnTo>
                    <a:pt x="438" y="107"/>
                  </a:lnTo>
                  <a:lnTo>
                    <a:pt x="438" y="107"/>
                  </a:lnTo>
                  <a:lnTo>
                    <a:pt x="438" y="109"/>
                  </a:lnTo>
                  <a:lnTo>
                    <a:pt x="435" y="109"/>
                  </a:lnTo>
                  <a:lnTo>
                    <a:pt x="433" y="109"/>
                  </a:lnTo>
                  <a:lnTo>
                    <a:pt x="433" y="112"/>
                  </a:lnTo>
                  <a:lnTo>
                    <a:pt x="431" y="112"/>
                  </a:lnTo>
                  <a:lnTo>
                    <a:pt x="431" y="114"/>
                  </a:lnTo>
                  <a:lnTo>
                    <a:pt x="431" y="114"/>
                  </a:lnTo>
                  <a:lnTo>
                    <a:pt x="428" y="114"/>
                  </a:lnTo>
                  <a:lnTo>
                    <a:pt x="426" y="116"/>
                  </a:lnTo>
                  <a:lnTo>
                    <a:pt x="424" y="116"/>
                  </a:lnTo>
                  <a:lnTo>
                    <a:pt x="424" y="116"/>
                  </a:lnTo>
                  <a:lnTo>
                    <a:pt x="424" y="119"/>
                  </a:lnTo>
                  <a:lnTo>
                    <a:pt x="424" y="119"/>
                  </a:lnTo>
                  <a:lnTo>
                    <a:pt x="421" y="119"/>
                  </a:lnTo>
                  <a:lnTo>
                    <a:pt x="419" y="121"/>
                  </a:lnTo>
                  <a:lnTo>
                    <a:pt x="416" y="121"/>
                  </a:lnTo>
                  <a:lnTo>
                    <a:pt x="412" y="119"/>
                  </a:lnTo>
                  <a:lnTo>
                    <a:pt x="409" y="119"/>
                  </a:lnTo>
                  <a:lnTo>
                    <a:pt x="407" y="119"/>
                  </a:lnTo>
                  <a:lnTo>
                    <a:pt x="407" y="116"/>
                  </a:lnTo>
                  <a:lnTo>
                    <a:pt x="405" y="116"/>
                  </a:lnTo>
                  <a:lnTo>
                    <a:pt x="405" y="116"/>
                  </a:lnTo>
                  <a:lnTo>
                    <a:pt x="405" y="114"/>
                  </a:lnTo>
                  <a:lnTo>
                    <a:pt x="405" y="114"/>
                  </a:lnTo>
                  <a:lnTo>
                    <a:pt x="402" y="114"/>
                  </a:lnTo>
                  <a:lnTo>
                    <a:pt x="402" y="114"/>
                  </a:lnTo>
                  <a:lnTo>
                    <a:pt x="402" y="114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398" y="114"/>
                  </a:lnTo>
                  <a:lnTo>
                    <a:pt x="398" y="114"/>
                  </a:lnTo>
                  <a:lnTo>
                    <a:pt x="390" y="112"/>
                  </a:lnTo>
                  <a:lnTo>
                    <a:pt x="390" y="112"/>
                  </a:lnTo>
                  <a:lnTo>
                    <a:pt x="390" y="112"/>
                  </a:lnTo>
                  <a:lnTo>
                    <a:pt x="386" y="112"/>
                  </a:lnTo>
                  <a:lnTo>
                    <a:pt x="383" y="112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79" y="112"/>
                  </a:lnTo>
                  <a:lnTo>
                    <a:pt x="379" y="112"/>
                  </a:lnTo>
                  <a:lnTo>
                    <a:pt x="376" y="109"/>
                  </a:lnTo>
                  <a:lnTo>
                    <a:pt x="376" y="109"/>
                  </a:lnTo>
                  <a:lnTo>
                    <a:pt x="376" y="107"/>
                  </a:lnTo>
                  <a:lnTo>
                    <a:pt x="376" y="107"/>
                  </a:lnTo>
                  <a:lnTo>
                    <a:pt x="376" y="107"/>
                  </a:lnTo>
                  <a:lnTo>
                    <a:pt x="379" y="104"/>
                  </a:lnTo>
                  <a:lnTo>
                    <a:pt x="379" y="104"/>
                  </a:lnTo>
                  <a:lnTo>
                    <a:pt x="379" y="104"/>
                  </a:lnTo>
                  <a:lnTo>
                    <a:pt x="381" y="104"/>
                  </a:lnTo>
                  <a:lnTo>
                    <a:pt x="381" y="104"/>
                  </a:lnTo>
                  <a:lnTo>
                    <a:pt x="381" y="104"/>
                  </a:lnTo>
                  <a:lnTo>
                    <a:pt x="381" y="102"/>
                  </a:lnTo>
                  <a:lnTo>
                    <a:pt x="381" y="102"/>
                  </a:lnTo>
                  <a:lnTo>
                    <a:pt x="379" y="90"/>
                  </a:lnTo>
                  <a:lnTo>
                    <a:pt x="376" y="88"/>
                  </a:lnTo>
                  <a:lnTo>
                    <a:pt x="376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3"/>
                  </a:lnTo>
                  <a:lnTo>
                    <a:pt x="376" y="83"/>
                  </a:lnTo>
                  <a:lnTo>
                    <a:pt x="379" y="81"/>
                  </a:lnTo>
                  <a:lnTo>
                    <a:pt x="379" y="81"/>
                  </a:lnTo>
                  <a:lnTo>
                    <a:pt x="379" y="81"/>
                  </a:lnTo>
                  <a:lnTo>
                    <a:pt x="376" y="78"/>
                  </a:lnTo>
                  <a:lnTo>
                    <a:pt x="376" y="76"/>
                  </a:lnTo>
                  <a:lnTo>
                    <a:pt x="374" y="74"/>
                  </a:lnTo>
                  <a:lnTo>
                    <a:pt x="372" y="67"/>
                  </a:lnTo>
                  <a:lnTo>
                    <a:pt x="372" y="64"/>
                  </a:lnTo>
                  <a:lnTo>
                    <a:pt x="372" y="59"/>
                  </a:lnTo>
                  <a:lnTo>
                    <a:pt x="369" y="57"/>
                  </a:lnTo>
                  <a:lnTo>
                    <a:pt x="369" y="55"/>
                  </a:lnTo>
                  <a:lnTo>
                    <a:pt x="369" y="55"/>
                  </a:lnTo>
                  <a:lnTo>
                    <a:pt x="369" y="55"/>
                  </a:lnTo>
                  <a:lnTo>
                    <a:pt x="364" y="52"/>
                  </a:lnTo>
                  <a:lnTo>
                    <a:pt x="364" y="52"/>
                  </a:lnTo>
                  <a:lnTo>
                    <a:pt x="362" y="50"/>
                  </a:lnTo>
                  <a:lnTo>
                    <a:pt x="362" y="48"/>
                  </a:lnTo>
                  <a:lnTo>
                    <a:pt x="362" y="48"/>
                  </a:lnTo>
                  <a:lnTo>
                    <a:pt x="360" y="48"/>
                  </a:lnTo>
                  <a:lnTo>
                    <a:pt x="360" y="43"/>
                  </a:lnTo>
                  <a:lnTo>
                    <a:pt x="362" y="33"/>
                  </a:lnTo>
                  <a:lnTo>
                    <a:pt x="362" y="31"/>
                  </a:lnTo>
                  <a:lnTo>
                    <a:pt x="362" y="31"/>
                  </a:lnTo>
                  <a:lnTo>
                    <a:pt x="362" y="29"/>
                  </a:lnTo>
                  <a:lnTo>
                    <a:pt x="364" y="26"/>
                  </a:lnTo>
                  <a:lnTo>
                    <a:pt x="364" y="26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lnTo>
                    <a:pt x="364" y="22"/>
                  </a:lnTo>
                  <a:lnTo>
                    <a:pt x="362" y="19"/>
                  </a:lnTo>
                  <a:lnTo>
                    <a:pt x="362" y="19"/>
                  </a:lnTo>
                  <a:lnTo>
                    <a:pt x="364" y="19"/>
                  </a:lnTo>
                  <a:lnTo>
                    <a:pt x="364" y="19"/>
                  </a:lnTo>
                  <a:lnTo>
                    <a:pt x="364" y="17"/>
                  </a:lnTo>
                  <a:lnTo>
                    <a:pt x="367" y="17"/>
                  </a:lnTo>
                  <a:lnTo>
                    <a:pt x="367" y="17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5"/>
                  </a:lnTo>
                  <a:lnTo>
                    <a:pt x="367" y="12"/>
                  </a:lnTo>
                  <a:lnTo>
                    <a:pt x="364" y="10"/>
                  </a:lnTo>
                  <a:lnTo>
                    <a:pt x="362" y="7"/>
                  </a:lnTo>
                  <a:lnTo>
                    <a:pt x="362" y="7"/>
                  </a:lnTo>
                  <a:lnTo>
                    <a:pt x="360" y="0"/>
                  </a:lnTo>
                  <a:lnTo>
                    <a:pt x="357" y="3"/>
                  </a:lnTo>
                  <a:lnTo>
                    <a:pt x="357" y="3"/>
                  </a:lnTo>
                  <a:lnTo>
                    <a:pt x="357" y="3"/>
                  </a:lnTo>
                  <a:lnTo>
                    <a:pt x="355" y="5"/>
                  </a:lnTo>
                  <a:lnTo>
                    <a:pt x="355" y="5"/>
                  </a:lnTo>
                  <a:lnTo>
                    <a:pt x="353" y="5"/>
                  </a:lnTo>
                  <a:lnTo>
                    <a:pt x="348" y="7"/>
                  </a:lnTo>
                  <a:lnTo>
                    <a:pt x="345" y="7"/>
                  </a:lnTo>
                  <a:lnTo>
                    <a:pt x="345" y="5"/>
                  </a:lnTo>
                  <a:lnTo>
                    <a:pt x="345" y="5"/>
                  </a:lnTo>
                  <a:lnTo>
                    <a:pt x="345" y="5"/>
                  </a:lnTo>
                  <a:lnTo>
                    <a:pt x="343" y="5"/>
                  </a:lnTo>
                  <a:lnTo>
                    <a:pt x="343" y="5"/>
                  </a:lnTo>
                  <a:lnTo>
                    <a:pt x="336" y="5"/>
                  </a:lnTo>
                  <a:lnTo>
                    <a:pt x="336" y="7"/>
                  </a:lnTo>
                  <a:lnTo>
                    <a:pt x="334" y="7"/>
                  </a:lnTo>
                  <a:lnTo>
                    <a:pt x="334" y="10"/>
                  </a:lnTo>
                  <a:lnTo>
                    <a:pt x="331" y="10"/>
                  </a:lnTo>
                  <a:lnTo>
                    <a:pt x="324" y="5"/>
                  </a:lnTo>
                  <a:lnTo>
                    <a:pt x="319" y="7"/>
                  </a:lnTo>
                  <a:lnTo>
                    <a:pt x="315" y="12"/>
                  </a:lnTo>
                  <a:lnTo>
                    <a:pt x="315" y="12"/>
                  </a:lnTo>
                  <a:lnTo>
                    <a:pt x="312" y="15"/>
                  </a:lnTo>
                  <a:lnTo>
                    <a:pt x="312" y="15"/>
                  </a:lnTo>
                  <a:lnTo>
                    <a:pt x="312" y="15"/>
                  </a:lnTo>
                  <a:lnTo>
                    <a:pt x="315" y="17"/>
                  </a:lnTo>
                  <a:lnTo>
                    <a:pt x="315" y="17"/>
                  </a:lnTo>
                  <a:lnTo>
                    <a:pt x="317" y="19"/>
                  </a:lnTo>
                  <a:lnTo>
                    <a:pt x="317" y="19"/>
                  </a:lnTo>
                  <a:lnTo>
                    <a:pt x="317" y="22"/>
                  </a:lnTo>
                  <a:lnTo>
                    <a:pt x="315" y="24"/>
                  </a:lnTo>
                  <a:lnTo>
                    <a:pt x="315" y="29"/>
                  </a:lnTo>
                  <a:lnTo>
                    <a:pt x="315" y="29"/>
                  </a:lnTo>
                  <a:lnTo>
                    <a:pt x="315" y="31"/>
                  </a:lnTo>
                  <a:lnTo>
                    <a:pt x="315" y="31"/>
                  </a:lnTo>
                  <a:lnTo>
                    <a:pt x="312" y="31"/>
                  </a:lnTo>
                  <a:lnTo>
                    <a:pt x="308" y="31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1" y="36"/>
                  </a:lnTo>
                  <a:lnTo>
                    <a:pt x="291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9" y="36"/>
                  </a:lnTo>
                  <a:lnTo>
                    <a:pt x="286" y="36"/>
                  </a:lnTo>
                  <a:lnTo>
                    <a:pt x="286" y="38"/>
                  </a:lnTo>
                  <a:lnTo>
                    <a:pt x="284" y="41"/>
                  </a:lnTo>
                  <a:lnTo>
                    <a:pt x="284" y="41"/>
                  </a:lnTo>
                  <a:lnTo>
                    <a:pt x="282" y="41"/>
                  </a:lnTo>
                  <a:lnTo>
                    <a:pt x="282" y="41"/>
                  </a:lnTo>
                  <a:lnTo>
                    <a:pt x="282" y="43"/>
                  </a:lnTo>
                  <a:lnTo>
                    <a:pt x="282" y="43"/>
                  </a:lnTo>
                  <a:lnTo>
                    <a:pt x="282" y="43"/>
                  </a:lnTo>
                  <a:lnTo>
                    <a:pt x="279" y="43"/>
                  </a:lnTo>
                  <a:lnTo>
                    <a:pt x="279" y="45"/>
                  </a:lnTo>
                  <a:lnTo>
                    <a:pt x="279" y="45"/>
                  </a:lnTo>
                  <a:lnTo>
                    <a:pt x="275" y="43"/>
                  </a:lnTo>
                  <a:lnTo>
                    <a:pt x="272" y="43"/>
                  </a:lnTo>
                  <a:lnTo>
                    <a:pt x="272" y="45"/>
                  </a:lnTo>
                  <a:lnTo>
                    <a:pt x="270" y="45"/>
                  </a:lnTo>
                  <a:lnTo>
                    <a:pt x="270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5" y="45"/>
                  </a:lnTo>
                  <a:lnTo>
                    <a:pt x="263" y="45"/>
                  </a:lnTo>
                  <a:lnTo>
                    <a:pt x="258" y="48"/>
                  </a:lnTo>
                  <a:lnTo>
                    <a:pt x="256" y="48"/>
                  </a:lnTo>
                  <a:lnTo>
                    <a:pt x="256" y="48"/>
                  </a:lnTo>
                  <a:lnTo>
                    <a:pt x="253" y="48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6" y="55"/>
                  </a:lnTo>
                  <a:lnTo>
                    <a:pt x="246" y="55"/>
                  </a:lnTo>
                  <a:lnTo>
                    <a:pt x="246" y="57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4" y="62"/>
                  </a:lnTo>
                  <a:lnTo>
                    <a:pt x="241" y="64"/>
                  </a:lnTo>
                  <a:lnTo>
                    <a:pt x="241" y="64"/>
                  </a:lnTo>
                  <a:lnTo>
                    <a:pt x="239" y="64"/>
                  </a:lnTo>
                  <a:lnTo>
                    <a:pt x="239" y="64"/>
                  </a:lnTo>
                  <a:lnTo>
                    <a:pt x="239" y="64"/>
                  </a:lnTo>
                  <a:lnTo>
                    <a:pt x="237" y="64"/>
                  </a:lnTo>
                  <a:lnTo>
                    <a:pt x="237" y="62"/>
                  </a:lnTo>
                  <a:lnTo>
                    <a:pt x="234" y="62"/>
                  </a:lnTo>
                  <a:lnTo>
                    <a:pt x="234" y="62"/>
                  </a:lnTo>
                  <a:lnTo>
                    <a:pt x="232" y="62"/>
                  </a:lnTo>
                  <a:lnTo>
                    <a:pt x="230" y="62"/>
                  </a:lnTo>
                  <a:lnTo>
                    <a:pt x="225" y="59"/>
                  </a:lnTo>
                  <a:lnTo>
                    <a:pt x="225" y="59"/>
                  </a:lnTo>
                  <a:lnTo>
                    <a:pt x="223" y="57"/>
                  </a:lnTo>
                  <a:lnTo>
                    <a:pt x="223" y="57"/>
                  </a:lnTo>
                  <a:lnTo>
                    <a:pt x="223" y="55"/>
                  </a:lnTo>
                  <a:lnTo>
                    <a:pt x="220" y="55"/>
                  </a:lnTo>
                  <a:lnTo>
                    <a:pt x="220" y="52"/>
                  </a:lnTo>
                  <a:lnTo>
                    <a:pt x="220" y="52"/>
                  </a:lnTo>
                  <a:lnTo>
                    <a:pt x="220" y="52"/>
                  </a:lnTo>
                  <a:lnTo>
                    <a:pt x="218" y="50"/>
                  </a:lnTo>
                  <a:lnTo>
                    <a:pt x="218" y="50"/>
                  </a:lnTo>
                  <a:lnTo>
                    <a:pt x="218" y="48"/>
                  </a:lnTo>
                  <a:lnTo>
                    <a:pt x="218" y="48"/>
                  </a:lnTo>
                  <a:lnTo>
                    <a:pt x="218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3"/>
                  </a:lnTo>
                  <a:lnTo>
                    <a:pt x="213" y="43"/>
                  </a:lnTo>
                  <a:lnTo>
                    <a:pt x="213" y="43"/>
                  </a:lnTo>
                  <a:lnTo>
                    <a:pt x="213" y="43"/>
                  </a:lnTo>
                  <a:lnTo>
                    <a:pt x="211" y="45"/>
                  </a:lnTo>
                  <a:lnTo>
                    <a:pt x="208" y="48"/>
                  </a:lnTo>
                  <a:lnTo>
                    <a:pt x="208" y="48"/>
                  </a:lnTo>
                  <a:lnTo>
                    <a:pt x="206" y="48"/>
                  </a:lnTo>
                  <a:lnTo>
                    <a:pt x="204" y="50"/>
                  </a:lnTo>
                  <a:lnTo>
                    <a:pt x="201" y="50"/>
                  </a:lnTo>
                  <a:lnTo>
                    <a:pt x="201" y="50"/>
                  </a:lnTo>
                  <a:lnTo>
                    <a:pt x="199" y="52"/>
                  </a:lnTo>
                  <a:lnTo>
                    <a:pt x="192" y="57"/>
                  </a:lnTo>
                  <a:lnTo>
                    <a:pt x="189" y="57"/>
                  </a:lnTo>
                  <a:lnTo>
                    <a:pt x="189" y="57"/>
                  </a:lnTo>
                  <a:lnTo>
                    <a:pt x="187" y="57"/>
                  </a:lnTo>
                  <a:lnTo>
                    <a:pt x="187" y="57"/>
                  </a:lnTo>
                  <a:lnTo>
                    <a:pt x="185" y="57"/>
                  </a:lnTo>
                  <a:lnTo>
                    <a:pt x="185" y="57"/>
                  </a:lnTo>
                  <a:lnTo>
                    <a:pt x="185" y="67"/>
                  </a:lnTo>
                  <a:lnTo>
                    <a:pt x="185" y="67"/>
                  </a:lnTo>
                  <a:lnTo>
                    <a:pt x="185" y="69"/>
                  </a:lnTo>
                  <a:lnTo>
                    <a:pt x="185" y="69"/>
                  </a:lnTo>
                  <a:lnTo>
                    <a:pt x="182" y="69"/>
                  </a:lnTo>
                  <a:lnTo>
                    <a:pt x="178" y="76"/>
                  </a:lnTo>
                  <a:lnTo>
                    <a:pt x="173" y="81"/>
                  </a:lnTo>
                  <a:lnTo>
                    <a:pt x="171" y="83"/>
                  </a:lnTo>
                  <a:lnTo>
                    <a:pt x="163" y="95"/>
                  </a:lnTo>
                  <a:lnTo>
                    <a:pt x="163" y="97"/>
                  </a:lnTo>
                  <a:lnTo>
                    <a:pt x="161" y="100"/>
                  </a:lnTo>
                  <a:lnTo>
                    <a:pt x="161" y="102"/>
                  </a:lnTo>
                  <a:lnTo>
                    <a:pt x="161" y="104"/>
                  </a:lnTo>
                  <a:lnTo>
                    <a:pt x="161" y="107"/>
                  </a:lnTo>
                  <a:lnTo>
                    <a:pt x="163" y="109"/>
                  </a:lnTo>
                  <a:lnTo>
                    <a:pt x="163" y="112"/>
                  </a:lnTo>
                  <a:lnTo>
                    <a:pt x="163" y="112"/>
                  </a:lnTo>
                  <a:lnTo>
                    <a:pt x="163" y="112"/>
                  </a:lnTo>
                  <a:lnTo>
                    <a:pt x="163" y="114"/>
                  </a:lnTo>
                  <a:lnTo>
                    <a:pt x="163" y="114"/>
                  </a:lnTo>
                  <a:lnTo>
                    <a:pt x="161" y="119"/>
                  </a:lnTo>
                  <a:lnTo>
                    <a:pt x="161" y="119"/>
                  </a:lnTo>
                  <a:lnTo>
                    <a:pt x="161" y="119"/>
                  </a:lnTo>
                  <a:lnTo>
                    <a:pt x="161" y="123"/>
                  </a:lnTo>
                  <a:lnTo>
                    <a:pt x="161" y="123"/>
                  </a:lnTo>
                  <a:lnTo>
                    <a:pt x="161" y="123"/>
                  </a:lnTo>
                  <a:lnTo>
                    <a:pt x="163" y="126"/>
                  </a:lnTo>
                  <a:lnTo>
                    <a:pt x="163" y="123"/>
                  </a:lnTo>
                  <a:lnTo>
                    <a:pt x="163" y="123"/>
                  </a:lnTo>
                  <a:lnTo>
                    <a:pt x="163" y="123"/>
                  </a:lnTo>
                  <a:lnTo>
                    <a:pt x="163" y="123"/>
                  </a:lnTo>
                  <a:lnTo>
                    <a:pt x="166" y="123"/>
                  </a:lnTo>
                  <a:lnTo>
                    <a:pt x="166" y="126"/>
                  </a:lnTo>
                  <a:lnTo>
                    <a:pt x="166" y="126"/>
                  </a:lnTo>
                  <a:lnTo>
                    <a:pt x="166" y="128"/>
                  </a:lnTo>
                  <a:lnTo>
                    <a:pt x="166" y="128"/>
                  </a:lnTo>
                  <a:lnTo>
                    <a:pt x="166" y="128"/>
                  </a:lnTo>
                  <a:lnTo>
                    <a:pt x="168" y="130"/>
                  </a:lnTo>
                  <a:lnTo>
                    <a:pt x="168" y="130"/>
                  </a:lnTo>
                  <a:lnTo>
                    <a:pt x="168" y="133"/>
                  </a:lnTo>
                  <a:lnTo>
                    <a:pt x="168" y="133"/>
                  </a:lnTo>
                  <a:lnTo>
                    <a:pt x="163" y="138"/>
                  </a:lnTo>
                  <a:lnTo>
                    <a:pt x="161" y="140"/>
                  </a:lnTo>
                  <a:lnTo>
                    <a:pt x="161" y="142"/>
                  </a:lnTo>
                  <a:lnTo>
                    <a:pt x="159" y="145"/>
                  </a:lnTo>
                  <a:lnTo>
                    <a:pt x="156" y="147"/>
                  </a:lnTo>
                  <a:lnTo>
                    <a:pt x="154" y="154"/>
                  </a:lnTo>
                  <a:lnTo>
                    <a:pt x="149" y="159"/>
                  </a:lnTo>
                  <a:lnTo>
                    <a:pt x="147" y="159"/>
                  </a:lnTo>
                  <a:lnTo>
                    <a:pt x="140" y="164"/>
                  </a:lnTo>
                  <a:lnTo>
                    <a:pt x="140" y="164"/>
                  </a:lnTo>
                  <a:lnTo>
                    <a:pt x="137" y="166"/>
                  </a:lnTo>
                  <a:lnTo>
                    <a:pt x="137" y="166"/>
                  </a:lnTo>
                  <a:lnTo>
                    <a:pt x="137" y="164"/>
                  </a:lnTo>
                  <a:lnTo>
                    <a:pt x="135" y="164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0" y="166"/>
                  </a:lnTo>
                  <a:lnTo>
                    <a:pt x="128" y="166"/>
                  </a:lnTo>
                  <a:lnTo>
                    <a:pt x="128" y="166"/>
                  </a:lnTo>
                  <a:lnTo>
                    <a:pt x="121" y="166"/>
                  </a:lnTo>
                  <a:lnTo>
                    <a:pt x="118" y="166"/>
                  </a:lnTo>
                  <a:lnTo>
                    <a:pt x="118" y="166"/>
                  </a:lnTo>
                  <a:lnTo>
                    <a:pt x="116" y="166"/>
                  </a:lnTo>
                  <a:lnTo>
                    <a:pt x="114" y="168"/>
                  </a:lnTo>
                  <a:lnTo>
                    <a:pt x="111" y="168"/>
                  </a:lnTo>
                  <a:lnTo>
                    <a:pt x="111" y="168"/>
                  </a:lnTo>
                  <a:lnTo>
                    <a:pt x="111" y="168"/>
                  </a:lnTo>
                  <a:lnTo>
                    <a:pt x="109" y="168"/>
                  </a:lnTo>
                  <a:lnTo>
                    <a:pt x="109" y="168"/>
                  </a:lnTo>
                  <a:lnTo>
                    <a:pt x="107" y="168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2" y="173"/>
                  </a:lnTo>
                  <a:lnTo>
                    <a:pt x="102" y="173"/>
                  </a:lnTo>
                  <a:lnTo>
                    <a:pt x="102" y="173"/>
                  </a:lnTo>
                  <a:lnTo>
                    <a:pt x="100" y="173"/>
                  </a:lnTo>
                  <a:lnTo>
                    <a:pt x="97" y="175"/>
                  </a:lnTo>
                  <a:lnTo>
                    <a:pt x="92" y="180"/>
                  </a:lnTo>
                  <a:lnTo>
                    <a:pt x="92" y="182"/>
                  </a:lnTo>
                  <a:lnTo>
                    <a:pt x="92" y="182"/>
                  </a:lnTo>
                  <a:lnTo>
                    <a:pt x="90" y="197"/>
                  </a:lnTo>
                  <a:lnTo>
                    <a:pt x="90" y="199"/>
                  </a:lnTo>
                  <a:lnTo>
                    <a:pt x="88" y="199"/>
                  </a:lnTo>
                  <a:lnTo>
                    <a:pt x="88" y="201"/>
                  </a:lnTo>
                  <a:lnTo>
                    <a:pt x="88" y="201"/>
                  </a:lnTo>
                  <a:lnTo>
                    <a:pt x="88" y="204"/>
                  </a:lnTo>
                  <a:lnTo>
                    <a:pt x="88" y="204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88" y="209"/>
                  </a:lnTo>
                  <a:lnTo>
                    <a:pt x="88" y="209"/>
                  </a:lnTo>
                  <a:lnTo>
                    <a:pt x="88" y="211"/>
                  </a:lnTo>
                  <a:lnTo>
                    <a:pt x="90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0" y="216"/>
                  </a:lnTo>
                  <a:lnTo>
                    <a:pt x="90" y="218"/>
                  </a:lnTo>
                  <a:lnTo>
                    <a:pt x="90" y="223"/>
                  </a:lnTo>
                  <a:lnTo>
                    <a:pt x="92" y="227"/>
                  </a:lnTo>
                  <a:lnTo>
                    <a:pt x="95" y="227"/>
                  </a:lnTo>
                  <a:lnTo>
                    <a:pt x="95" y="230"/>
                  </a:lnTo>
                  <a:lnTo>
                    <a:pt x="97" y="230"/>
                  </a:lnTo>
                  <a:lnTo>
                    <a:pt x="97" y="230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0" y="232"/>
                  </a:lnTo>
                  <a:lnTo>
                    <a:pt x="97" y="239"/>
                  </a:lnTo>
                  <a:lnTo>
                    <a:pt x="97" y="242"/>
                  </a:lnTo>
                  <a:lnTo>
                    <a:pt x="97" y="244"/>
                  </a:lnTo>
                  <a:lnTo>
                    <a:pt x="97" y="244"/>
                  </a:lnTo>
                  <a:lnTo>
                    <a:pt x="95" y="244"/>
                  </a:lnTo>
                  <a:lnTo>
                    <a:pt x="95" y="246"/>
                  </a:lnTo>
                  <a:lnTo>
                    <a:pt x="95" y="246"/>
                  </a:lnTo>
                  <a:lnTo>
                    <a:pt x="92" y="246"/>
                  </a:lnTo>
                  <a:lnTo>
                    <a:pt x="92" y="246"/>
                  </a:lnTo>
                  <a:lnTo>
                    <a:pt x="92" y="246"/>
                  </a:lnTo>
                  <a:lnTo>
                    <a:pt x="90" y="246"/>
                  </a:lnTo>
                  <a:lnTo>
                    <a:pt x="90" y="244"/>
                  </a:lnTo>
                  <a:lnTo>
                    <a:pt x="90" y="244"/>
                  </a:lnTo>
                  <a:lnTo>
                    <a:pt x="90" y="244"/>
                  </a:lnTo>
                  <a:lnTo>
                    <a:pt x="88" y="242"/>
                  </a:lnTo>
                  <a:lnTo>
                    <a:pt x="88" y="242"/>
                  </a:lnTo>
                  <a:lnTo>
                    <a:pt x="88" y="242"/>
                  </a:lnTo>
                  <a:lnTo>
                    <a:pt x="88" y="242"/>
                  </a:lnTo>
                  <a:lnTo>
                    <a:pt x="85" y="242"/>
                  </a:lnTo>
                  <a:lnTo>
                    <a:pt x="85" y="242"/>
                  </a:lnTo>
                  <a:lnTo>
                    <a:pt x="85" y="242"/>
                  </a:lnTo>
                  <a:lnTo>
                    <a:pt x="83" y="246"/>
                  </a:lnTo>
                  <a:lnTo>
                    <a:pt x="81" y="249"/>
                  </a:lnTo>
                  <a:lnTo>
                    <a:pt x="81" y="249"/>
                  </a:lnTo>
                  <a:lnTo>
                    <a:pt x="78" y="251"/>
                  </a:lnTo>
                  <a:lnTo>
                    <a:pt x="71" y="256"/>
                  </a:lnTo>
                  <a:lnTo>
                    <a:pt x="71" y="258"/>
                  </a:lnTo>
                  <a:lnTo>
                    <a:pt x="71" y="258"/>
                  </a:lnTo>
                  <a:lnTo>
                    <a:pt x="71" y="263"/>
                  </a:lnTo>
                  <a:lnTo>
                    <a:pt x="74" y="265"/>
                  </a:lnTo>
                  <a:lnTo>
                    <a:pt x="74" y="265"/>
                  </a:lnTo>
                  <a:lnTo>
                    <a:pt x="74" y="268"/>
                  </a:lnTo>
                  <a:lnTo>
                    <a:pt x="74" y="270"/>
                  </a:lnTo>
                  <a:lnTo>
                    <a:pt x="74" y="270"/>
                  </a:lnTo>
                  <a:lnTo>
                    <a:pt x="74" y="272"/>
                  </a:lnTo>
                  <a:lnTo>
                    <a:pt x="74" y="272"/>
                  </a:lnTo>
                  <a:lnTo>
                    <a:pt x="74" y="275"/>
                  </a:lnTo>
                  <a:lnTo>
                    <a:pt x="74" y="275"/>
                  </a:lnTo>
                  <a:lnTo>
                    <a:pt x="74" y="277"/>
                  </a:lnTo>
                  <a:lnTo>
                    <a:pt x="71" y="287"/>
                  </a:lnTo>
                  <a:lnTo>
                    <a:pt x="66" y="291"/>
                  </a:lnTo>
                  <a:lnTo>
                    <a:pt x="64" y="296"/>
                  </a:lnTo>
                  <a:lnTo>
                    <a:pt x="62" y="298"/>
                  </a:lnTo>
                  <a:lnTo>
                    <a:pt x="62" y="298"/>
                  </a:lnTo>
                  <a:lnTo>
                    <a:pt x="59" y="301"/>
                  </a:lnTo>
                  <a:lnTo>
                    <a:pt x="57" y="303"/>
                  </a:lnTo>
                  <a:lnTo>
                    <a:pt x="55" y="303"/>
                  </a:lnTo>
                  <a:lnTo>
                    <a:pt x="55" y="303"/>
                  </a:lnTo>
                  <a:lnTo>
                    <a:pt x="55" y="303"/>
                  </a:lnTo>
                  <a:lnTo>
                    <a:pt x="48" y="303"/>
                  </a:lnTo>
                  <a:lnTo>
                    <a:pt x="45" y="303"/>
                  </a:lnTo>
                  <a:lnTo>
                    <a:pt x="45" y="303"/>
                  </a:lnTo>
                  <a:lnTo>
                    <a:pt x="45" y="305"/>
                  </a:lnTo>
                  <a:lnTo>
                    <a:pt x="43" y="305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38" y="313"/>
                  </a:lnTo>
                  <a:lnTo>
                    <a:pt x="38" y="315"/>
                  </a:lnTo>
                  <a:lnTo>
                    <a:pt x="38" y="317"/>
                  </a:lnTo>
                  <a:lnTo>
                    <a:pt x="40" y="317"/>
                  </a:lnTo>
                  <a:lnTo>
                    <a:pt x="40" y="320"/>
                  </a:lnTo>
                  <a:lnTo>
                    <a:pt x="40" y="320"/>
                  </a:lnTo>
                  <a:lnTo>
                    <a:pt x="40" y="320"/>
                  </a:lnTo>
                  <a:lnTo>
                    <a:pt x="40" y="322"/>
                  </a:lnTo>
                  <a:lnTo>
                    <a:pt x="40" y="322"/>
                  </a:lnTo>
                  <a:lnTo>
                    <a:pt x="40" y="322"/>
                  </a:lnTo>
                  <a:lnTo>
                    <a:pt x="38" y="322"/>
                  </a:lnTo>
                  <a:lnTo>
                    <a:pt x="36" y="322"/>
                  </a:lnTo>
                  <a:lnTo>
                    <a:pt x="36" y="322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3" y="329"/>
                  </a:lnTo>
                  <a:lnTo>
                    <a:pt x="33" y="329"/>
                  </a:lnTo>
                  <a:lnTo>
                    <a:pt x="31" y="329"/>
                  </a:lnTo>
                  <a:lnTo>
                    <a:pt x="31" y="329"/>
                  </a:lnTo>
                  <a:lnTo>
                    <a:pt x="31" y="329"/>
                  </a:lnTo>
                  <a:lnTo>
                    <a:pt x="29" y="332"/>
                  </a:lnTo>
                  <a:lnTo>
                    <a:pt x="29" y="332"/>
                  </a:lnTo>
                  <a:lnTo>
                    <a:pt x="29" y="332"/>
                  </a:lnTo>
                  <a:lnTo>
                    <a:pt x="26" y="334"/>
                  </a:lnTo>
                  <a:lnTo>
                    <a:pt x="26" y="336"/>
                  </a:lnTo>
                  <a:lnTo>
                    <a:pt x="24" y="339"/>
                  </a:lnTo>
                  <a:lnTo>
                    <a:pt x="24" y="339"/>
                  </a:lnTo>
                  <a:lnTo>
                    <a:pt x="24" y="339"/>
                  </a:lnTo>
                  <a:lnTo>
                    <a:pt x="24" y="341"/>
                  </a:lnTo>
                  <a:lnTo>
                    <a:pt x="24" y="341"/>
                  </a:lnTo>
                  <a:lnTo>
                    <a:pt x="24" y="343"/>
                  </a:lnTo>
                  <a:lnTo>
                    <a:pt x="26" y="346"/>
                  </a:lnTo>
                  <a:lnTo>
                    <a:pt x="26" y="346"/>
                  </a:lnTo>
                  <a:lnTo>
                    <a:pt x="26" y="346"/>
                  </a:lnTo>
                  <a:lnTo>
                    <a:pt x="26" y="348"/>
                  </a:lnTo>
                  <a:lnTo>
                    <a:pt x="26" y="348"/>
                  </a:lnTo>
                  <a:lnTo>
                    <a:pt x="24" y="350"/>
                  </a:lnTo>
                  <a:lnTo>
                    <a:pt x="24" y="350"/>
                  </a:lnTo>
                  <a:lnTo>
                    <a:pt x="22" y="353"/>
                  </a:lnTo>
                  <a:lnTo>
                    <a:pt x="22" y="355"/>
                  </a:lnTo>
                  <a:lnTo>
                    <a:pt x="22" y="355"/>
                  </a:lnTo>
                  <a:lnTo>
                    <a:pt x="19" y="362"/>
                  </a:lnTo>
                  <a:lnTo>
                    <a:pt x="17" y="367"/>
                  </a:lnTo>
                  <a:lnTo>
                    <a:pt x="17" y="369"/>
                  </a:lnTo>
                  <a:lnTo>
                    <a:pt x="17" y="372"/>
                  </a:lnTo>
                  <a:lnTo>
                    <a:pt x="17" y="374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4" y="379"/>
                  </a:lnTo>
                  <a:lnTo>
                    <a:pt x="14" y="381"/>
                  </a:lnTo>
                  <a:lnTo>
                    <a:pt x="14" y="381"/>
                  </a:lnTo>
                  <a:lnTo>
                    <a:pt x="12" y="384"/>
                  </a:lnTo>
                  <a:lnTo>
                    <a:pt x="12" y="384"/>
                  </a:lnTo>
                  <a:lnTo>
                    <a:pt x="7" y="388"/>
                  </a:lnTo>
                  <a:lnTo>
                    <a:pt x="7" y="391"/>
                  </a:lnTo>
                  <a:lnTo>
                    <a:pt x="5" y="391"/>
                  </a:lnTo>
                  <a:lnTo>
                    <a:pt x="3" y="393"/>
                  </a:lnTo>
                  <a:lnTo>
                    <a:pt x="0" y="393"/>
                  </a:lnTo>
                  <a:lnTo>
                    <a:pt x="0" y="395"/>
                  </a:lnTo>
                  <a:lnTo>
                    <a:pt x="0" y="398"/>
                  </a:lnTo>
                  <a:lnTo>
                    <a:pt x="3" y="407"/>
                  </a:lnTo>
                  <a:lnTo>
                    <a:pt x="3" y="410"/>
                  </a:lnTo>
                  <a:lnTo>
                    <a:pt x="3" y="410"/>
                  </a:lnTo>
                  <a:lnTo>
                    <a:pt x="3" y="414"/>
                  </a:lnTo>
                  <a:lnTo>
                    <a:pt x="3" y="417"/>
                  </a:lnTo>
                  <a:lnTo>
                    <a:pt x="5" y="419"/>
                  </a:lnTo>
                  <a:lnTo>
                    <a:pt x="5" y="419"/>
                  </a:lnTo>
                  <a:lnTo>
                    <a:pt x="5" y="421"/>
                  </a:lnTo>
                  <a:lnTo>
                    <a:pt x="3" y="421"/>
                  </a:lnTo>
                  <a:lnTo>
                    <a:pt x="3" y="424"/>
                  </a:lnTo>
                  <a:lnTo>
                    <a:pt x="3" y="424"/>
                  </a:lnTo>
                  <a:lnTo>
                    <a:pt x="0" y="424"/>
                  </a:lnTo>
                  <a:lnTo>
                    <a:pt x="0" y="424"/>
                  </a:lnTo>
                  <a:lnTo>
                    <a:pt x="0" y="424"/>
                  </a:lnTo>
                  <a:lnTo>
                    <a:pt x="0" y="424"/>
                  </a:lnTo>
                  <a:lnTo>
                    <a:pt x="5" y="429"/>
                  </a:lnTo>
                  <a:lnTo>
                    <a:pt x="10" y="431"/>
                  </a:lnTo>
                  <a:lnTo>
                    <a:pt x="12" y="431"/>
                  </a:lnTo>
                  <a:lnTo>
                    <a:pt x="14" y="433"/>
                  </a:lnTo>
                  <a:lnTo>
                    <a:pt x="17" y="433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3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24" y="433"/>
                  </a:lnTo>
                  <a:lnTo>
                    <a:pt x="24" y="436"/>
                  </a:lnTo>
                  <a:lnTo>
                    <a:pt x="24" y="436"/>
                  </a:lnTo>
                  <a:lnTo>
                    <a:pt x="26" y="438"/>
                  </a:lnTo>
                  <a:lnTo>
                    <a:pt x="26" y="438"/>
                  </a:lnTo>
                  <a:lnTo>
                    <a:pt x="29" y="440"/>
                  </a:lnTo>
                  <a:lnTo>
                    <a:pt x="31" y="440"/>
                  </a:lnTo>
                  <a:lnTo>
                    <a:pt x="31" y="440"/>
                  </a:lnTo>
                  <a:lnTo>
                    <a:pt x="36" y="440"/>
                  </a:lnTo>
                  <a:lnTo>
                    <a:pt x="36" y="440"/>
                  </a:lnTo>
                  <a:lnTo>
                    <a:pt x="38" y="440"/>
                  </a:lnTo>
                  <a:lnTo>
                    <a:pt x="43" y="440"/>
                  </a:lnTo>
                  <a:lnTo>
                    <a:pt x="48" y="440"/>
                  </a:lnTo>
                  <a:lnTo>
                    <a:pt x="50" y="443"/>
                  </a:lnTo>
                  <a:lnTo>
                    <a:pt x="50" y="443"/>
                  </a:lnTo>
                  <a:lnTo>
                    <a:pt x="50" y="443"/>
                  </a:lnTo>
                  <a:lnTo>
                    <a:pt x="50" y="445"/>
                  </a:lnTo>
                  <a:lnTo>
                    <a:pt x="50" y="445"/>
                  </a:lnTo>
                  <a:lnTo>
                    <a:pt x="50" y="445"/>
                  </a:lnTo>
                  <a:lnTo>
                    <a:pt x="52" y="445"/>
                  </a:lnTo>
                  <a:lnTo>
                    <a:pt x="55" y="445"/>
                  </a:lnTo>
                  <a:lnTo>
                    <a:pt x="55" y="445"/>
                  </a:lnTo>
                  <a:lnTo>
                    <a:pt x="57" y="443"/>
                  </a:lnTo>
                  <a:lnTo>
                    <a:pt x="59" y="443"/>
                  </a:lnTo>
                  <a:lnTo>
                    <a:pt x="59" y="443"/>
                  </a:lnTo>
                  <a:lnTo>
                    <a:pt x="62" y="443"/>
                  </a:lnTo>
                  <a:lnTo>
                    <a:pt x="64" y="443"/>
                  </a:lnTo>
                  <a:lnTo>
                    <a:pt x="64" y="443"/>
                  </a:lnTo>
                  <a:lnTo>
                    <a:pt x="64" y="443"/>
                  </a:lnTo>
                  <a:lnTo>
                    <a:pt x="64" y="445"/>
                  </a:lnTo>
                  <a:lnTo>
                    <a:pt x="64" y="445"/>
                  </a:lnTo>
                  <a:lnTo>
                    <a:pt x="64" y="445"/>
                  </a:lnTo>
                  <a:lnTo>
                    <a:pt x="66" y="450"/>
                  </a:lnTo>
                  <a:lnTo>
                    <a:pt x="69" y="452"/>
                  </a:lnTo>
                  <a:lnTo>
                    <a:pt x="69" y="455"/>
                  </a:lnTo>
                  <a:lnTo>
                    <a:pt x="71" y="455"/>
                  </a:lnTo>
                  <a:lnTo>
                    <a:pt x="74" y="459"/>
                  </a:lnTo>
                  <a:lnTo>
                    <a:pt x="76" y="462"/>
                  </a:lnTo>
                  <a:lnTo>
                    <a:pt x="76" y="462"/>
                  </a:lnTo>
                  <a:lnTo>
                    <a:pt x="78" y="469"/>
                  </a:lnTo>
                  <a:lnTo>
                    <a:pt x="78" y="469"/>
                  </a:lnTo>
                  <a:lnTo>
                    <a:pt x="78" y="471"/>
                  </a:lnTo>
                  <a:lnTo>
                    <a:pt x="78" y="471"/>
                  </a:lnTo>
                  <a:lnTo>
                    <a:pt x="81" y="471"/>
                  </a:lnTo>
                  <a:lnTo>
                    <a:pt x="81" y="471"/>
                  </a:lnTo>
                  <a:lnTo>
                    <a:pt x="81" y="471"/>
                  </a:lnTo>
                  <a:lnTo>
                    <a:pt x="83" y="471"/>
                  </a:lnTo>
                  <a:lnTo>
                    <a:pt x="83" y="471"/>
                  </a:lnTo>
                  <a:lnTo>
                    <a:pt x="83" y="471"/>
                  </a:lnTo>
                  <a:lnTo>
                    <a:pt x="88" y="469"/>
                  </a:lnTo>
                  <a:lnTo>
                    <a:pt x="92" y="466"/>
                  </a:lnTo>
                  <a:lnTo>
                    <a:pt x="95" y="466"/>
                  </a:lnTo>
                  <a:lnTo>
                    <a:pt x="97" y="466"/>
                  </a:lnTo>
                  <a:lnTo>
                    <a:pt x="100" y="466"/>
                  </a:lnTo>
                  <a:lnTo>
                    <a:pt x="109" y="466"/>
                  </a:lnTo>
                  <a:lnTo>
                    <a:pt x="111" y="466"/>
                  </a:lnTo>
                  <a:lnTo>
                    <a:pt x="111" y="466"/>
                  </a:lnTo>
                  <a:lnTo>
                    <a:pt x="111" y="466"/>
                  </a:lnTo>
                  <a:lnTo>
                    <a:pt x="114" y="469"/>
                  </a:lnTo>
                  <a:lnTo>
                    <a:pt x="114" y="469"/>
                  </a:lnTo>
                  <a:lnTo>
                    <a:pt x="114" y="469"/>
                  </a:lnTo>
                  <a:lnTo>
                    <a:pt x="111" y="469"/>
                  </a:lnTo>
                  <a:lnTo>
                    <a:pt x="111" y="471"/>
                  </a:lnTo>
                  <a:lnTo>
                    <a:pt x="111" y="473"/>
                  </a:lnTo>
                  <a:lnTo>
                    <a:pt x="111" y="476"/>
                  </a:lnTo>
                  <a:lnTo>
                    <a:pt x="109" y="481"/>
                  </a:lnTo>
                  <a:lnTo>
                    <a:pt x="109" y="483"/>
                  </a:lnTo>
                  <a:lnTo>
                    <a:pt x="109" y="483"/>
                  </a:lnTo>
                  <a:lnTo>
                    <a:pt x="109" y="485"/>
                  </a:lnTo>
                  <a:lnTo>
                    <a:pt x="116" y="490"/>
                  </a:lnTo>
                  <a:lnTo>
                    <a:pt x="118" y="490"/>
                  </a:lnTo>
                  <a:lnTo>
                    <a:pt x="118" y="490"/>
                  </a:lnTo>
                  <a:lnTo>
                    <a:pt x="118" y="492"/>
                  </a:lnTo>
                  <a:lnTo>
                    <a:pt x="118" y="492"/>
                  </a:lnTo>
                  <a:lnTo>
                    <a:pt x="118" y="495"/>
                  </a:lnTo>
                  <a:lnTo>
                    <a:pt x="118" y="495"/>
                  </a:lnTo>
                  <a:lnTo>
                    <a:pt x="118" y="495"/>
                  </a:lnTo>
                  <a:lnTo>
                    <a:pt x="118" y="497"/>
                  </a:lnTo>
                  <a:lnTo>
                    <a:pt x="121" y="497"/>
                  </a:lnTo>
                  <a:lnTo>
                    <a:pt x="121" y="499"/>
                  </a:lnTo>
                  <a:lnTo>
                    <a:pt x="126" y="502"/>
                  </a:lnTo>
                  <a:lnTo>
                    <a:pt x="126" y="502"/>
                  </a:lnTo>
                  <a:lnTo>
                    <a:pt x="126" y="502"/>
                  </a:lnTo>
                  <a:lnTo>
                    <a:pt x="126" y="504"/>
                  </a:lnTo>
                  <a:lnTo>
                    <a:pt x="133" y="521"/>
                  </a:lnTo>
                  <a:lnTo>
                    <a:pt x="135" y="525"/>
                  </a:lnTo>
                  <a:lnTo>
                    <a:pt x="135" y="528"/>
                  </a:lnTo>
                  <a:lnTo>
                    <a:pt x="135" y="530"/>
                  </a:lnTo>
                  <a:lnTo>
                    <a:pt x="133" y="530"/>
                  </a:lnTo>
                  <a:lnTo>
                    <a:pt x="133" y="535"/>
                  </a:lnTo>
                  <a:lnTo>
                    <a:pt x="130" y="535"/>
                  </a:lnTo>
                  <a:lnTo>
                    <a:pt x="130" y="535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30" y="542"/>
                  </a:lnTo>
                  <a:lnTo>
                    <a:pt x="130" y="549"/>
                  </a:lnTo>
                  <a:lnTo>
                    <a:pt x="130" y="549"/>
                  </a:lnTo>
                  <a:lnTo>
                    <a:pt x="133" y="552"/>
                  </a:lnTo>
                  <a:lnTo>
                    <a:pt x="133" y="552"/>
                  </a:lnTo>
                  <a:lnTo>
                    <a:pt x="133" y="552"/>
                  </a:lnTo>
                  <a:lnTo>
                    <a:pt x="133" y="554"/>
                  </a:lnTo>
                  <a:lnTo>
                    <a:pt x="135" y="563"/>
                  </a:lnTo>
                  <a:lnTo>
                    <a:pt x="135" y="563"/>
                  </a:lnTo>
                  <a:lnTo>
                    <a:pt x="135" y="563"/>
                  </a:lnTo>
                  <a:lnTo>
                    <a:pt x="137" y="566"/>
                  </a:lnTo>
                  <a:lnTo>
                    <a:pt x="137" y="566"/>
                  </a:lnTo>
                  <a:lnTo>
                    <a:pt x="137" y="568"/>
                  </a:lnTo>
                  <a:lnTo>
                    <a:pt x="142" y="587"/>
                  </a:lnTo>
                  <a:lnTo>
                    <a:pt x="142" y="587"/>
                  </a:lnTo>
                  <a:lnTo>
                    <a:pt x="144" y="589"/>
                  </a:lnTo>
                  <a:lnTo>
                    <a:pt x="147" y="592"/>
                  </a:lnTo>
                  <a:lnTo>
                    <a:pt x="147" y="592"/>
                  </a:lnTo>
                  <a:lnTo>
                    <a:pt x="149" y="594"/>
                  </a:lnTo>
                  <a:lnTo>
                    <a:pt x="154" y="596"/>
                  </a:lnTo>
                  <a:lnTo>
                    <a:pt x="156" y="596"/>
                  </a:lnTo>
                  <a:lnTo>
                    <a:pt x="156" y="596"/>
                  </a:lnTo>
                  <a:lnTo>
                    <a:pt x="156" y="599"/>
                  </a:lnTo>
                  <a:lnTo>
                    <a:pt x="159" y="601"/>
                  </a:lnTo>
                  <a:lnTo>
                    <a:pt x="159" y="601"/>
                  </a:lnTo>
                  <a:lnTo>
                    <a:pt x="161" y="601"/>
                  </a:lnTo>
                  <a:lnTo>
                    <a:pt x="163" y="601"/>
                  </a:lnTo>
                  <a:lnTo>
                    <a:pt x="163" y="599"/>
                  </a:lnTo>
                  <a:lnTo>
                    <a:pt x="163" y="599"/>
                  </a:lnTo>
                  <a:lnTo>
                    <a:pt x="163" y="596"/>
                  </a:lnTo>
                  <a:lnTo>
                    <a:pt x="163" y="596"/>
                  </a:lnTo>
                  <a:lnTo>
                    <a:pt x="163" y="596"/>
                  </a:lnTo>
                  <a:lnTo>
                    <a:pt x="166" y="594"/>
                  </a:lnTo>
                  <a:lnTo>
                    <a:pt x="166" y="592"/>
                  </a:lnTo>
                  <a:lnTo>
                    <a:pt x="168" y="594"/>
                  </a:lnTo>
                  <a:lnTo>
                    <a:pt x="166" y="596"/>
                  </a:lnTo>
                  <a:lnTo>
                    <a:pt x="166" y="599"/>
                  </a:lnTo>
                  <a:lnTo>
                    <a:pt x="166" y="601"/>
                  </a:lnTo>
                  <a:lnTo>
                    <a:pt x="166" y="604"/>
                  </a:lnTo>
                  <a:lnTo>
                    <a:pt x="168" y="601"/>
                  </a:lnTo>
                  <a:lnTo>
                    <a:pt x="171" y="601"/>
                  </a:lnTo>
                  <a:lnTo>
                    <a:pt x="171" y="596"/>
                  </a:lnTo>
                  <a:lnTo>
                    <a:pt x="171" y="594"/>
                  </a:lnTo>
                  <a:lnTo>
                    <a:pt x="171" y="589"/>
                  </a:lnTo>
                  <a:lnTo>
                    <a:pt x="171" y="587"/>
                  </a:lnTo>
                  <a:lnTo>
                    <a:pt x="173" y="587"/>
                  </a:lnTo>
                  <a:lnTo>
                    <a:pt x="175" y="585"/>
                  </a:lnTo>
                  <a:lnTo>
                    <a:pt x="173" y="582"/>
                  </a:lnTo>
                  <a:lnTo>
                    <a:pt x="175" y="580"/>
                  </a:lnTo>
                  <a:lnTo>
                    <a:pt x="175" y="582"/>
                  </a:lnTo>
                  <a:lnTo>
                    <a:pt x="178" y="585"/>
                  </a:lnTo>
                  <a:lnTo>
                    <a:pt x="180" y="582"/>
                  </a:lnTo>
                  <a:lnTo>
                    <a:pt x="182" y="582"/>
                  </a:lnTo>
                  <a:lnTo>
                    <a:pt x="182" y="582"/>
                  </a:lnTo>
                  <a:lnTo>
                    <a:pt x="185" y="580"/>
                  </a:lnTo>
                  <a:lnTo>
                    <a:pt x="185" y="580"/>
                  </a:lnTo>
                  <a:lnTo>
                    <a:pt x="192" y="582"/>
                  </a:lnTo>
                  <a:lnTo>
                    <a:pt x="197" y="575"/>
                  </a:lnTo>
                  <a:lnTo>
                    <a:pt x="199" y="570"/>
                  </a:lnTo>
                  <a:lnTo>
                    <a:pt x="197" y="566"/>
                  </a:lnTo>
                  <a:lnTo>
                    <a:pt x="194" y="566"/>
                  </a:lnTo>
                  <a:lnTo>
                    <a:pt x="192" y="566"/>
                  </a:lnTo>
                  <a:lnTo>
                    <a:pt x="189" y="566"/>
                  </a:lnTo>
                  <a:lnTo>
                    <a:pt x="189" y="563"/>
                  </a:lnTo>
                  <a:lnTo>
                    <a:pt x="189" y="561"/>
                  </a:lnTo>
                  <a:lnTo>
                    <a:pt x="192" y="561"/>
                  </a:lnTo>
                  <a:lnTo>
                    <a:pt x="194" y="563"/>
                  </a:lnTo>
                  <a:lnTo>
                    <a:pt x="197" y="563"/>
                  </a:lnTo>
                  <a:lnTo>
                    <a:pt x="206" y="566"/>
                  </a:lnTo>
                  <a:lnTo>
                    <a:pt x="208" y="566"/>
                  </a:lnTo>
                  <a:lnTo>
                    <a:pt x="208" y="568"/>
                  </a:lnTo>
                  <a:lnTo>
                    <a:pt x="211" y="568"/>
                  </a:lnTo>
                  <a:lnTo>
                    <a:pt x="211" y="570"/>
                  </a:lnTo>
                  <a:lnTo>
                    <a:pt x="213" y="573"/>
                  </a:lnTo>
                  <a:lnTo>
                    <a:pt x="213" y="575"/>
                  </a:lnTo>
                  <a:lnTo>
                    <a:pt x="213" y="578"/>
                  </a:lnTo>
                  <a:lnTo>
                    <a:pt x="211" y="587"/>
                  </a:lnTo>
                  <a:lnTo>
                    <a:pt x="208" y="589"/>
                  </a:lnTo>
                  <a:lnTo>
                    <a:pt x="211" y="589"/>
                  </a:lnTo>
                  <a:lnTo>
                    <a:pt x="213" y="585"/>
                  </a:lnTo>
                  <a:lnTo>
                    <a:pt x="215" y="585"/>
                  </a:lnTo>
                  <a:lnTo>
                    <a:pt x="215" y="582"/>
                  </a:lnTo>
                  <a:lnTo>
                    <a:pt x="215" y="578"/>
                  </a:lnTo>
                  <a:lnTo>
                    <a:pt x="215" y="575"/>
                  </a:lnTo>
                  <a:lnTo>
                    <a:pt x="215" y="570"/>
                  </a:lnTo>
                  <a:lnTo>
                    <a:pt x="218" y="566"/>
                  </a:lnTo>
                  <a:lnTo>
                    <a:pt x="220" y="563"/>
                  </a:lnTo>
                  <a:lnTo>
                    <a:pt x="225" y="561"/>
                  </a:lnTo>
                  <a:lnTo>
                    <a:pt x="225" y="559"/>
                  </a:lnTo>
                  <a:lnTo>
                    <a:pt x="225" y="556"/>
                  </a:lnTo>
                  <a:lnTo>
                    <a:pt x="227" y="552"/>
                  </a:lnTo>
                  <a:lnTo>
                    <a:pt x="225" y="552"/>
                  </a:lnTo>
                  <a:lnTo>
                    <a:pt x="223" y="549"/>
                  </a:lnTo>
                  <a:lnTo>
                    <a:pt x="223" y="549"/>
                  </a:lnTo>
                  <a:lnTo>
                    <a:pt x="223" y="547"/>
                  </a:lnTo>
                  <a:lnTo>
                    <a:pt x="225" y="549"/>
                  </a:lnTo>
                  <a:lnTo>
                    <a:pt x="230" y="552"/>
                  </a:lnTo>
                  <a:lnTo>
                    <a:pt x="232" y="552"/>
                  </a:lnTo>
                  <a:lnTo>
                    <a:pt x="232" y="547"/>
                  </a:lnTo>
                  <a:lnTo>
                    <a:pt x="234" y="547"/>
                  </a:lnTo>
                  <a:lnTo>
                    <a:pt x="234" y="549"/>
                  </a:lnTo>
                  <a:lnTo>
                    <a:pt x="234" y="549"/>
                  </a:lnTo>
                  <a:lnTo>
                    <a:pt x="234" y="552"/>
                  </a:lnTo>
                  <a:lnTo>
                    <a:pt x="234" y="552"/>
                  </a:lnTo>
                  <a:lnTo>
                    <a:pt x="232" y="552"/>
                  </a:lnTo>
                  <a:lnTo>
                    <a:pt x="234" y="554"/>
                  </a:lnTo>
                  <a:lnTo>
                    <a:pt x="237" y="552"/>
                  </a:lnTo>
                  <a:lnTo>
                    <a:pt x="237" y="554"/>
                  </a:lnTo>
                  <a:lnTo>
                    <a:pt x="237" y="556"/>
                  </a:lnTo>
                  <a:lnTo>
                    <a:pt x="230" y="561"/>
                  </a:lnTo>
                  <a:lnTo>
                    <a:pt x="230" y="566"/>
                  </a:lnTo>
                  <a:lnTo>
                    <a:pt x="230" y="568"/>
                  </a:lnTo>
                  <a:lnTo>
                    <a:pt x="232" y="568"/>
                  </a:lnTo>
                  <a:lnTo>
                    <a:pt x="232" y="566"/>
                  </a:lnTo>
                  <a:lnTo>
                    <a:pt x="234" y="563"/>
                  </a:lnTo>
                  <a:lnTo>
                    <a:pt x="234" y="563"/>
                  </a:lnTo>
                  <a:lnTo>
                    <a:pt x="234" y="561"/>
                  </a:lnTo>
                  <a:lnTo>
                    <a:pt x="237" y="559"/>
                  </a:lnTo>
                  <a:lnTo>
                    <a:pt x="244" y="554"/>
                  </a:lnTo>
                  <a:lnTo>
                    <a:pt x="246" y="552"/>
                  </a:lnTo>
                  <a:lnTo>
                    <a:pt x="249" y="552"/>
                  </a:lnTo>
                  <a:lnTo>
                    <a:pt x="251" y="552"/>
                  </a:lnTo>
                  <a:lnTo>
                    <a:pt x="251" y="549"/>
                  </a:lnTo>
                  <a:lnTo>
                    <a:pt x="251" y="549"/>
                  </a:lnTo>
                  <a:lnTo>
                    <a:pt x="249" y="547"/>
                  </a:lnTo>
                  <a:lnTo>
                    <a:pt x="251" y="544"/>
                  </a:lnTo>
                  <a:lnTo>
                    <a:pt x="251" y="544"/>
                  </a:lnTo>
                  <a:lnTo>
                    <a:pt x="253" y="537"/>
                  </a:lnTo>
                  <a:lnTo>
                    <a:pt x="256" y="535"/>
                  </a:lnTo>
                  <a:lnTo>
                    <a:pt x="256" y="533"/>
                  </a:lnTo>
                  <a:lnTo>
                    <a:pt x="251" y="533"/>
                  </a:lnTo>
                  <a:lnTo>
                    <a:pt x="253" y="530"/>
                  </a:lnTo>
                  <a:lnTo>
                    <a:pt x="256" y="530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8" y="535"/>
                  </a:lnTo>
                  <a:lnTo>
                    <a:pt x="258" y="535"/>
                  </a:lnTo>
                  <a:lnTo>
                    <a:pt x="260" y="535"/>
                  </a:lnTo>
                  <a:lnTo>
                    <a:pt x="260" y="535"/>
                  </a:lnTo>
                  <a:lnTo>
                    <a:pt x="260" y="533"/>
                  </a:lnTo>
                  <a:lnTo>
                    <a:pt x="263" y="533"/>
                  </a:lnTo>
                  <a:lnTo>
                    <a:pt x="263" y="530"/>
                  </a:lnTo>
                  <a:lnTo>
                    <a:pt x="265" y="530"/>
                  </a:lnTo>
                  <a:lnTo>
                    <a:pt x="265" y="530"/>
                  </a:lnTo>
                  <a:lnTo>
                    <a:pt x="267" y="528"/>
                  </a:lnTo>
                  <a:lnTo>
                    <a:pt x="270" y="525"/>
                  </a:lnTo>
                  <a:lnTo>
                    <a:pt x="272" y="523"/>
                  </a:lnTo>
                  <a:lnTo>
                    <a:pt x="275" y="525"/>
                  </a:lnTo>
                  <a:lnTo>
                    <a:pt x="277" y="523"/>
                  </a:lnTo>
                  <a:lnTo>
                    <a:pt x="279" y="523"/>
                  </a:lnTo>
                  <a:lnTo>
                    <a:pt x="279" y="523"/>
                  </a:lnTo>
                  <a:lnTo>
                    <a:pt x="279" y="521"/>
                  </a:lnTo>
                  <a:lnTo>
                    <a:pt x="279" y="518"/>
                  </a:lnTo>
                  <a:lnTo>
                    <a:pt x="277" y="518"/>
                  </a:lnTo>
                  <a:lnTo>
                    <a:pt x="277" y="516"/>
                  </a:lnTo>
                  <a:lnTo>
                    <a:pt x="275" y="516"/>
                  </a:lnTo>
                  <a:lnTo>
                    <a:pt x="275" y="514"/>
                  </a:lnTo>
                  <a:lnTo>
                    <a:pt x="272" y="511"/>
                  </a:lnTo>
                  <a:lnTo>
                    <a:pt x="270" y="511"/>
                  </a:lnTo>
                  <a:lnTo>
                    <a:pt x="270" y="514"/>
                  </a:lnTo>
                  <a:lnTo>
                    <a:pt x="267" y="514"/>
                  </a:lnTo>
                  <a:lnTo>
                    <a:pt x="267" y="516"/>
                  </a:lnTo>
                  <a:lnTo>
                    <a:pt x="265" y="514"/>
                  </a:lnTo>
                  <a:lnTo>
                    <a:pt x="267" y="511"/>
                  </a:lnTo>
                  <a:lnTo>
                    <a:pt x="267" y="511"/>
                  </a:lnTo>
                  <a:lnTo>
                    <a:pt x="267" y="511"/>
                  </a:lnTo>
                  <a:lnTo>
                    <a:pt x="267" y="509"/>
                  </a:lnTo>
                  <a:lnTo>
                    <a:pt x="270" y="507"/>
                  </a:lnTo>
                  <a:lnTo>
                    <a:pt x="270" y="507"/>
                  </a:lnTo>
                  <a:lnTo>
                    <a:pt x="270" y="504"/>
                  </a:lnTo>
                  <a:lnTo>
                    <a:pt x="267" y="504"/>
                  </a:lnTo>
                  <a:lnTo>
                    <a:pt x="265" y="504"/>
                  </a:lnTo>
                  <a:lnTo>
                    <a:pt x="263" y="507"/>
                  </a:lnTo>
                  <a:lnTo>
                    <a:pt x="251" y="507"/>
                  </a:lnTo>
                  <a:lnTo>
                    <a:pt x="249" y="507"/>
                  </a:lnTo>
                  <a:lnTo>
                    <a:pt x="237" y="497"/>
                  </a:lnTo>
                  <a:lnTo>
                    <a:pt x="237" y="497"/>
                  </a:lnTo>
                  <a:lnTo>
                    <a:pt x="241" y="495"/>
                  </a:lnTo>
                  <a:lnTo>
                    <a:pt x="251" y="499"/>
                  </a:lnTo>
                  <a:lnTo>
                    <a:pt x="249" y="497"/>
                  </a:lnTo>
                  <a:lnTo>
                    <a:pt x="246" y="495"/>
                  </a:lnTo>
                  <a:lnTo>
                    <a:pt x="244" y="495"/>
                  </a:lnTo>
                  <a:lnTo>
                    <a:pt x="241" y="495"/>
                  </a:lnTo>
                  <a:lnTo>
                    <a:pt x="246" y="495"/>
                  </a:lnTo>
                  <a:lnTo>
                    <a:pt x="253" y="495"/>
                  </a:lnTo>
                  <a:lnTo>
                    <a:pt x="263" y="499"/>
                  </a:lnTo>
                  <a:lnTo>
                    <a:pt x="267" y="499"/>
                  </a:lnTo>
                  <a:lnTo>
                    <a:pt x="265" y="499"/>
                  </a:lnTo>
                  <a:lnTo>
                    <a:pt x="265" y="497"/>
                  </a:lnTo>
                  <a:lnTo>
                    <a:pt x="263" y="497"/>
                  </a:lnTo>
                  <a:lnTo>
                    <a:pt x="265" y="495"/>
                  </a:lnTo>
                  <a:lnTo>
                    <a:pt x="265" y="495"/>
                  </a:lnTo>
                  <a:lnTo>
                    <a:pt x="265" y="495"/>
                  </a:lnTo>
                  <a:lnTo>
                    <a:pt x="267" y="495"/>
                  </a:lnTo>
                  <a:lnTo>
                    <a:pt x="267" y="495"/>
                  </a:lnTo>
                  <a:lnTo>
                    <a:pt x="270" y="492"/>
                  </a:lnTo>
                  <a:lnTo>
                    <a:pt x="270" y="490"/>
                  </a:lnTo>
                  <a:lnTo>
                    <a:pt x="270" y="490"/>
                  </a:lnTo>
                  <a:lnTo>
                    <a:pt x="267" y="488"/>
                  </a:lnTo>
                  <a:lnTo>
                    <a:pt x="260" y="488"/>
                  </a:lnTo>
                  <a:lnTo>
                    <a:pt x="260" y="485"/>
                  </a:lnTo>
                  <a:lnTo>
                    <a:pt x="263" y="483"/>
                  </a:lnTo>
                  <a:lnTo>
                    <a:pt x="265" y="483"/>
                  </a:lnTo>
                  <a:lnTo>
                    <a:pt x="265" y="485"/>
                  </a:lnTo>
                  <a:lnTo>
                    <a:pt x="267" y="485"/>
                  </a:lnTo>
                  <a:lnTo>
                    <a:pt x="267" y="485"/>
                  </a:lnTo>
                  <a:lnTo>
                    <a:pt x="270" y="483"/>
                  </a:lnTo>
                  <a:lnTo>
                    <a:pt x="267" y="481"/>
                  </a:lnTo>
                  <a:lnTo>
                    <a:pt x="270" y="478"/>
                  </a:lnTo>
                  <a:lnTo>
                    <a:pt x="275" y="481"/>
                  </a:lnTo>
                  <a:lnTo>
                    <a:pt x="277" y="483"/>
                  </a:lnTo>
                  <a:lnTo>
                    <a:pt x="277" y="483"/>
                  </a:lnTo>
                  <a:lnTo>
                    <a:pt x="277" y="481"/>
                  </a:lnTo>
                  <a:lnTo>
                    <a:pt x="279" y="478"/>
                  </a:lnTo>
                  <a:lnTo>
                    <a:pt x="279" y="478"/>
                  </a:lnTo>
                  <a:lnTo>
                    <a:pt x="282" y="476"/>
                  </a:lnTo>
                  <a:lnTo>
                    <a:pt x="282" y="473"/>
                  </a:lnTo>
                  <a:lnTo>
                    <a:pt x="282" y="473"/>
                  </a:lnTo>
                  <a:lnTo>
                    <a:pt x="282" y="473"/>
                  </a:lnTo>
                  <a:lnTo>
                    <a:pt x="284" y="473"/>
                  </a:lnTo>
                  <a:lnTo>
                    <a:pt x="284" y="469"/>
                  </a:lnTo>
                  <a:lnTo>
                    <a:pt x="286" y="471"/>
                  </a:lnTo>
                  <a:lnTo>
                    <a:pt x="286" y="473"/>
                  </a:lnTo>
                  <a:lnTo>
                    <a:pt x="286" y="476"/>
                  </a:lnTo>
                  <a:lnTo>
                    <a:pt x="286" y="478"/>
                  </a:lnTo>
                  <a:lnTo>
                    <a:pt x="286" y="478"/>
                  </a:lnTo>
                  <a:lnTo>
                    <a:pt x="289" y="478"/>
                  </a:lnTo>
                  <a:lnTo>
                    <a:pt x="291" y="478"/>
                  </a:lnTo>
                  <a:lnTo>
                    <a:pt x="291" y="481"/>
                  </a:lnTo>
                  <a:lnTo>
                    <a:pt x="289" y="481"/>
                  </a:lnTo>
                  <a:lnTo>
                    <a:pt x="289" y="481"/>
                  </a:lnTo>
                  <a:lnTo>
                    <a:pt x="286" y="481"/>
                  </a:lnTo>
                  <a:lnTo>
                    <a:pt x="286" y="483"/>
                  </a:lnTo>
                  <a:lnTo>
                    <a:pt x="289" y="485"/>
                  </a:lnTo>
                  <a:lnTo>
                    <a:pt x="291" y="488"/>
                  </a:lnTo>
                  <a:lnTo>
                    <a:pt x="293" y="488"/>
                  </a:lnTo>
                  <a:lnTo>
                    <a:pt x="296" y="483"/>
                  </a:lnTo>
                  <a:lnTo>
                    <a:pt x="296" y="485"/>
                  </a:lnTo>
                  <a:lnTo>
                    <a:pt x="298" y="483"/>
                  </a:lnTo>
                  <a:lnTo>
                    <a:pt x="298" y="483"/>
                  </a:lnTo>
                  <a:lnTo>
                    <a:pt x="298" y="481"/>
                  </a:lnTo>
                  <a:lnTo>
                    <a:pt x="303" y="483"/>
                  </a:lnTo>
                  <a:lnTo>
                    <a:pt x="303" y="483"/>
                  </a:lnTo>
                  <a:lnTo>
                    <a:pt x="303" y="483"/>
                  </a:lnTo>
                  <a:lnTo>
                    <a:pt x="308" y="483"/>
                  </a:lnTo>
                  <a:lnTo>
                    <a:pt x="310" y="483"/>
                  </a:lnTo>
                  <a:lnTo>
                    <a:pt x="315" y="481"/>
                  </a:lnTo>
                  <a:lnTo>
                    <a:pt x="317" y="478"/>
                  </a:lnTo>
                  <a:lnTo>
                    <a:pt x="315" y="471"/>
                  </a:lnTo>
                  <a:lnTo>
                    <a:pt x="315" y="471"/>
                  </a:lnTo>
                  <a:lnTo>
                    <a:pt x="317" y="469"/>
                  </a:lnTo>
                  <a:lnTo>
                    <a:pt x="317" y="469"/>
                  </a:lnTo>
                  <a:lnTo>
                    <a:pt x="317" y="469"/>
                  </a:lnTo>
                  <a:lnTo>
                    <a:pt x="317" y="473"/>
                  </a:lnTo>
                  <a:lnTo>
                    <a:pt x="317" y="476"/>
                  </a:lnTo>
                  <a:lnTo>
                    <a:pt x="317" y="478"/>
                  </a:lnTo>
                  <a:lnTo>
                    <a:pt x="319" y="478"/>
                  </a:lnTo>
                  <a:lnTo>
                    <a:pt x="322" y="481"/>
                  </a:lnTo>
                  <a:lnTo>
                    <a:pt x="324" y="481"/>
                  </a:lnTo>
                  <a:lnTo>
                    <a:pt x="327" y="481"/>
                  </a:lnTo>
                  <a:lnTo>
                    <a:pt x="334" y="485"/>
                  </a:lnTo>
                  <a:lnTo>
                    <a:pt x="336" y="488"/>
                  </a:lnTo>
                  <a:lnTo>
                    <a:pt x="334" y="488"/>
                  </a:lnTo>
                  <a:lnTo>
                    <a:pt x="331" y="488"/>
                  </a:lnTo>
                  <a:lnTo>
                    <a:pt x="331" y="488"/>
                  </a:lnTo>
                  <a:lnTo>
                    <a:pt x="331" y="490"/>
                  </a:lnTo>
                  <a:lnTo>
                    <a:pt x="331" y="490"/>
                  </a:lnTo>
                  <a:lnTo>
                    <a:pt x="331" y="492"/>
                  </a:lnTo>
                  <a:lnTo>
                    <a:pt x="334" y="492"/>
                  </a:lnTo>
                  <a:lnTo>
                    <a:pt x="334" y="492"/>
                  </a:lnTo>
                  <a:lnTo>
                    <a:pt x="334" y="492"/>
                  </a:lnTo>
                  <a:lnTo>
                    <a:pt x="336" y="490"/>
                  </a:lnTo>
                  <a:lnTo>
                    <a:pt x="341" y="488"/>
                  </a:lnTo>
                  <a:lnTo>
                    <a:pt x="343" y="485"/>
                  </a:lnTo>
                  <a:lnTo>
                    <a:pt x="345" y="483"/>
                  </a:lnTo>
                  <a:lnTo>
                    <a:pt x="345" y="481"/>
                  </a:lnTo>
                  <a:lnTo>
                    <a:pt x="345" y="481"/>
                  </a:lnTo>
                  <a:lnTo>
                    <a:pt x="343" y="481"/>
                  </a:lnTo>
                  <a:lnTo>
                    <a:pt x="343" y="478"/>
                  </a:lnTo>
                  <a:lnTo>
                    <a:pt x="343" y="476"/>
                  </a:lnTo>
                  <a:lnTo>
                    <a:pt x="343" y="473"/>
                  </a:lnTo>
                  <a:lnTo>
                    <a:pt x="343" y="471"/>
                  </a:lnTo>
                  <a:lnTo>
                    <a:pt x="345" y="469"/>
                  </a:lnTo>
                  <a:lnTo>
                    <a:pt x="345" y="471"/>
                  </a:lnTo>
                  <a:lnTo>
                    <a:pt x="348" y="473"/>
                  </a:lnTo>
                  <a:lnTo>
                    <a:pt x="348" y="473"/>
                  </a:lnTo>
                  <a:lnTo>
                    <a:pt x="350" y="471"/>
                  </a:lnTo>
                  <a:lnTo>
                    <a:pt x="353" y="469"/>
                  </a:lnTo>
                  <a:lnTo>
                    <a:pt x="355" y="466"/>
                  </a:lnTo>
                  <a:lnTo>
                    <a:pt x="357" y="466"/>
                  </a:lnTo>
                  <a:lnTo>
                    <a:pt x="357" y="466"/>
                  </a:lnTo>
                  <a:lnTo>
                    <a:pt x="360" y="462"/>
                  </a:lnTo>
                  <a:lnTo>
                    <a:pt x="357" y="462"/>
                  </a:lnTo>
                  <a:lnTo>
                    <a:pt x="357" y="459"/>
                  </a:lnTo>
                  <a:lnTo>
                    <a:pt x="355" y="459"/>
                  </a:lnTo>
                  <a:lnTo>
                    <a:pt x="355" y="459"/>
                  </a:lnTo>
                  <a:lnTo>
                    <a:pt x="353" y="459"/>
                  </a:lnTo>
                  <a:lnTo>
                    <a:pt x="353" y="459"/>
                  </a:lnTo>
                  <a:lnTo>
                    <a:pt x="353" y="457"/>
                  </a:lnTo>
                  <a:lnTo>
                    <a:pt x="353" y="457"/>
                  </a:lnTo>
                  <a:lnTo>
                    <a:pt x="353" y="455"/>
                  </a:lnTo>
                  <a:lnTo>
                    <a:pt x="350" y="455"/>
                  </a:lnTo>
                  <a:lnTo>
                    <a:pt x="350" y="457"/>
                  </a:lnTo>
                  <a:lnTo>
                    <a:pt x="350" y="457"/>
                  </a:lnTo>
                  <a:lnTo>
                    <a:pt x="348" y="459"/>
                  </a:lnTo>
                  <a:lnTo>
                    <a:pt x="345" y="459"/>
                  </a:lnTo>
                  <a:lnTo>
                    <a:pt x="345" y="459"/>
                  </a:lnTo>
                  <a:lnTo>
                    <a:pt x="343" y="459"/>
                  </a:lnTo>
                  <a:lnTo>
                    <a:pt x="343" y="459"/>
                  </a:lnTo>
                  <a:lnTo>
                    <a:pt x="343" y="459"/>
                  </a:lnTo>
                  <a:lnTo>
                    <a:pt x="343" y="459"/>
                  </a:lnTo>
                  <a:lnTo>
                    <a:pt x="341" y="455"/>
                  </a:lnTo>
                  <a:lnTo>
                    <a:pt x="341" y="455"/>
                  </a:lnTo>
                  <a:lnTo>
                    <a:pt x="341" y="452"/>
                  </a:lnTo>
                  <a:lnTo>
                    <a:pt x="341" y="450"/>
                  </a:lnTo>
                  <a:lnTo>
                    <a:pt x="341" y="450"/>
                  </a:lnTo>
                  <a:lnTo>
                    <a:pt x="336" y="445"/>
                  </a:lnTo>
                  <a:lnTo>
                    <a:pt x="338" y="447"/>
                  </a:lnTo>
                  <a:lnTo>
                    <a:pt x="341" y="447"/>
                  </a:lnTo>
                  <a:lnTo>
                    <a:pt x="345" y="447"/>
                  </a:lnTo>
                  <a:lnTo>
                    <a:pt x="348" y="447"/>
                  </a:lnTo>
                  <a:lnTo>
                    <a:pt x="348" y="445"/>
                  </a:lnTo>
                  <a:lnTo>
                    <a:pt x="345" y="443"/>
                  </a:lnTo>
                  <a:lnTo>
                    <a:pt x="345" y="443"/>
                  </a:lnTo>
                  <a:lnTo>
                    <a:pt x="343" y="440"/>
                  </a:lnTo>
                  <a:lnTo>
                    <a:pt x="343" y="440"/>
                  </a:lnTo>
                  <a:lnTo>
                    <a:pt x="345" y="438"/>
                  </a:lnTo>
                  <a:lnTo>
                    <a:pt x="348" y="436"/>
                  </a:lnTo>
                  <a:lnTo>
                    <a:pt x="348" y="438"/>
                  </a:lnTo>
                  <a:lnTo>
                    <a:pt x="348" y="440"/>
                  </a:lnTo>
                  <a:lnTo>
                    <a:pt x="350" y="440"/>
                  </a:lnTo>
                  <a:lnTo>
                    <a:pt x="348" y="440"/>
                  </a:lnTo>
                  <a:lnTo>
                    <a:pt x="348" y="443"/>
                  </a:lnTo>
                  <a:lnTo>
                    <a:pt x="350" y="445"/>
                  </a:lnTo>
                  <a:lnTo>
                    <a:pt x="350" y="443"/>
                  </a:lnTo>
                  <a:lnTo>
                    <a:pt x="350" y="443"/>
                  </a:lnTo>
                  <a:lnTo>
                    <a:pt x="350" y="438"/>
                  </a:lnTo>
                  <a:lnTo>
                    <a:pt x="353" y="440"/>
                  </a:lnTo>
                  <a:lnTo>
                    <a:pt x="353" y="440"/>
                  </a:lnTo>
                  <a:lnTo>
                    <a:pt x="355" y="443"/>
                  </a:lnTo>
                  <a:lnTo>
                    <a:pt x="355" y="445"/>
                  </a:lnTo>
                  <a:lnTo>
                    <a:pt x="355" y="445"/>
                  </a:lnTo>
                  <a:lnTo>
                    <a:pt x="353" y="447"/>
                  </a:lnTo>
                  <a:lnTo>
                    <a:pt x="350" y="447"/>
                  </a:lnTo>
                  <a:lnTo>
                    <a:pt x="350" y="447"/>
                  </a:lnTo>
                  <a:lnTo>
                    <a:pt x="350" y="450"/>
                  </a:lnTo>
                  <a:lnTo>
                    <a:pt x="353" y="450"/>
                  </a:lnTo>
                  <a:lnTo>
                    <a:pt x="353" y="450"/>
                  </a:lnTo>
                  <a:lnTo>
                    <a:pt x="355" y="450"/>
                  </a:lnTo>
                  <a:lnTo>
                    <a:pt x="357" y="450"/>
                  </a:lnTo>
                  <a:lnTo>
                    <a:pt x="360" y="447"/>
                  </a:lnTo>
                  <a:lnTo>
                    <a:pt x="360" y="445"/>
                  </a:lnTo>
                  <a:lnTo>
                    <a:pt x="362" y="445"/>
                  </a:lnTo>
                  <a:lnTo>
                    <a:pt x="364" y="445"/>
                  </a:lnTo>
                  <a:lnTo>
                    <a:pt x="364" y="445"/>
                  </a:lnTo>
                  <a:lnTo>
                    <a:pt x="367" y="447"/>
                  </a:lnTo>
                  <a:lnTo>
                    <a:pt x="367" y="445"/>
                  </a:lnTo>
                  <a:lnTo>
                    <a:pt x="372" y="445"/>
                  </a:lnTo>
                  <a:lnTo>
                    <a:pt x="374" y="445"/>
                  </a:lnTo>
                  <a:lnTo>
                    <a:pt x="376" y="447"/>
                  </a:lnTo>
                  <a:lnTo>
                    <a:pt x="379" y="447"/>
                  </a:lnTo>
                  <a:lnTo>
                    <a:pt x="381" y="447"/>
                  </a:lnTo>
                  <a:lnTo>
                    <a:pt x="386" y="447"/>
                  </a:lnTo>
                  <a:lnTo>
                    <a:pt x="386" y="445"/>
                  </a:lnTo>
                  <a:lnTo>
                    <a:pt x="386" y="445"/>
                  </a:lnTo>
                  <a:lnTo>
                    <a:pt x="386" y="445"/>
                  </a:lnTo>
                  <a:lnTo>
                    <a:pt x="383" y="445"/>
                  </a:lnTo>
                  <a:lnTo>
                    <a:pt x="383" y="445"/>
                  </a:lnTo>
                  <a:lnTo>
                    <a:pt x="386" y="445"/>
                  </a:lnTo>
                  <a:lnTo>
                    <a:pt x="386" y="445"/>
                  </a:lnTo>
                  <a:lnTo>
                    <a:pt x="383" y="445"/>
                  </a:lnTo>
                  <a:lnTo>
                    <a:pt x="379" y="445"/>
                  </a:lnTo>
                  <a:lnTo>
                    <a:pt x="376" y="443"/>
                  </a:lnTo>
                  <a:lnTo>
                    <a:pt x="376" y="438"/>
                  </a:lnTo>
                  <a:lnTo>
                    <a:pt x="376" y="438"/>
                  </a:lnTo>
                  <a:lnTo>
                    <a:pt x="381" y="436"/>
                  </a:lnTo>
                  <a:lnTo>
                    <a:pt x="383" y="438"/>
                  </a:lnTo>
                  <a:lnTo>
                    <a:pt x="383" y="438"/>
                  </a:lnTo>
                  <a:lnTo>
                    <a:pt x="386" y="440"/>
                  </a:lnTo>
                  <a:lnTo>
                    <a:pt x="388" y="440"/>
                  </a:lnTo>
                  <a:lnTo>
                    <a:pt x="388" y="438"/>
                  </a:lnTo>
                  <a:lnTo>
                    <a:pt x="390" y="436"/>
                  </a:lnTo>
                  <a:lnTo>
                    <a:pt x="390" y="436"/>
                  </a:lnTo>
                  <a:lnTo>
                    <a:pt x="388" y="438"/>
                  </a:lnTo>
                  <a:lnTo>
                    <a:pt x="386" y="433"/>
                  </a:lnTo>
                  <a:lnTo>
                    <a:pt x="386" y="431"/>
                  </a:lnTo>
                  <a:lnTo>
                    <a:pt x="386" y="431"/>
                  </a:lnTo>
                  <a:lnTo>
                    <a:pt x="388" y="431"/>
                  </a:lnTo>
                  <a:lnTo>
                    <a:pt x="388" y="429"/>
                  </a:lnTo>
                  <a:lnTo>
                    <a:pt x="388" y="426"/>
                  </a:lnTo>
                  <a:lnTo>
                    <a:pt x="388" y="424"/>
                  </a:lnTo>
                  <a:lnTo>
                    <a:pt x="388" y="424"/>
                  </a:lnTo>
                  <a:lnTo>
                    <a:pt x="386" y="426"/>
                  </a:lnTo>
                  <a:lnTo>
                    <a:pt x="386" y="429"/>
                  </a:lnTo>
                  <a:lnTo>
                    <a:pt x="383" y="431"/>
                  </a:lnTo>
                  <a:lnTo>
                    <a:pt x="383" y="431"/>
                  </a:lnTo>
                  <a:lnTo>
                    <a:pt x="381" y="431"/>
                  </a:lnTo>
                  <a:lnTo>
                    <a:pt x="379" y="429"/>
                  </a:lnTo>
                  <a:lnTo>
                    <a:pt x="381" y="429"/>
                  </a:lnTo>
                  <a:lnTo>
                    <a:pt x="376" y="426"/>
                  </a:lnTo>
                  <a:lnTo>
                    <a:pt x="374" y="426"/>
                  </a:lnTo>
                  <a:lnTo>
                    <a:pt x="372" y="424"/>
                  </a:lnTo>
                  <a:lnTo>
                    <a:pt x="369" y="421"/>
                  </a:lnTo>
                  <a:lnTo>
                    <a:pt x="369" y="419"/>
                  </a:lnTo>
                  <a:lnTo>
                    <a:pt x="372" y="419"/>
                  </a:lnTo>
                  <a:lnTo>
                    <a:pt x="372" y="417"/>
                  </a:lnTo>
                  <a:lnTo>
                    <a:pt x="374" y="417"/>
                  </a:lnTo>
                  <a:lnTo>
                    <a:pt x="376" y="419"/>
                  </a:lnTo>
                  <a:lnTo>
                    <a:pt x="379" y="419"/>
                  </a:lnTo>
                  <a:lnTo>
                    <a:pt x="381" y="417"/>
                  </a:lnTo>
                  <a:lnTo>
                    <a:pt x="381" y="417"/>
                  </a:lnTo>
                  <a:lnTo>
                    <a:pt x="381" y="417"/>
                  </a:lnTo>
                  <a:lnTo>
                    <a:pt x="381" y="417"/>
                  </a:lnTo>
                  <a:lnTo>
                    <a:pt x="381" y="414"/>
                  </a:lnTo>
                  <a:lnTo>
                    <a:pt x="383" y="412"/>
                  </a:lnTo>
                  <a:lnTo>
                    <a:pt x="386" y="410"/>
                  </a:lnTo>
                  <a:lnTo>
                    <a:pt x="386" y="407"/>
                  </a:lnTo>
                  <a:lnTo>
                    <a:pt x="383" y="407"/>
                  </a:lnTo>
                  <a:lnTo>
                    <a:pt x="381" y="405"/>
                  </a:lnTo>
                  <a:lnTo>
                    <a:pt x="381" y="407"/>
                  </a:lnTo>
                  <a:lnTo>
                    <a:pt x="379" y="407"/>
                  </a:lnTo>
                  <a:lnTo>
                    <a:pt x="379" y="407"/>
                  </a:lnTo>
                  <a:lnTo>
                    <a:pt x="376" y="405"/>
                  </a:lnTo>
                  <a:lnTo>
                    <a:pt x="379" y="405"/>
                  </a:lnTo>
                  <a:lnTo>
                    <a:pt x="376" y="402"/>
                  </a:lnTo>
                  <a:lnTo>
                    <a:pt x="374" y="402"/>
                  </a:lnTo>
                  <a:lnTo>
                    <a:pt x="372" y="402"/>
                  </a:lnTo>
                  <a:lnTo>
                    <a:pt x="374" y="400"/>
                  </a:lnTo>
                  <a:lnTo>
                    <a:pt x="376" y="398"/>
                  </a:lnTo>
                  <a:lnTo>
                    <a:pt x="376" y="398"/>
                  </a:lnTo>
                  <a:lnTo>
                    <a:pt x="379" y="398"/>
                  </a:lnTo>
                  <a:lnTo>
                    <a:pt x="386" y="395"/>
                  </a:lnTo>
                  <a:lnTo>
                    <a:pt x="395" y="395"/>
                  </a:lnTo>
                  <a:lnTo>
                    <a:pt x="393" y="398"/>
                  </a:lnTo>
                  <a:lnTo>
                    <a:pt x="388" y="398"/>
                  </a:lnTo>
                  <a:lnTo>
                    <a:pt x="386" y="400"/>
                  </a:lnTo>
                  <a:lnTo>
                    <a:pt x="383" y="402"/>
                  </a:lnTo>
                  <a:lnTo>
                    <a:pt x="386" y="402"/>
                  </a:lnTo>
                  <a:lnTo>
                    <a:pt x="393" y="402"/>
                  </a:lnTo>
                  <a:lnTo>
                    <a:pt x="395" y="402"/>
                  </a:lnTo>
                  <a:lnTo>
                    <a:pt x="398" y="402"/>
                  </a:lnTo>
                  <a:lnTo>
                    <a:pt x="398" y="405"/>
                  </a:lnTo>
                  <a:lnTo>
                    <a:pt x="395" y="407"/>
                  </a:lnTo>
                  <a:lnTo>
                    <a:pt x="393" y="412"/>
                  </a:lnTo>
                  <a:lnTo>
                    <a:pt x="393" y="414"/>
                  </a:lnTo>
                  <a:lnTo>
                    <a:pt x="393" y="414"/>
                  </a:lnTo>
                  <a:lnTo>
                    <a:pt x="393" y="412"/>
                  </a:lnTo>
                  <a:lnTo>
                    <a:pt x="395" y="412"/>
                  </a:lnTo>
                  <a:lnTo>
                    <a:pt x="395" y="410"/>
                  </a:lnTo>
                  <a:lnTo>
                    <a:pt x="398" y="412"/>
                  </a:lnTo>
                  <a:lnTo>
                    <a:pt x="398" y="412"/>
                  </a:lnTo>
                  <a:lnTo>
                    <a:pt x="395" y="414"/>
                  </a:lnTo>
                  <a:lnTo>
                    <a:pt x="400" y="417"/>
                  </a:lnTo>
                  <a:lnTo>
                    <a:pt x="400" y="417"/>
                  </a:lnTo>
                  <a:lnTo>
                    <a:pt x="400" y="417"/>
                  </a:lnTo>
                  <a:lnTo>
                    <a:pt x="400" y="417"/>
                  </a:lnTo>
                  <a:lnTo>
                    <a:pt x="400" y="417"/>
                  </a:lnTo>
                  <a:lnTo>
                    <a:pt x="398" y="414"/>
                  </a:lnTo>
                  <a:lnTo>
                    <a:pt x="400" y="414"/>
                  </a:lnTo>
                  <a:lnTo>
                    <a:pt x="400" y="414"/>
                  </a:lnTo>
                  <a:lnTo>
                    <a:pt x="402" y="414"/>
                  </a:lnTo>
                  <a:lnTo>
                    <a:pt x="405" y="414"/>
                  </a:lnTo>
                  <a:lnTo>
                    <a:pt x="407" y="414"/>
                  </a:lnTo>
                  <a:lnTo>
                    <a:pt x="407" y="414"/>
                  </a:lnTo>
                  <a:lnTo>
                    <a:pt x="407" y="412"/>
                  </a:lnTo>
                  <a:lnTo>
                    <a:pt x="405" y="414"/>
                  </a:lnTo>
                  <a:lnTo>
                    <a:pt x="405" y="412"/>
                  </a:lnTo>
                  <a:lnTo>
                    <a:pt x="405" y="412"/>
                  </a:lnTo>
                  <a:lnTo>
                    <a:pt x="402" y="410"/>
                  </a:lnTo>
                  <a:lnTo>
                    <a:pt x="402" y="410"/>
                  </a:lnTo>
                  <a:lnTo>
                    <a:pt x="400" y="410"/>
                  </a:lnTo>
                  <a:lnTo>
                    <a:pt x="398" y="410"/>
                  </a:lnTo>
                  <a:lnTo>
                    <a:pt x="398" y="407"/>
                  </a:lnTo>
                  <a:lnTo>
                    <a:pt x="400" y="407"/>
                  </a:lnTo>
                  <a:lnTo>
                    <a:pt x="402" y="400"/>
                  </a:lnTo>
                  <a:lnTo>
                    <a:pt x="405" y="400"/>
                  </a:lnTo>
                  <a:lnTo>
                    <a:pt x="405" y="400"/>
                  </a:lnTo>
                  <a:lnTo>
                    <a:pt x="407" y="402"/>
                  </a:lnTo>
                  <a:lnTo>
                    <a:pt x="407" y="407"/>
                  </a:lnTo>
                  <a:lnTo>
                    <a:pt x="407" y="410"/>
                  </a:lnTo>
                  <a:lnTo>
                    <a:pt x="409" y="410"/>
                  </a:lnTo>
                  <a:lnTo>
                    <a:pt x="412" y="407"/>
                  </a:lnTo>
                  <a:lnTo>
                    <a:pt x="414" y="407"/>
                  </a:lnTo>
                  <a:lnTo>
                    <a:pt x="416" y="407"/>
                  </a:lnTo>
                  <a:lnTo>
                    <a:pt x="416" y="410"/>
                  </a:lnTo>
                  <a:lnTo>
                    <a:pt x="419" y="410"/>
                  </a:lnTo>
                  <a:lnTo>
                    <a:pt x="424" y="410"/>
                  </a:lnTo>
                  <a:lnTo>
                    <a:pt x="424" y="407"/>
                  </a:lnTo>
                  <a:lnTo>
                    <a:pt x="421" y="402"/>
                  </a:lnTo>
                  <a:lnTo>
                    <a:pt x="424" y="400"/>
                  </a:lnTo>
                  <a:lnTo>
                    <a:pt x="428" y="400"/>
                  </a:lnTo>
                  <a:lnTo>
                    <a:pt x="431" y="400"/>
                  </a:lnTo>
                  <a:lnTo>
                    <a:pt x="431" y="398"/>
                  </a:lnTo>
                  <a:lnTo>
                    <a:pt x="431" y="398"/>
                  </a:lnTo>
                  <a:lnTo>
                    <a:pt x="431" y="398"/>
                  </a:lnTo>
                  <a:lnTo>
                    <a:pt x="428" y="395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91"/>
                  </a:lnTo>
                  <a:lnTo>
                    <a:pt x="426" y="391"/>
                  </a:lnTo>
                  <a:lnTo>
                    <a:pt x="424" y="391"/>
                  </a:lnTo>
                  <a:lnTo>
                    <a:pt x="424" y="391"/>
                  </a:lnTo>
                  <a:lnTo>
                    <a:pt x="424" y="388"/>
                  </a:lnTo>
                  <a:lnTo>
                    <a:pt x="421" y="391"/>
                  </a:lnTo>
                  <a:lnTo>
                    <a:pt x="421" y="391"/>
                  </a:lnTo>
                  <a:lnTo>
                    <a:pt x="419" y="391"/>
                  </a:lnTo>
                  <a:lnTo>
                    <a:pt x="419" y="388"/>
                  </a:lnTo>
                  <a:lnTo>
                    <a:pt x="419" y="391"/>
                  </a:lnTo>
                  <a:lnTo>
                    <a:pt x="416" y="393"/>
                  </a:lnTo>
                  <a:lnTo>
                    <a:pt x="416" y="395"/>
                  </a:lnTo>
                  <a:lnTo>
                    <a:pt x="414" y="398"/>
                  </a:lnTo>
                  <a:lnTo>
                    <a:pt x="414" y="398"/>
                  </a:lnTo>
                  <a:lnTo>
                    <a:pt x="412" y="398"/>
                  </a:lnTo>
                  <a:lnTo>
                    <a:pt x="412" y="395"/>
                  </a:lnTo>
                  <a:lnTo>
                    <a:pt x="412" y="395"/>
                  </a:lnTo>
                  <a:lnTo>
                    <a:pt x="412" y="393"/>
                  </a:lnTo>
                  <a:lnTo>
                    <a:pt x="414" y="393"/>
                  </a:lnTo>
                  <a:lnTo>
                    <a:pt x="416" y="391"/>
                  </a:lnTo>
                  <a:lnTo>
                    <a:pt x="414" y="386"/>
                  </a:lnTo>
                  <a:lnTo>
                    <a:pt x="412" y="386"/>
                  </a:lnTo>
                  <a:lnTo>
                    <a:pt x="412" y="388"/>
                  </a:lnTo>
                  <a:lnTo>
                    <a:pt x="412" y="388"/>
                  </a:lnTo>
                  <a:lnTo>
                    <a:pt x="409" y="391"/>
                  </a:lnTo>
                  <a:lnTo>
                    <a:pt x="409" y="388"/>
                  </a:lnTo>
                  <a:lnTo>
                    <a:pt x="409" y="386"/>
                  </a:lnTo>
                  <a:lnTo>
                    <a:pt x="407" y="386"/>
                  </a:lnTo>
                  <a:lnTo>
                    <a:pt x="402" y="379"/>
                  </a:lnTo>
                  <a:lnTo>
                    <a:pt x="400" y="376"/>
                  </a:lnTo>
                  <a:lnTo>
                    <a:pt x="402" y="376"/>
                  </a:lnTo>
                  <a:lnTo>
                    <a:pt x="405" y="376"/>
                  </a:lnTo>
                  <a:lnTo>
                    <a:pt x="409" y="374"/>
                  </a:lnTo>
                  <a:lnTo>
                    <a:pt x="409" y="372"/>
                  </a:lnTo>
                  <a:lnTo>
                    <a:pt x="412" y="372"/>
                  </a:lnTo>
                  <a:lnTo>
                    <a:pt x="414" y="372"/>
                  </a:lnTo>
                  <a:lnTo>
                    <a:pt x="416" y="372"/>
                  </a:lnTo>
                  <a:lnTo>
                    <a:pt x="419" y="369"/>
                  </a:lnTo>
                  <a:lnTo>
                    <a:pt x="421" y="367"/>
                  </a:lnTo>
                  <a:lnTo>
                    <a:pt x="421" y="365"/>
                  </a:lnTo>
                  <a:lnTo>
                    <a:pt x="421" y="360"/>
                  </a:lnTo>
                  <a:lnTo>
                    <a:pt x="424" y="358"/>
                  </a:lnTo>
                  <a:lnTo>
                    <a:pt x="426" y="358"/>
                  </a:lnTo>
                  <a:lnTo>
                    <a:pt x="428" y="355"/>
                  </a:lnTo>
                  <a:lnTo>
                    <a:pt x="426" y="355"/>
                  </a:lnTo>
                  <a:lnTo>
                    <a:pt x="428" y="353"/>
                  </a:lnTo>
                  <a:lnTo>
                    <a:pt x="431" y="353"/>
                  </a:lnTo>
                  <a:lnTo>
                    <a:pt x="433" y="355"/>
                  </a:lnTo>
                  <a:lnTo>
                    <a:pt x="433" y="358"/>
                  </a:lnTo>
                  <a:lnTo>
                    <a:pt x="433" y="358"/>
                  </a:lnTo>
                  <a:lnTo>
                    <a:pt x="433" y="358"/>
                  </a:lnTo>
                  <a:lnTo>
                    <a:pt x="433" y="358"/>
                  </a:lnTo>
                  <a:lnTo>
                    <a:pt x="435" y="355"/>
                  </a:lnTo>
                  <a:lnTo>
                    <a:pt x="433" y="360"/>
                  </a:lnTo>
                  <a:lnTo>
                    <a:pt x="433" y="362"/>
                  </a:lnTo>
                  <a:lnTo>
                    <a:pt x="433" y="365"/>
                  </a:lnTo>
                  <a:lnTo>
                    <a:pt x="433" y="365"/>
                  </a:lnTo>
                  <a:lnTo>
                    <a:pt x="442" y="367"/>
                  </a:lnTo>
                  <a:lnTo>
                    <a:pt x="442" y="367"/>
                  </a:lnTo>
                  <a:lnTo>
                    <a:pt x="442" y="369"/>
                  </a:lnTo>
                  <a:lnTo>
                    <a:pt x="442" y="372"/>
                  </a:lnTo>
                  <a:lnTo>
                    <a:pt x="442" y="374"/>
                  </a:lnTo>
                  <a:lnTo>
                    <a:pt x="442" y="376"/>
                  </a:lnTo>
                  <a:lnTo>
                    <a:pt x="445" y="374"/>
                  </a:lnTo>
                  <a:lnTo>
                    <a:pt x="445" y="372"/>
                  </a:lnTo>
                  <a:lnTo>
                    <a:pt x="445" y="372"/>
                  </a:lnTo>
                  <a:lnTo>
                    <a:pt x="450" y="372"/>
                  </a:lnTo>
                  <a:lnTo>
                    <a:pt x="452" y="372"/>
                  </a:lnTo>
                  <a:lnTo>
                    <a:pt x="450" y="372"/>
                  </a:lnTo>
                  <a:lnTo>
                    <a:pt x="450" y="372"/>
                  </a:lnTo>
                  <a:lnTo>
                    <a:pt x="450" y="374"/>
                  </a:lnTo>
                  <a:lnTo>
                    <a:pt x="450" y="374"/>
                  </a:lnTo>
                  <a:lnTo>
                    <a:pt x="450" y="376"/>
                  </a:lnTo>
                  <a:lnTo>
                    <a:pt x="450" y="376"/>
                  </a:lnTo>
                  <a:lnTo>
                    <a:pt x="450" y="376"/>
                  </a:lnTo>
                  <a:lnTo>
                    <a:pt x="450" y="376"/>
                  </a:lnTo>
                  <a:lnTo>
                    <a:pt x="450" y="379"/>
                  </a:lnTo>
                  <a:lnTo>
                    <a:pt x="450" y="381"/>
                  </a:lnTo>
                  <a:lnTo>
                    <a:pt x="450" y="384"/>
                  </a:lnTo>
                  <a:lnTo>
                    <a:pt x="447" y="384"/>
                  </a:lnTo>
                  <a:lnTo>
                    <a:pt x="450" y="384"/>
                  </a:lnTo>
                  <a:lnTo>
                    <a:pt x="452" y="384"/>
                  </a:lnTo>
                  <a:lnTo>
                    <a:pt x="454" y="384"/>
                  </a:lnTo>
                  <a:lnTo>
                    <a:pt x="457" y="381"/>
                  </a:lnTo>
                  <a:lnTo>
                    <a:pt x="457" y="379"/>
                  </a:lnTo>
                  <a:lnTo>
                    <a:pt x="457" y="379"/>
                  </a:lnTo>
                  <a:lnTo>
                    <a:pt x="454" y="379"/>
                  </a:lnTo>
                  <a:lnTo>
                    <a:pt x="454" y="379"/>
                  </a:lnTo>
                  <a:lnTo>
                    <a:pt x="454" y="376"/>
                  </a:lnTo>
                  <a:lnTo>
                    <a:pt x="454" y="374"/>
                  </a:lnTo>
                  <a:lnTo>
                    <a:pt x="454" y="372"/>
                  </a:lnTo>
                  <a:lnTo>
                    <a:pt x="454" y="374"/>
                  </a:lnTo>
                  <a:lnTo>
                    <a:pt x="457" y="374"/>
                  </a:lnTo>
                  <a:lnTo>
                    <a:pt x="457" y="374"/>
                  </a:lnTo>
                  <a:lnTo>
                    <a:pt x="457" y="374"/>
                  </a:lnTo>
                  <a:lnTo>
                    <a:pt x="457" y="372"/>
                  </a:lnTo>
                  <a:lnTo>
                    <a:pt x="459" y="372"/>
                  </a:lnTo>
                  <a:lnTo>
                    <a:pt x="459" y="372"/>
                  </a:lnTo>
                  <a:lnTo>
                    <a:pt x="459" y="372"/>
                  </a:lnTo>
                  <a:lnTo>
                    <a:pt x="461" y="374"/>
                  </a:lnTo>
                  <a:lnTo>
                    <a:pt x="461" y="376"/>
                  </a:lnTo>
                  <a:lnTo>
                    <a:pt x="461" y="376"/>
                  </a:lnTo>
                  <a:lnTo>
                    <a:pt x="459" y="376"/>
                  </a:lnTo>
                  <a:lnTo>
                    <a:pt x="459" y="379"/>
                  </a:lnTo>
                  <a:lnTo>
                    <a:pt x="461" y="381"/>
                  </a:lnTo>
                  <a:lnTo>
                    <a:pt x="461" y="384"/>
                  </a:lnTo>
                  <a:lnTo>
                    <a:pt x="461" y="386"/>
                  </a:lnTo>
                  <a:lnTo>
                    <a:pt x="461" y="386"/>
                  </a:lnTo>
                  <a:lnTo>
                    <a:pt x="459" y="386"/>
                  </a:lnTo>
                  <a:lnTo>
                    <a:pt x="459" y="388"/>
                  </a:lnTo>
                  <a:lnTo>
                    <a:pt x="461" y="388"/>
                  </a:lnTo>
                  <a:lnTo>
                    <a:pt x="468" y="386"/>
                  </a:lnTo>
                  <a:lnTo>
                    <a:pt x="468" y="386"/>
                  </a:lnTo>
                  <a:lnTo>
                    <a:pt x="466" y="386"/>
                  </a:lnTo>
                  <a:lnTo>
                    <a:pt x="464" y="386"/>
                  </a:lnTo>
                  <a:lnTo>
                    <a:pt x="466" y="384"/>
                  </a:lnTo>
                  <a:lnTo>
                    <a:pt x="468" y="381"/>
                  </a:lnTo>
                  <a:lnTo>
                    <a:pt x="468" y="379"/>
                  </a:lnTo>
                  <a:lnTo>
                    <a:pt x="466" y="376"/>
                  </a:lnTo>
                  <a:lnTo>
                    <a:pt x="466" y="376"/>
                  </a:lnTo>
                  <a:lnTo>
                    <a:pt x="464" y="376"/>
                  </a:lnTo>
                  <a:lnTo>
                    <a:pt x="464" y="376"/>
                  </a:lnTo>
                  <a:lnTo>
                    <a:pt x="466" y="374"/>
                  </a:lnTo>
                  <a:lnTo>
                    <a:pt x="466" y="372"/>
                  </a:lnTo>
                  <a:lnTo>
                    <a:pt x="464" y="372"/>
                  </a:lnTo>
                  <a:lnTo>
                    <a:pt x="464" y="372"/>
                  </a:lnTo>
                  <a:lnTo>
                    <a:pt x="461" y="372"/>
                  </a:lnTo>
                  <a:lnTo>
                    <a:pt x="461" y="369"/>
                  </a:lnTo>
                  <a:lnTo>
                    <a:pt x="464" y="369"/>
                  </a:lnTo>
                  <a:lnTo>
                    <a:pt x="461" y="369"/>
                  </a:lnTo>
                  <a:lnTo>
                    <a:pt x="459" y="369"/>
                  </a:lnTo>
                  <a:lnTo>
                    <a:pt x="459" y="369"/>
                  </a:lnTo>
                  <a:lnTo>
                    <a:pt x="459" y="369"/>
                  </a:lnTo>
                  <a:lnTo>
                    <a:pt x="461" y="367"/>
                  </a:lnTo>
                  <a:lnTo>
                    <a:pt x="461" y="367"/>
                  </a:lnTo>
                  <a:lnTo>
                    <a:pt x="461" y="367"/>
                  </a:lnTo>
                  <a:lnTo>
                    <a:pt x="459" y="367"/>
                  </a:lnTo>
                  <a:lnTo>
                    <a:pt x="459" y="365"/>
                  </a:lnTo>
                  <a:lnTo>
                    <a:pt x="459" y="365"/>
                  </a:lnTo>
                  <a:lnTo>
                    <a:pt x="459" y="365"/>
                  </a:lnTo>
                  <a:lnTo>
                    <a:pt x="461" y="365"/>
                  </a:lnTo>
                  <a:lnTo>
                    <a:pt x="461" y="365"/>
                  </a:lnTo>
                  <a:lnTo>
                    <a:pt x="459" y="362"/>
                  </a:lnTo>
                  <a:lnTo>
                    <a:pt x="459" y="362"/>
                  </a:lnTo>
                  <a:lnTo>
                    <a:pt x="459" y="358"/>
                  </a:lnTo>
                  <a:lnTo>
                    <a:pt x="459" y="358"/>
                  </a:lnTo>
                  <a:lnTo>
                    <a:pt x="459" y="360"/>
                  </a:lnTo>
                  <a:lnTo>
                    <a:pt x="457" y="360"/>
                  </a:lnTo>
                  <a:lnTo>
                    <a:pt x="457" y="360"/>
                  </a:lnTo>
                  <a:lnTo>
                    <a:pt x="454" y="358"/>
                  </a:lnTo>
                  <a:lnTo>
                    <a:pt x="454" y="358"/>
                  </a:lnTo>
                  <a:lnTo>
                    <a:pt x="452" y="360"/>
                  </a:lnTo>
                  <a:lnTo>
                    <a:pt x="452" y="360"/>
                  </a:lnTo>
                  <a:lnTo>
                    <a:pt x="450" y="360"/>
                  </a:lnTo>
                  <a:lnTo>
                    <a:pt x="447" y="358"/>
                  </a:lnTo>
                  <a:lnTo>
                    <a:pt x="447" y="355"/>
                  </a:lnTo>
                  <a:lnTo>
                    <a:pt x="447" y="350"/>
                  </a:lnTo>
                  <a:lnTo>
                    <a:pt x="445" y="353"/>
                  </a:lnTo>
                  <a:lnTo>
                    <a:pt x="445" y="350"/>
                  </a:lnTo>
                  <a:lnTo>
                    <a:pt x="445" y="346"/>
                  </a:lnTo>
                  <a:lnTo>
                    <a:pt x="445" y="343"/>
                  </a:lnTo>
                  <a:lnTo>
                    <a:pt x="445" y="343"/>
                  </a:lnTo>
                  <a:lnTo>
                    <a:pt x="447" y="343"/>
                  </a:lnTo>
                  <a:lnTo>
                    <a:pt x="447" y="346"/>
                  </a:lnTo>
                  <a:lnTo>
                    <a:pt x="450" y="343"/>
                  </a:lnTo>
                  <a:lnTo>
                    <a:pt x="450" y="343"/>
                  </a:lnTo>
                  <a:lnTo>
                    <a:pt x="452" y="343"/>
                  </a:lnTo>
                  <a:lnTo>
                    <a:pt x="452" y="341"/>
                  </a:lnTo>
                  <a:lnTo>
                    <a:pt x="454" y="341"/>
                  </a:lnTo>
                  <a:lnTo>
                    <a:pt x="459" y="343"/>
                  </a:lnTo>
                  <a:lnTo>
                    <a:pt x="459" y="343"/>
                  </a:lnTo>
                  <a:lnTo>
                    <a:pt x="459" y="346"/>
                  </a:lnTo>
                  <a:lnTo>
                    <a:pt x="459" y="346"/>
                  </a:lnTo>
                  <a:lnTo>
                    <a:pt x="461" y="343"/>
                  </a:lnTo>
                  <a:lnTo>
                    <a:pt x="461" y="343"/>
                  </a:lnTo>
                  <a:lnTo>
                    <a:pt x="461" y="343"/>
                  </a:lnTo>
                  <a:lnTo>
                    <a:pt x="461" y="343"/>
                  </a:lnTo>
                  <a:lnTo>
                    <a:pt x="461" y="339"/>
                  </a:lnTo>
                  <a:lnTo>
                    <a:pt x="461" y="339"/>
                  </a:lnTo>
                  <a:lnTo>
                    <a:pt x="464" y="336"/>
                  </a:lnTo>
                  <a:lnTo>
                    <a:pt x="464" y="334"/>
                  </a:lnTo>
                  <a:lnTo>
                    <a:pt x="464" y="334"/>
                  </a:lnTo>
                  <a:lnTo>
                    <a:pt x="464" y="334"/>
                  </a:lnTo>
                  <a:lnTo>
                    <a:pt x="464" y="334"/>
                  </a:lnTo>
                  <a:lnTo>
                    <a:pt x="464" y="329"/>
                  </a:lnTo>
                  <a:lnTo>
                    <a:pt x="464" y="329"/>
                  </a:lnTo>
                  <a:lnTo>
                    <a:pt x="464" y="327"/>
                  </a:lnTo>
                  <a:lnTo>
                    <a:pt x="461" y="327"/>
                  </a:lnTo>
                  <a:lnTo>
                    <a:pt x="459" y="324"/>
                  </a:lnTo>
                  <a:lnTo>
                    <a:pt x="459" y="322"/>
                  </a:lnTo>
                  <a:lnTo>
                    <a:pt x="459" y="320"/>
                  </a:lnTo>
                  <a:lnTo>
                    <a:pt x="459" y="317"/>
                  </a:lnTo>
                  <a:lnTo>
                    <a:pt x="461" y="320"/>
                  </a:lnTo>
                  <a:lnTo>
                    <a:pt x="461" y="324"/>
                  </a:lnTo>
                  <a:lnTo>
                    <a:pt x="464" y="317"/>
                  </a:lnTo>
                  <a:lnTo>
                    <a:pt x="466" y="317"/>
                  </a:lnTo>
                  <a:lnTo>
                    <a:pt x="466" y="317"/>
                  </a:lnTo>
                  <a:lnTo>
                    <a:pt x="468" y="315"/>
                  </a:lnTo>
                  <a:lnTo>
                    <a:pt x="471" y="315"/>
                  </a:lnTo>
                  <a:lnTo>
                    <a:pt x="471" y="313"/>
                  </a:lnTo>
                  <a:lnTo>
                    <a:pt x="476" y="308"/>
                  </a:lnTo>
                  <a:lnTo>
                    <a:pt x="476" y="305"/>
                  </a:lnTo>
                  <a:lnTo>
                    <a:pt x="476" y="303"/>
                  </a:lnTo>
                  <a:lnTo>
                    <a:pt x="473" y="303"/>
                  </a:lnTo>
                  <a:lnTo>
                    <a:pt x="471" y="301"/>
                  </a:lnTo>
                  <a:lnTo>
                    <a:pt x="468" y="301"/>
                  </a:lnTo>
                  <a:lnTo>
                    <a:pt x="464" y="301"/>
                  </a:lnTo>
                  <a:lnTo>
                    <a:pt x="459" y="296"/>
                  </a:lnTo>
                  <a:lnTo>
                    <a:pt x="457" y="298"/>
                  </a:lnTo>
                  <a:lnTo>
                    <a:pt x="452" y="298"/>
                  </a:lnTo>
                  <a:lnTo>
                    <a:pt x="450" y="298"/>
                  </a:lnTo>
                  <a:lnTo>
                    <a:pt x="450" y="301"/>
                  </a:lnTo>
                  <a:lnTo>
                    <a:pt x="450" y="303"/>
                  </a:lnTo>
                  <a:lnTo>
                    <a:pt x="450" y="303"/>
                  </a:lnTo>
                  <a:lnTo>
                    <a:pt x="450" y="303"/>
                  </a:lnTo>
                  <a:lnTo>
                    <a:pt x="442" y="308"/>
                  </a:lnTo>
                  <a:lnTo>
                    <a:pt x="440" y="310"/>
                  </a:lnTo>
                  <a:lnTo>
                    <a:pt x="435" y="310"/>
                  </a:lnTo>
                  <a:lnTo>
                    <a:pt x="431" y="310"/>
                  </a:lnTo>
                  <a:lnTo>
                    <a:pt x="428" y="310"/>
                  </a:lnTo>
                  <a:lnTo>
                    <a:pt x="426" y="308"/>
                  </a:lnTo>
                  <a:lnTo>
                    <a:pt x="421" y="308"/>
                  </a:lnTo>
                  <a:lnTo>
                    <a:pt x="419" y="308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16" y="298"/>
                  </a:lnTo>
                  <a:lnTo>
                    <a:pt x="414" y="298"/>
                  </a:lnTo>
                  <a:lnTo>
                    <a:pt x="414" y="294"/>
                  </a:lnTo>
                  <a:lnTo>
                    <a:pt x="414" y="291"/>
                  </a:lnTo>
                  <a:lnTo>
                    <a:pt x="412" y="291"/>
                  </a:lnTo>
                  <a:lnTo>
                    <a:pt x="409" y="291"/>
                  </a:lnTo>
                  <a:lnTo>
                    <a:pt x="405" y="289"/>
                  </a:lnTo>
                  <a:lnTo>
                    <a:pt x="402" y="287"/>
                  </a:lnTo>
                  <a:lnTo>
                    <a:pt x="400" y="284"/>
                  </a:lnTo>
                  <a:lnTo>
                    <a:pt x="400" y="284"/>
                  </a:lnTo>
                  <a:lnTo>
                    <a:pt x="402" y="284"/>
                  </a:lnTo>
                  <a:lnTo>
                    <a:pt x="405" y="287"/>
                  </a:lnTo>
                  <a:lnTo>
                    <a:pt x="407" y="289"/>
                  </a:lnTo>
                  <a:lnTo>
                    <a:pt x="409" y="289"/>
                  </a:lnTo>
                  <a:lnTo>
                    <a:pt x="414" y="289"/>
                  </a:lnTo>
                  <a:lnTo>
                    <a:pt x="416" y="291"/>
                  </a:lnTo>
                  <a:lnTo>
                    <a:pt x="416" y="291"/>
                  </a:lnTo>
                  <a:lnTo>
                    <a:pt x="421" y="296"/>
                  </a:lnTo>
                  <a:lnTo>
                    <a:pt x="424" y="296"/>
                  </a:lnTo>
                  <a:lnTo>
                    <a:pt x="428" y="296"/>
                  </a:lnTo>
                  <a:lnTo>
                    <a:pt x="431" y="298"/>
                  </a:lnTo>
                  <a:lnTo>
                    <a:pt x="435" y="301"/>
                  </a:lnTo>
                  <a:lnTo>
                    <a:pt x="435" y="301"/>
                  </a:lnTo>
                  <a:lnTo>
                    <a:pt x="438" y="301"/>
                  </a:lnTo>
                  <a:lnTo>
                    <a:pt x="440" y="303"/>
                  </a:lnTo>
                  <a:lnTo>
                    <a:pt x="440" y="303"/>
                  </a:lnTo>
                  <a:lnTo>
                    <a:pt x="442" y="305"/>
                  </a:lnTo>
                  <a:lnTo>
                    <a:pt x="442" y="305"/>
                  </a:lnTo>
                  <a:lnTo>
                    <a:pt x="445" y="305"/>
                  </a:lnTo>
                  <a:lnTo>
                    <a:pt x="447" y="303"/>
                  </a:lnTo>
                  <a:lnTo>
                    <a:pt x="450" y="298"/>
                  </a:lnTo>
                  <a:lnTo>
                    <a:pt x="452" y="296"/>
                  </a:lnTo>
                  <a:lnTo>
                    <a:pt x="454" y="291"/>
                  </a:lnTo>
                  <a:lnTo>
                    <a:pt x="457" y="287"/>
                  </a:lnTo>
                  <a:lnTo>
                    <a:pt x="461" y="284"/>
                  </a:lnTo>
                  <a:lnTo>
                    <a:pt x="461" y="282"/>
                  </a:lnTo>
                  <a:lnTo>
                    <a:pt x="461" y="282"/>
                  </a:lnTo>
                  <a:lnTo>
                    <a:pt x="464" y="279"/>
                  </a:lnTo>
                  <a:lnTo>
                    <a:pt x="466" y="279"/>
                  </a:lnTo>
                  <a:lnTo>
                    <a:pt x="466" y="277"/>
                  </a:lnTo>
                  <a:lnTo>
                    <a:pt x="466" y="277"/>
                  </a:lnTo>
                  <a:lnTo>
                    <a:pt x="468" y="275"/>
                  </a:lnTo>
                  <a:lnTo>
                    <a:pt x="471" y="275"/>
                  </a:lnTo>
                  <a:lnTo>
                    <a:pt x="471" y="275"/>
                  </a:lnTo>
                  <a:lnTo>
                    <a:pt x="471" y="272"/>
                  </a:lnTo>
                  <a:lnTo>
                    <a:pt x="468" y="272"/>
                  </a:lnTo>
                  <a:lnTo>
                    <a:pt x="466" y="270"/>
                  </a:lnTo>
                  <a:lnTo>
                    <a:pt x="468" y="268"/>
                  </a:lnTo>
                  <a:lnTo>
                    <a:pt x="471" y="268"/>
                  </a:lnTo>
                  <a:lnTo>
                    <a:pt x="473" y="268"/>
                  </a:lnTo>
                  <a:lnTo>
                    <a:pt x="478" y="268"/>
                  </a:lnTo>
                  <a:lnTo>
                    <a:pt x="478" y="268"/>
                  </a:lnTo>
                  <a:lnTo>
                    <a:pt x="480" y="265"/>
                  </a:lnTo>
                  <a:lnTo>
                    <a:pt x="483" y="265"/>
                  </a:lnTo>
                  <a:lnTo>
                    <a:pt x="485" y="265"/>
                  </a:lnTo>
                  <a:lnTo>
                    <a:pt x="485" y="268"/>
                  </a:lnTo>
                  <a:lnTo>
                    <a:pt x="485" y="268"/>
                  </a:lnTo>
                  <a:lnTo>
                    <a:pt x="487" y="265"/>
                  </a:lnTo>
                  <a:lnTo>
                    <a:pt x="485" y="265"/>
                  </a:lnTo>
                  <a:lnTo>
                    <a:pt x="485" y="265"/>
                  </a:lnTo>
                  <a:lnTo>
                    <a:pt x="487" y="263"/>
                  </a:lnTo>
                  <a:lnTo>
                    <a:pt x="490" y="261"/>
                  </a:lnTo>
                  <a:lnTo>
                    <a:pt x="494" y="261"/>
                  </a:lnTo>
                  <a:lnTo>
                    <a:pt x="497" y="263"/>
                  </a:lnTo>
                  <a:lnTo>
                    <a:pt x="497" y="263"/>
                  </a:lnTo>
                  <a:lnTo>
                    <a:pt x="506" y="256"/>
                  </a:lnTo>
                  <a:lnTo>
                    <a:pt x="506" y="256"/>
                  </a:lnTo>
                  <a:lnTo>
                    <a:pt x="504" y="256"/>
                  </a:lnTo>
                  <a:lnTo>
                    <a:pt x="499" y="258"/>
                  </a:lnTo>
                  <a:lnTo>
                    <a:pt x="499" y="258"/>
                  </a:lnTo>
                  <a:lnTo>
                    <a:pt x="497" y="256"/>
                  </a:lnTo>
                  <a:lnTo>
                    <a:pt x="494" y="256"/>
                  </a:lnTo>
                  <a:lnTo>
                    <a:pt x="492" y="256"/>
                  </a:lnTo>
                  <a:lnTo>
                    <a:pt x="492" y="253"/>
                  </a:lnTo>
                  <a:lnTo>
                    <a:pt x="492" y="251"/>
                  </a:lnTo>
                  <a:lnTo>
                    <a:pt x="492" y="251"/>
                  </a:lnTo>
                  <a:lnTo>
                    <a:pt x="490" y="249"/>
                  </a:lnTo>
                  <a:lnTo>
                    <a:pt x="487" y="251"/>
                  </a:lnTo>
                  <a:lnTo>
                    <a:pt x="485" y="251"/>
                  </a:lnTo>
                  <a:lnTo>
                    <a:pt x="485" y="253"/>
                  </a:lnTo>
                  <a:lnTo>
                    <a:pt x="485" y="253"/>
                  </a:lnTo>
                  <a:lnTo>
                    <a:pt x="485" y="256"/>
                  </a:lnTo>
                  <a:lnTo>
                    <a:pt x="483" y="256"/>
                  </a:lnTo>
                  <a:lnTo>
                    <a:pt x="480" y="256"/>
                  </a:lnTo>
                  <a:lnTo>
                    <a:pt x="480" y="258"/>
                  </a:lnTo>
                  <a:lnTo>
                    <a:pt x="480" y="261"/>
                  </a:lnTo>
                  <a:lnTo>
                    <a:pt x="478" y="263"/>
                  </a:lnTo>
                  <a:lnTo>
                    <a:pt x="473" y="263"/>
                  </a:lnTo>
                  <a:lnTo>
                    <a:pt x="473" y="263"/>
                  </a:lnTo>
                  <a:lnTo>
                    <a:pt x="473" y="263"/>
                  </a:lnTo>
                  <a:lnTo>
                    <a:pt x="473" y="261"/>
                  </a:lnTo>
                  <a:lnTo>
                    <a:pt x="473" y="261"/>
                  </a:lnTo>
                  <a:lnTo>
                    <a:pt x="471" y="261"/>
                  </a:lnTo>
                  <a:lnTo>
                    <a:pt x="468" y="258"/>
                  </a:lnTo>
                  <a:lnTo>
                    <a:pt x="468" y="249"/>
                  </a:lnTo>
                  <a:lnTo>
                    <a:pt x="468" y="246"/>
                  </a:lnTo>
                  <a:lnTo>
                    <a:pt x="468" y="246"/>
                  </a:lnTo>
                  <a:lnTo>
                    <a:pt x="466" y="246"/>
                  </a:lnTo>
                  <a:lnTo>
                    <a:pt x="466" y="246"/>
                  </a:lnTo>
                  <a:lnTo>
                    <a:pt x="464" y="246"/>
                  </a:lnTo>
                  <a:lnTo>
                    <a:pt x="461" y="249"/>
                  </a:lnTo>
                  <a:lnTo>
                    <a:pt x="459" y="246"/>
                  </a:lnTo>
                  <a:lnTo>
                    <a:pt x="459" y="244"/>
                  </a:lnTo>
                  <a:lnTo>
                    <a:pt x="459" y="244"/>
                  </a:lnTo>
                  <a:lnTo>
                    <a:pt x="459" y="242"/>
                  </a:lnTo>
                  <a:lnTo>
                    <a:pt x="461" y="242"/>
                  </a:lnTo>
                  <a:lnTo>
                    <a:pt x="464" y="242"/>
                  </a:lnTo>
                  <a:lnTo>
                    <a:pt x="466" y="244"/>
                  </a:lnTo>
                  <a:lnTo>
                    <a:pt x="466" y="244"/>
                  </a:lnTo>
                  <a:lnTo>
                    <a:pt x="466" y="242"/>
                  </a:lnTo>
                  <a:lnTo>
                    <a:pt x="468" y="242"/>
                  </a:lnTo>
                  <a:lnTo>
                    <a:pt x="468" y="239"/>
                  </a:lnTo>
                  <a:lnTo>
                    <a:pt x="468" y="239"/>
                  </a:lnTo>
                  <a:lnTo>
                    <a:pt x="471" y="239"/>
                  </a:lnTo>
                  <a:lnTo>
                    <a:pt x="473" y="244"/>
                  </a:lnTo>
                  <a:lnTo>
                    <a:pt x="476" y="244"/>
                  </a:lnTo>
                  <a:lnTo>
                    <a:pt x="478" y="246"/>
                  </a:lnTo>
                  <a:lnTo>
                    <a:pt x="480" y="246"/>
                  </a:lnTo>
                  <a:lnTo>
                    <a:pt x="480" y="249"/>
                  </a:lnTo>
                  <a:lnTo>
                    <a:pt x="483" y="251"/>
                  </a:lnTo>
                  <a:lnTo>
                    <a:pt x="483" y="251"/>
                  </a:lnTo>
                  <a:lnTo>
                    <a:pt x="485" y="251"/>
                  </a:lnTo>
                  <a:lnTo>
                    <a:pt x="485" y="249"/>
                  </a:lnTo>
                  <a:lnTo>
                    <a:pt x="485" y="249"/>
                  </a:lnTo>
                  <a:lnTo>
                    <a:pt x="485" y="249"/>
                  </a:lnTo>
                  <a:lnTo>
                    <a:pt x="487" y="249"/>
                  </a:lnTo>
                  <a:lnTo>
                    <a:pt x="487" y="249"/>
                  </a:lnTo>
                  <a:lnTo>
                    <a:pt x="487" y="249"/>
                  </a:lnTo>
                  <a:lnTo>
                    <a:pt x="490" y="246"/>
                  </a:lnTo>
                  <a:lnTo>
                    <a:pt x="490" y="246"/>
                  </a:lnTo>
                  <a:lnTo>
                    <a:pt x="490" y="244"/>
                  </a:lnTo>
                  <a:lnTo>
                    <a:pt x="487" y="242"/>
                  </a:lnTo>
                  <a:lnTo>
                    <a:pt x="487" y="242"/>
                  </a:lnTo>
                  <a:lnTo>
                    <a:pt x="487" y="239"/>
                  </a:lnTo>
                  <a:lnTo>
                    <a:pt x="485" y="239"/>
                  </a:lnTo>
                  <a:lnTo>
                    <a:pt x="485" y="239"/>
                  </a:lnTo>
                  <a:lnTo>
                    <a:pt x="485" y="239"/>
                  </a:lnTo>
                  <a:lnTo>
                    <a:pt x="487" y="237"/>
                  </a:lnTo>
                  <a:lnTo>
                    <a:pt x="487" y="237"/>
                  </a:lnTo>
                  <a:lnTo>
                    <a:pt x="485" y="237"/>
                  </a:lnTo>
                  <a:lnTo>
                    <a:pt x="483" y="235"/>
                  </a:lnTo>
                  <a:lnTo>
                    <a:pt x="483" y="232"/>
                  </a:lnTo>
                  <a:lnTo>
                    <a:pt x="483" y="230"/>
                  </a:lnTo>
                  <a:lnTo>
                    <a:pt x="483" y="232"/>
                  </a:lnTo>
                  <a:lnTo>
                    <a:pt x="485" y="232"/>
                  </a:lnTo>
                  <a:lnTo>
                    <a:pt x="485" y="232"/>
                  </a:lnTo>
                  <a:lnTo>
                    <a:pt x="485" y="230"/>
                  </a:lnTo>
                  <a:lnTo>
                    <a:pt x="485" y="230"/>
                  </a:lnTo>
                  <a:lnTo>
                    <a:pt x="483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5"/>
                  </a:lnTo>
                  <a:lnTo>
                    <a:pt x="480" y="225"/>
                  </a:lnTo>
                  <a:lnTo>
                    <a:pt x="478" y="225"/>
                  </a:lnTo>
                  <a:lnTo>
                    <a:pt x="478" y="225"/>
                  </a:lnTo>
                  <a:lnTo>
                    <a:pt x="478" y="225"/>
                  </a:lnTo>
                  <a:lnTo>
                    <a:pt x="476" y="225"/>
                  </a:lnTo>
                  <a:lnTo>
                    <a:pt x="473" y="225"/>
                  </a:lnTo>
                  <a:lnTo>
                    <a:pt x="471" y="223"/>
                  </a:lnTo>
                  <a:lnTo>
                    <a:pt x="471" y="225"/>
                  </a:lnTo>
                  <a:lnTo>
                    <a:pt x="466" y="227"/>
                  </a:lnTo>
                  <a:lnTo>
                    <a:pt x="464" y="227"/>
                  </a:lnTo>
                  <a:lnTo>
                    <a:pt x="464" y="230"/>
                  </a:lnTo>
                  <a:lnTo>
                    <a:pt x="464" y="230"/>
                  </a:lnTo>
                  <a:lnTo>
                    <a:pt x="461" y="227"/>
                  </a:lnTo>
                  <a:lnTo>
                    <a:pt x="457" y="225"/>
                  </a:lnTo>
                  <a:lnTo>
                    <a:pt x="457" y="220"/>
                  </a:lnTo>
                  <a:lnTo>
                    <a:pt x="457" y="218"/>
                  </a:lnTo>
                  <a:lnTo>
                    <a:pt x="457" y="218"/>
                  </a:lnTo>
                  <a:lnTo>
                    <a:pt x="457" y="218"/>
                  </a:lnTo>
                  <a:lnTo>
                    <a:pt x="459" y="218"/>
                  </a:lnTo>
                  <a:lnTo>
                    <a:pt x="464" y="220"/>
                  </a:lnTo>
                  <a:lnTo>
                    <a:pt x="464" y="218"/>
                  </a:lnTo>
                  <a:lnTo>
                    <a:pt x="464" y="216"/>
                  </a:lnTo>
                  <a:lnTo>
                    <a:pt x="464" y="213"/>
                  </a:lnTo>
                  <a:lnTo>
                    <a:pt x="461" y="213"/>
                  </a:lnTo>
                  <a:lnTo>
                    <a:pt x="461" y="213"/>
                  </a:lnTo>
                  <a:lnTo>
                    <a:pt x="459" y="213"/>
                  </a:lnTo>
                  <a:lnTo>
                    <a:pt x="457" y="213"/>
                  </a:lnTo>
                  <a:lnTo>
                    <a:pt x="457" y="211"/>
                  </a:lnTo>
                  <a:lnTo>
                    <a:pt x="457" y="211"/>
                  </a:lnTo>
                  <a:lnTo>
                    <a:pt x="457" y="209"/>
                  </a:lnTo>
                  <a:lnTo>
                    <a:pt x="457" y="206"/>
                  </a:lnTo>
                  <a:lnTo>
                    <a:pt x="457" y="206"/>
                  </a:lnTo>
                  <a:lnTo>
                    <a:pt x="459" y="204"/>
                  </a:lnTo>
                  <a:lnTo>
                    <a:pt x="461" y="204"/>
                  </a:lnTo>
                  <a:lnTo>
                    <a:pt x="459" y="201"/>
                  </a:lnTo>
                  <a:lnTo>
                    <a:pt x="461" y="201"/>
                  </a:lnTo>
                  <a:lnTo>
                    <a:pt x="461" y="201"/>
                  </a:lnTo>
                  <a:lnTo>
                    <a:pt x="464" y="201"/>
                  </a:lnTo>
                  <a:lnTo>
                    <a:pt x="466" y="201"/>
                  </a:lnTo>
                  <a:lnTo>
                    <a:pt x="466" y="204"/>
                  </a:lnTo>
                  <a:lnTo>
                    <a:pt x="466" y="204"/>
                  </a:lnTo>
                  <a:lnTo>
                    <a:pt x="466" y="206"/>
                  </a:lnTo>
                  <a:lnTo>
                    <a:pt x="468" y="206"/>
                  </a:lnTo>
                  <a:lnTo>
                    <a:pt x="471" y="209"/>
                  </a:lnTo>
                  <a:lnTo>
                    <a:pt x="473" y="211"/>
                  </a:lnTo>
                  <a:lnTo>
                    <a:pt x="473" y="213"/>
                  </a:lnTo>
                  <a:lnTo>
                    <a:pt x="476" y="213"/>
                  </a:lnTo>
                  <a:lnTo>
                    <a:pt x="478" y="213"/>
                  </a:lnTo>
                  <a:lnTo>
                    <a:pt x="478" y="213"/>
                  </a:lnTo>
                  <a:lnTo>
                    <a:pt x="478" y="211"/>
                  </a:lnTo>
                  <a:lnTo>
                    <a:pt x="478" y="211"/>
                  </a:lnTo>
                  <a:lnTo>
                    <a:pt x="476" y="209"/>
                  </a:lnTo>
                  <a:lnTo>
                    <a:pt x="473" y="206"/>
                  </a:lnTo>
                  <a:lnTo>
                    <a:pt x="473" y="206"/>
                  </a:lnTo>
                  <a:lnTo>
                    <a:pt x="471" y="204"/>
                  </a:lnTo>
                  <a:lnTo>
                    <a:pt x="471" y="201"/>
                  </a:lnTo>
                  <a:lnTo>
                    <a:pt x="473" y="201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6" y="199"/>
                  </a:lnTo>
                  <a:lnTo>
                    <a:pt x="478" y="201"/>
                  </a:lnTo>
                  <a:lnTo>
                    <a:pt x="478" y="206"/>
                  </a:lnTo>
                  <a:lnTo>
                    <a:pt x="478" y="206"/>
                  </a:lnTo>
                  <a:lnTo>
                    <a:pt x="478" y="209"/>
                  </a:lnTo>
                  <a:lnTo>
                    <a:pt x="480" y="209"/>
                  </a:lnTo>
                  <a:lnTo>
                    <a:pt x="483" y="209"/>
                  </a:lnTo>
                  <a:lnTo>
                    <a:pt x="483" y="209"/>
                  </a:lnTo>
                  <a:lnTo>
                    <a:pt x="483" y="206"/>
                  </a:lnTo>
                  <a:lnTo>
                    <a:pt x="483" y="204"/>
                  </a:lnTo>
                  <a:lnTo>
                    <a:pt x="483" y="201"/>
                  </a:lnTo>
                  <a:lnTo>
                    <a:pt x="483" y="201"/>
                  </a:lnTo>
                  <a:lnTo>
                    <a:pt x="483" y="199"/>
                  </a:lnTo>
                  <a:lnTo>
                    <a:pt x="485" y="197"/>
                  </a:lnTo>
                  <a:lnTo>
                    <a:pt x="487" y="194"/>
                  </a:lnTo>
                  <a:lnTo>
                    <a:pt x="490" y="194"/>
                  </a:lnTo>
                  <a:lnTo>
                    <a:pt x="492" y="194"/>
                  </a:lnTo>
                  <a:lnTo>
                    <a:pt x="492" y="197"/>
                  </a:lnTo>
                  <a:lnTo>
                    <a:pt x="490" y="197"/>
                  </a:lnTo>
                  <a:lnTo>
                    <a:pt x="487" y="199"/>
                  </a:lnTo>
                  <a:lnTo>
                    <a:pt x="485" y="201"/>
                  </a:lnTo>
                  <a:lnTo>
                    <a:pt x="487" y="201"/>
                  </a:lnTo>
                  <a:lnTo>
                    <a:pt x="490" y="201"/>
                  </a:lnTo>
                  <a:lnTo>
                    <a:pt x="490" y="201"/>
                  </a:lnTo>
                  <a:lnTo>
                    <a:pt x="492" y="201"/>
                  </a:lnTo>
                  <a:lnTo>
                    <a:pt x="487" y="204"/>
                  </a:lnTo>
                  <a:lnTo>
                    <a:pt x="487" y="204"/>
                  </a:lnTo>
                  <a:lnTo>
                    <a:pt x="485" y="213"/>
                  </a:lnTo>
                  <a:lnTo>
                    <a:pt x="485" y="216"/>
                  </a:lnTo>
                  <a:lnTo>
                    <a:pt x="487" y="213"/>
                  </a:lnTo>
                  <a:lnTo>
                    <a:pt x="490" y="211"/>
                  </a:lnTo>
                  <a:lnTo>
                    <a:pt x="490" y="211"/>
                  </a:lnTo>
                  <a:lnTo>
                    <a:pt x="492" y="216"/>
                  </a:lnTo>
                  <a:lnTo>
                    <a:pt x="494" y="216"/>
                  </a:lnTo>
                  <a:lnTo>
                    <a:pt x="494" y="220"/>
                  </a:lnTo>
                  <a:lnTo>
                    <a:pt x="497" y="218"/>
                  </a:lnTo>
                  <a:lnTo>
                    <a:pt x="499" y="218"/>
                  </a:lnTo>
                  <a:lnTo>
                    <a:pt x="497" y="216"/>
                  </a:lnTo>
                  <a:lnTo>
                    <a:pt x="499" y="211"/>
                  </a:lnTo>
                  <a:lnTo>
                    <a:pt x="502" y="209"/>
                  </a:lnTo>
                  <a:lnTo>
                    <a:pt x="504" y="206"/>
                  </a:lnTo>
                  <a:lnTo>
                    <a:pt x="502" y="204"/>
                  </a:lnTo>
                  <a:lnTo>
                    <a:pt x="502" y="201"/>
                  </a:lnTo>
                  <a:lnTo>
                    <a:pt x="504" y="201"/>
                  </a:lnTo>
                  <a:lnTo>
                    <a:pt x="513" y="201"/>
                  </a:lnTo>
                  <a:lnTo>
                    <a:pt x="520" y="201"/>
                  </a:lnTo>
                  <a:lnTo>
                    <a:pt x="520" y="201"/>
                  </a:lnTo>
                  <a:lnTo>
                    <a:pt x="520" y="201"/>
                  </a:lnTo>
                  <a:lnTo>
                    <a:pt x="516" y="209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6" y="211"/>
                  </a:lnTo>
                  <a:lnTo>
                    <a:pt x="513" y="211"/>
                  </a:lnTo>
                  <a:lnTo>
                    <a:pt x="513" y="211"/>
                  </a:lnTo>
                  <a:lnTo>
                    <a:pt x="513" y="211"/>
                  </a:lnTo>
                  <a:lnTo>
                    <a:pt x="511" y="213"/>
                  </a:lnTo>
                  <a:lnTo>
                    <a:pt x="509" y="216"/>
                  </a:lnTo>
                  <a:lnTo>
                    <a:pt x="509" y="216"/>
                  </a:lnTo>
                  <a:lnTo>
                    <a:pt x="509" y="218"/>
                  </a:lnTo>
                  <a:lnTo>
                    <a:pt x="509" y="218"/>
                  </a:lnTo>
                  <a:lnTo>
                    <a:pt x="509" y="220"/>
                  </a:lnTo>
                  <a:lnTo>
                    <a:pt x="506" y="220"/>
                  </a:lnTo>
                  <a:lnTo>
                    <a:pt x="504" y="223"/>
                  </a:lnTo>
                  <a:lnTo>
                    <a:pt x="502" y="223"/>
                  </a:lnTo>
                  <a:lnTo>
                    <a:pt x="497" y="225"/>
                  </a:lnTo>
                  <a:lnTo>
                    <a:pt x="494" y="225"/>
                  </a:lnTo>
                  <a:lnTo>
                    <a:pt x="494" y="227"/>
                  </a:lnTo>
                  <a:lnTo>
                    <a:pt x="492" y="227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32"/>
                  </a:lnTo>
                  <a:lnTo>
                    <a:pt x="492" y="232"/>
                  </a:lnTo>
                  <a:lnTo>
                    <a:pt x="492" y="232"/>
                  </a:lnTo>
                  <a:lnTo>
                    <a:pt x="490" y="232"/>
                  </a:lnTo>
                  <a:lnTo>
                    <a:pt x="492" y="235"/>
                  </a:lnTo>
                  <a:lnTo>
                    <a:pt x="492" y="237"/>
                  </a:lnTo>
                  <a:lnTo>
                    <a:pt x="497" y="237"/>
                  </a:lnTo>
                  <a:lnTo>
                    <a:pt x="504" y="232"/>
                  </a:lnTo>
                  <a:lnTo>
                    <a:pt x="504" y="230"/>
                  </a:lnTo>
                  <a:lnTo>
                    <a:pt x="504" y="227"/>
                  </a:lnTo>
                  <a:lnTo>
                    <a:pt x="504" y="225"/>
                  </a:lnTo>
                  <a:lnTo>
                    <a:pt x="506" y="225"/>
                  </a:lnTo>
                  <a:lnTo>
                    <a:pt x="513" y="225"/>
                  </a:lnTo>
                  <a:lnTo>
                    <a:pt x="516" y="225"/>
                  </a:lnTo>
                  <a:lnTo>
                    <a:pt x="520" y="220"/>
                  </a:lnTo>
                  <a:lnTo>
                    <a:pt x="523" y="220"/>
                  </a:lnTo>
                  <a:lnTo>
                    <a:pt x="520" y="223"/>
                  </a:lnTo>
                  <a:lnTo>
                    <a:pt x="520" y="223"/>
                  </a:lnTo>
                  <a:lnTo>
                    <a:pt x="520" y="225"/>
                  </a:lnTo>
                  <a:lnTo>
                    <a:pt x="523" y="223"/>
                  </a:lnTo>
                  <a:lnTo>
                    <a:pt x="523" y="223"/>
                  </a:lnTo>
                  <a:lnTo>
                    <a:pt x="528" y="220"/>
                  </a:lnTo>
                  <a:lnTo>
                    <a:pt x="528" y="220"/>
                  </a:lnTo>
                  <a:lnTo>
                    <a:pt x="525" y="220"/>
                  </a:lnTo>
                  <a:lnTo>
                    <a:pt x="525" y="218"/>
                  </a:lnTo>
                  <a:lnTo>
                    <a:pt x="523" y="216"/>
                  </a:lnTo>
                  <a:lnTo>
                    <a:pt x="523" y="216"/>
                  </a:lnTo>
                  <a:lnTo>
                    <a:pt x="525" y="213"/>
                  </a:lnTo>
                  <a:lnTo>
                    <a:pt x="525" y="213"/>
                  </a:lnTo>
                  <a:lnTo>
                    <a:pt x="528" y="213"/>
                  </a:lnTo>
                  <a:lnTo>
                    <a:pt x="528" y="211"/>
                  </a:lnTo>
                  <a:lnTo>
                    <a:pt x="530" y="211"/>
                  </a:lnTo>
                  <a:lnTo>
                    <a:pt x="528" y="209"/>
                  </a:lnTo>
                  <a:lnTo>
                    <a:pt x="528" y="209"/>
                  </a:lnTo>
                  <a:lnTo>
                    <a:pt x="525" y="209"/>
                  </a:lnTo>
                  <a:lnTo>
                    <a:pt x="523" y="209"/>
                  </a:lnTo>
                  <a:lnTo>
                    <a:pt x="523" y="206"/>
                  </a:lnTo>
                  <a:lnTo>
                    <a:pt x="525" y="204"/>
                  </a:lnTo>
                  <a:lnTo>
                    <a:pt x="525" y="201"/>
                  </a:lnTo>
                  <a:lnTo>
                    <a:pt x="528" y="201"/>
                  </a:lnTo>
                  <a:lnTo>
                    <a:pt x="525" y="201"/>
                  </a:lnTo>
                  <a:lnTo>
                    <a:pt x="523" y="199"/>
                  </a:lnTo>
                  <a:lnTo>
                    <a:pt x="520" y="199"/>
                  </a:lnTo>
                  <a:lnTo>
                    <a:pt x="520" y="199"/>
                  </a:lnTo>
                  <a:lnTo>
                    <a:pt x="518" y="199"/>
                  </a:lnTo>
                  <a:lnTo>
                    <a:pt x="518" y="197"/>
                  </a:lnTo>
                  <a:lnTo>
                    <a:pt x="516" y="197"/>
                  </a:lnTo>
                  <a:lnTo>
                    <a:pt x="513" y="197"/>
                  </a:lnTo>
                  <a:lnTo>
                    <a:pt x="513" y="192"/>
                  </a:lnTo>
                  <a:lnTo>
                    <a:pt x="516" y="190"/>
                  </a:lnTo>
                  <a:lnTo>
                    <a:pt x="518" y="190"/>
                  </a:lnTo>
                  <a:lnTo>
                    <a:pt x="516" y="187"/>
                  </a:lnTo>
                  <a:lnTo>
                    <a:pt x="518" y="187"/>
                  </a:lnTo>
                  <a:lnTo>
                    <a:pt x="518" y="187"/>
                  </a:lnTo>
                  <a:lnTo>
                    <a:pt x="520" y="187"/>
                  </a:lnTo>
                  <a:lnTo>
                    <a:pt x="520" y="190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3" y="190"/>
                  </a:lnTo>
                  <a:lnTo>
                    <a:pt x="525" y="187"/>
                  </a:lnTo>
                  <a:lnTo>
                    <a:pt x="525" y="187"/>
                  </a:lnTo>
                  <a:lnTo>
                    <a:pt x="525" y="185"/>
                  </a:lnTo>
                  <a:lnTo>
                    <a:pt x="528" y="185"/>
                  </a:lnTo>
                  <a:lnTo>
                    <a:pt x="530" y="185"/>
                  </a:lnTo>
                  <a:lnTo>
                    <a:pt x="532" y="185"/>
                  </a:lnTo>
                  <a:lnTo>
                    <a:pt x="535" y="185"/>
                  </a:lnTo>
                  <a:lnTo>
                    <a:pt x="537" y="185"/>
                  </a:lnTo>
                  <a:lnTo>
                    <a:pt x="537" y="185"/>
                  </a:lnTo>
                  <a:lnTo>
                    <a:pt x="539" y="185"/>
                  </a:lnTo>
                  <a:lnTo>
                    <a:pt x="539" y="185"/>
                  </a:lnTo>
                  <a:lnTo>
                    <a:pt x="539" y="185"/>
                  </a:lnTo>
                  <a:lnTo>
                    <a:pt x="539" y="182"/>
                  </a:lnTo>
                  <a:lnTo>
                    <a:pt x="539" y="182"/>
                  </a:lnTo>
                  <a:lnTo>
                    <a:pt x="539" y="180"/>
                  </a:lnTo>
                  <a:lnTo>
                    <a:pt x="542" y="180"/>
                  </a:lnTo>
                  <a:lnTo>
                    <a:pt x="539" y="178"/>
                  </a:lnTo>
                  <a:lnTo>
                    <a:pt x="539" y="178"/>
                  </a:lnTo>
                  <a:lnTo>
                    <a:pt x="537" y="180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0" y="178"/>
                  </a:lnTo>
                  <a:lnTo>
                    <a:pt x="535" y="178"/>
                  </a:lnTo>
                  <a:lnTo>
                    <a:pt x="537" y="175"/>
                  </a:lnTo>
                  <a:lnTo>
                    <a:pt x="539" y="175"/>
                  </a:lnTo>
                  <a:lnTo>
                    <a:pt x="539" y="178"/>
                  </a:lnTo>
                  <a:lnTo>
                    <a:pt x="542" y="175"/>
                  </a:lnTo>
                  <a:lnTo>
                    <a:pt x="542" y="173"/>
                  </a:lnTo>
                  <a:lnTo>
                    <a:pt x="539" y="171"/>
                  </a:lnTo>
                  <a:lnTo>
                    <a:pt x="537" y="171"/>
                  </a:lnTo>
                  <a:lnTo>
                    <a:pt x="537" y="168"/>
                  </a:lnTo>
                  <a:lnTo>
                    <a:pt x="539" y="168"/>
                  </a:lnTo>
                  <a:lnTo>
                    <a:pt x="542" y="166"/>
                  </a:lnTo>
                  <a:lnTo>
                    <a:pt x="542" y="166"/>
                  </a:lnTo>
                  <a:lnTo>
                    <a:pt x="544" y="166"/>
                  </a:lnTo>
                  <a:lnTo>
                    <a:pt x="544" y="166"/>
                  </a:lnTo>
                  <a:lnTo>
                    <a:pt x="544" y="161"/>
                  </a:lnTo>
                  <a:lnTo>
                    <a:pt x="542" y="161"/>
                  </a:lnTo>
                  <a:lnTo>
                    <a:pt x="542" y="159"/>
                  </a:lnTo>
                  <a:lnTo>
                    <a:pt x="542" y="159"/>
                  </a:lnTo>
                  <a:lnTo>
                    <a:pt x="542" y="156"/>
                  </a:lnTo>
                  <a:lnTo>
                    <a:pt x="542" y="156"/>
                  </a:lnTo>
                  <a:lnTo>
                    <a:pt x="544" y="159"/>
                  </a:lnTo>
                  <a:lnTo>
                    <a:pt x="544" y="159"/>
                  </a:lnTo>
                  <a:lnTo>
                    <a:pt x="546" y="159"/>
                  </a:lnTo>
                  <a:lnTo>
                    <a:pt x="554" y="161"/>
                  </a:lnTo>
                  <a:lnTo>
                    <a:pt x="556" y="161"/>
                  </a:lnTo>
                  <a:lnTo>
                    <a:pt x="558" y="161"/>
                  </a:lnTo>
                  <a:lnTo>
                    <a:pt x="556" y="161"/>
                  </a:lnTo>
                  <a:lnTo>
                    <a:pt x="556" y="159"/>
                  </a:lnTo>
                  <a:lnTo>
                    <a:pt x="558" y="159"/>
                  </a:lnTo>
                  <a:lnTo>
                    <a:pt x="558" y="159"/>
                  </a:lnTo>
                  <a:lnTo>
                    <a:pt x="556" y="159"/>
                  </a:lnTo>
                  <a:lnTo>
                    <a:pt x="556" y="156"/>
                  </a:lnTo>
                  <a:lnTo>
                    <a:pt x="558" y="159"/>
                  </a:lnTo>
                  <a:lnTo>
                    <a:pt x="561" y="156"/>
                  </a:lnTo>
                  <a:lnTo>
                    <a:pt x="561" y="156"/>
                  </a:lnTo>
                  <a:lnTo>
                    <a:pt x="556" y="156"/>
                  </a:lnTo>
                  <a:lnTo>
                    <a:pt x="558" y="154"/>
                  </a:lnTo>
                  <a:lnTo>
                    <a:pt x="561" y="156"/>
                  </a:lnTo>
                  <a:lnTo>
                    <a:pt x="563" y="156"/>
                  </a:lnTo>
                  <a:lnTo>
                    <a:pt x="563" y="154"/>
                  </a:lnTo>
                  <a:lnTo>
                    <a:pt x="561" y="154"/>
                  </a:lnTo>
                  <a:lnTo>
                    <a:pt x="558" y="1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3568650" y="2831137"/>
              <a:ext cx="468690" cy="607985"/>
            </a:xfrm>
            <a:custGeom>
              <a:avLst/>
              <a:gdLst>
                <a:gd name="T0" fmla="*/ 518 w 541"/>
                <a:gd name="T1" fmla="*/ 542 h 700"/>
                <a:gd name="T2" fmla="*/ 499 w 541"/>
                <a:gd name="T3" fmla="*/ 547 h 700"/>
                <a:gd name="T4" fmla="*/ 508 w 541"/>
                <a:gd name="T5" fmla="*/ 568 h 700"/>
                <a:gd name="T6" fmla="*/ 473 w 541"/>
                <a:gd name="T7" fmla="*/ 584 h 700"/>
                <a:gd name="T8" fmla="*/ 452 w 541"/>
                <a:gd name="T9" fmla="*/ 603 h 700"/>
                <a:gd name="T10" fmla="*/ 433 w 541"/>
                <a:gd name="T11" fmla="*/ 651 h 700"/>
                <a:gd name="T12" fmla="*/ 390 w 541"/>
                <a:gd name="T13" fmla="*/ 691 h 700"/>
                <a:gd name="T14" fmla="*/ 359 w 541"/>
                <a:gd name="T15" fmla="*/ 684 h 700"/>
                <a:gd name="T16" fmla="*/ 296 w 541"/>
                <a:gd name="T17" fmla="*/ 672 h 700"/>
                <a:gd name="T18" fmla="*/ 267 w 541"/>
                <a:gd name="T19" fmla="*/ 641 h 700"/>
                <a:gd name="T20" fmla="*/ 241 w 541"/>
                <a:gd name="T21" fmla="*/ 637 h 700"/>
                <a:gd name="T22" fmla="*/ 215 w 541"/>
                <a:gd name="T23" fmla="*/ 677 h 700"/>
                <a:gd name="T24" fmla="*/ 189 w 541"/>
                <a:gd name="T25" fmla="*/ 663 h 700"/>
                <a:gd name="T26" fmla="*/ 217 w 541"/>
                <a:gd name="T27" fmla="*/ 629 h 700"/>
                <a:gd name="T28" fmla="*/ 158 w 541"/>
                <a:gd name="T29" fmla="*/ 632 h 700"/>
                <a:gd name="T30" fmla="*/ 121 w 541"/>
                <a:gd name="T31" fmla="*/ 596 h 700"/>
                <a:gd name="T32" fmla="*/ 104 w 541"/>
                <a:gd name="T33" fmla="*/ 558 h 700"/>
                <a:gd name="T34" fmla="*/ 90 w 541"/>
                <a:gd name="T35" fmla="*/ 521 h 700"/>
                <a:gd name="T36" fmla="*/ 102 w 541"/>
                <a:gd name="T37" fmla="*/ 499 h 700"/>
                <a:gd name="T38" fmla="*/ 106 w 541"/>
                <a:gd name="T39" fmla="*/ 466 h 700"/>
                <a:gd name="T40" fmla="*/ 73 w 541"/>
                <a:gd name="T41" fmla="*/ 457 h 700"/>
                <a:gd name="T42" fmla="*/ 47 w 541"/>
                <a:gd name="T43" fmla="*/ 424 h 700"/>
                <a:gd name="T44" fmla="*/ 83 w 541"/>
                <a:gd name="T45" fmla="*/ 376 h 700"/>
                <a:gd name="T46" fmla="*/ 113 w 541"/>
                <a:gd name="T47" fmla="*/ 315 h 700"/>
                <a:gd name="T48" fmla="*/ 104 w 541"/>
                <a:gd name="T49" fmla="*/ 282 h 700"/>
                <a:gd name="T50" fmla="*/ 57 w 541"/>
                <a:gd name="T51" fmla="*/ 275 h 700"/>
                <a:gd name="T52" fmla="*/ 35 w 541"/>
                <a:gd name="T53" fmla="*/ 232 h 700"/>
                <a:gd name="T54" fmla="*/ 0 w 541"/>
                <a:gd name="T55" fmla="*/ 211 h 700"/>
                <a:gd name="T56" fmla="*/ 50 w 541"/>
                <a:gd name="T57" fmla="*/ 185 h 700"/>
                <a:gd name="T58" fmla="*/ 57 w 541"/>
                <a:gd name="T59" fmla="*/ 147 h 700"/>
                <a:gd name="T60" fmla="*/ 87 w 541"/>
                <a:gd name="T61" fmla="*/ 121 h 700"/>
                <a:gd name="T62" fmla="*/ 85 w 541"/>
                <a:gd name="T63" fmla="*/ 100 h 700"/>
                <a:gd name="T64" fmla="*/ 116 w 541"/>
                <a:gd name="T65" fmla="*/ 83 h 700"/>
                <a:gd name="T66" fmla="*/ 139 w 541"/>
                <a:gd name="T67" fmla="*/ 111 h 700"/>
                <a:gd name="T68" fmla="*/ 194 w 541"/>
                <a:gd name="T69" fmla="*/ 102 h 700"/>
                <a:gd name="T70" fmla="*/ 199 w 541"/>
                <a:gd name="T71" fmla="*/ 64 h 700"/>
                <a:gd name="T72" fmla="*/ 177 w 541"/>
                <a:gd name="T73" fmla="*/ 48 h 700"/>
                <a:gd name="T74" fmla="*/ 184 w 541"/>
                <a:gd name="T75" fmla="*/ 0 h 700"/>
                <a:gd name="T76" fmla="*/ 229 w 541"/>
                <a:gd name="T77" fmla="*/ 36 h 700"/>
                <a:gd name="T78" fmla="*/ 248 w 541"/>
                <a:gd name="T79" fmla="*/ 66 h 700"/>
                <a:gd name="T80" fmla="*/ 307 w 541"/>
                <a:gd name="T81" fmla="*/ 88 h 700"/>
                <a:gd name="T82" fmla="*/ 322 w 541"/>
                <a:gd name="T83" fmla="*/ 104 h 700"/>
                <a:gd name="T84" fmla="*/ 340 w 541"/>
                <a:gd name="T85" fmla="*/ 128 h 700"/>
                <a:gd name="T86" fmla="*/ 374 w 541"/>
                <a:gd name="T87" fmla="*/ 142 h 700"/>
                <a:gd name="T88" fmla="*/ 350 w 541"/>
                <a:gd name="T89" fmla="*/ 194 h 700"/>
                <a:gd name="T90" fmla="*/ 378 w 541"/>
                <a:gd name="T91" fmla="*/ 199 h 700"/>
                <a:gd name="T92" fmla="*/ 385 w 541"/>
                <a:gd name="T93" fmla="*/ 244 h 700"/>
                <a:gd name="T94" fmla="*/ 426 w 541"/>
                <a:gd name="T95" fmla="*/ 260 h 700"/>
                <a:gd name="T96" fmla="*/ 447 w 541"/>
                <a:gd name="T97" fmla="*/ 244 h 700"/>
                <a:gd name="T98" fmla="*/ 471 w 541"/>
                <a:gd name="T99" fmla="*/ 234 h 700"/>
                <a:gd name="T100" fmla="*/ 492 w 541"/>
                <a:gd name="T101" fmla="*/ 265 h 700"/>
                <a:gd name="T102" fmla="*/ 473 w 541"/>
                <a:gd name="T103" fmla="*/ 294 h 700"/>
                <a:gd name="T104" fmla="*/ 452 w 541"/>
                <a:gd name="T105" fmla="*/ 282 h 700"/>
                <a:gd name="T106" fmla="*/ 428 w 541"/>
                <a:gd name="T107" fmla="*/ 282 h 700"/>
                <a:gd name="T108" fmla="*/ 426 w 541"/>
                <a:gd name="T109" fmla="*/ 296 h 700"/>
                <a:gd name="T110" fmla="*/ 423 w 541"/>
                <a:gd name="T111" fmla="*/ 331 h 700"/>
                <a:gd name="T112" fmla="*/ 397 w 541"/>
                <a:gd name="T113" fmla="*/ 362 h 700"/>
                <a:gd name="T114" fmla="*/ 414 w 541"/>
                <a:gd name="T115" fmla="*/ 391 h 700"/>
                <a:gd name="T116" fmla="*/ 440 w 541"/>
                <a:gd name="T117" fmla="*/ 407 h 700"/>
                <a:gd name="T118" fmla="*/ 454 w 541"/>
                <a:gd name="T119" fmla="*/ 417 h 700"/>
                <a:gd name="T120" fmla="*/ 445 w 541"/>
                <a:gd name="T121" fmla="*/ 461 h 700"/>
                <a:gd name="T122" fmla="*/ 508 w 541"/>
                <a:gd name="T123" fmla="*/ 464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1" h="700">
                  <a:moveTo>
                    <a:pt x="541" y="476"/>
                  </a:moveTo>
                  <a:lnTo>
                    <a:pt x="541" y="476"/>
                  </a:lnTo>
                  <a:lnTo>
                    <a:pt x="539" y="488"/>
                  </a:lnTo>
                  <a:lnTo>
                    <a:pt x="534" y="509"/>
                  </a:lnTo>
                  <a:lnTo>
                    <a:pt x="534" y="511"/>
                  </a:lnTo>
                  <a:lnTo>
                    <a:pt x="534" y="511"/>
                  </a:lnTo>
                  <a:lnTo>
                    <a:pt x="534" y="514"/>
                  </a:lnTo>
                  <a:lnTo>
                    <a:pt x="534" y="514"/>
                  </a:lnTo>
                  <a:lnTo>
                    <a:pt x="534" y="516"/>
                  </a:lnTo>
                  <a:lnTo>
                    <a:pt x="532" y="516"/>
                  </a:lnTo>
                  <a:lnTo>
                    <a:pt x="532" y="518"/>
                  </a:lnTo>
                  <a:lnTo>
                    <a:pt x="530" y="521"/>
                  </a:lnTo>
                  <a:lnTo>
                    <a:pt x="530" y="521"/>
                  </a:lnTo>
                  <a:lnTo>
                    <a:pt x="530" y="521"/>
                  </a:lnTo>
                  <a:lnTo>
                    <a:pt x="530" y="523"/>
                  </a:lnTo>
                  <a:lnTo>
                    <a:pt x="525" y="523"/>
                  </a:lnTo>
                  <a:lnTo>
                    <a:pt x="525" y="523"/>
                  </a:lnTo>
                  <a:lnTo>
                    <a:pt x="525" y="525"/>
                  </a:lnTo>
                  <a:lnTo>
                    <a:pt x="525" y="525"/>
                  </a:lnTo>
                  <a:lnTo>
                    <a:pt x="525" y="528"/>
                  </a:lnTo>
                  <a:lnTo>
                    <a:pt x="525" y="528"/>
                  </a:lnTo>
                  <a:lnTo>
                    <a:pt x="525" y="530"/>
                  </a:lnTo>
                  <a:lnTo>
                    <a:pt x="523" y="535"/>
                  </a:lnTo>
                  <a:lnTo>
                    <a:pt x="520" y="540"/>
                  </a:lnTo>
                  <a:lnTo>
                    <a:pt x="520" y="540"/>
                  </a:lnTo>
                  <a:lnTo>
                    <a:pt x="520" y="542"/>
                  </a:lnTo>
                  <a:lnTo>
                    <a:pt x="518" y="542"/>
                  </a:lnTo>
                  <a:lnTo>
                    <a:pt x="518" y="542"/>
                  </a:lnTo>
                  <a:lnTo>
                    <a:pt x="518" y="542"/>
                  </a:lnTo>
                  <a:lnTo>
                    <a:pt x="515" y="540"/>
                  </a:lnTo>
                  <a:lnTo>
                    <a:pt x="515" y="540"/>
                  </a:lnTo>
                  <a:lnTo>
                    <a:pt x="515" y="540"/>
                  </a:lnTo>
                  <a:lnTo>
                    <a:pt x="515" y="540"/>
                  </a:lnTo>
                  <a:lnTo>
                    <a:pt x="515" y="540"/>
                  </a:lnTo>
                  <a:lnTo>
                    <a:pt x="513" y="537"/>
                  </a:lnTo>
                  <a:lnTo>
                    <a:pt x="513" y="537"/>
                  </a:lnTo>
                  <a:lnTo>
                    <a:pt x="513" y="535"/>
                  </a:lnTo>
                  <a:lnTo>
                    <a:pt x="513" y="535"/>
                  </a:lnTo>
                  <a:lnTo>
                    <a:pt x="513" y="535"/>
                  </a:lnTo>
                  <a:lnTo>
                    <a:pt x="513" y="535"/>
                  </a:lnTo>
                  <a:lnTo>
                    <a:pt x="511" y="535"/>
                  </a:lnTo>
                  <a:lnTo>
                    <a:pt x="511" y="535"/>
                  </a:lnTo>
                  <a:lnTo>
                    <a:pt x="508" y="535"/>
                  </a:lnTo>
                  <a:lnTo>
                    <a:pt x="508" y="535"/>
                  </a:lnTo>
                  <a:lnTo>
                    <a:pt x="508" y="537"/>
                  </a:lnTo>
                  <a:lnTo>
                    <a:pt x="508" y="537"/>
                  </a:lnTo>
                  <a:lnTo>
                    <a:pt x="506" y="537"/>
                  </a:lnTo>
                  <a:lnTo>
                    <a:pt x="506" y="542"/>
                  </a:lnTo>
                  <a:lnTo>
                    <a:pt x="504" y="542"/>
                  </a:lnTo>
                  <a:lnTo>
                    <a:pt x="504" y="542"/>
                  </a:lnTo>
                  <a:lnTo>
                    <a:pt x="504" y="542"/>
                  </a:lnTo>
                  <a:lnTo>
                    <a:pt x="504" y="544"/>
                  </a:lnTo>
                  <a:lnTo>
                    <a:pt x="499" y="544"/>
                  </a:lnTo>
                  <a:lnTo>
                    <a:pt x="499" y="544"/>
                  </a:lnTo>
                  <a:lnTo>
                    <a:pt x="499" y="544"/>
                  </a:lnTo>
                  <a:lnTo>
                    <a:pt x="499" y="547"/>
                  </a:lnTo>
                  <a:lnTo>
                    <a:pt x="499" y="549"/>
                  </a:lnTo>
                  <a:lnTo>
                    <a:pt x="499" y="549"/>
                  </a:lnTo>
                  <a:lnTo>
                    <a:pt x="497" y="549"/>
                  </a:lnTo>
                  <a:lnTo>
                    <a:pt x="497" y="551"/>
                  </a:lnTo>
                  <a:lnTo>
                    <a:pt x="497" y="551"/>
                  </a:lnTo>
                  <a:lnTo>
                    <a:pt x="497" y="551"/>
                  </a:lnTo>
                  <a:lnTo>
                    <a:pt x="494" y="551"/>
                  </a:lnTo>
                  <a:lnTo>
                    <a:pt x="497" y="554"/>
                  </a:lnTo>
                  <a:lnTo>
                    <a:pt x="497" y="554"/>
                  </a:lnTo>
                  <a:lnTo>
                    <a:pt x="497" y="554"/>
                  </a:lnTo>
                  <a:lnTo>
                    <a:pt x="497" y="556"/>
                  </a:lnTo>
                  <a:lnTo>
                    <a:pt x="497" y="556"/>
                  </a:lnTo>
                  <a:lnTo>
                    <a:pt x="499" y="556"/>
                  </a:lnTo>
                  <a:lnTo>
                    <a:pt x="499" y="556"/>
                  </a:lnTo>
                  <a:lnTo>
                    <a:pt x="499" y="556"/>
                  </a:lnTo>
                  <a:lnTo>
                    <a:pt x="504" y="556"/>
                  </a:lnTo>
                  <a:lnTo>
                    <a:pt x="504" y="556"/>
                  </a:lnTo>
                  <a:lnTo>
                    <a:pt x="504" y="556"/>
                  </a:lnTo>
                  <a:lnTo>
                    <a:pt x="504" y="556"/>
                  </a:lnTo>
                  <a:lnTo>
                    <a:pt x="506" y="556"/>
                  </a:lnTo>
                  <a:lnTo>
                    <a:pt x="506" y="558"/>
                  </a:lnTo>
                  <a:lnTo>
                    <a:pt x="506" y="558"/>
                  </a:lnTo>
                  <a:lnTo>
                    <a:pt x="506" y="561"/>
                  </a:lnTo>
                  <a:lnTo>
                    <a:pt x="506" y="563"/>
                  </a:lnTo>
                  <a:lnTo>
                    <a:pt x="506" y="563"/>
                  </a:lnTo>
                  <a:lnTo>
                    <a:pt x="508" y="566"/>
                  </a:lnTo>
                  <a:lnTo>
                    <a:pt x="508" y="566"/>
                  </a:lnTo>
                  <a:lnTo>
                    <a:pt x="508" y="568"/>
                  </a:lnTo>
                  <a:lnTo>
                    <a:pt x="508" y="570"/>
                  </a:lnTo>
                  <a:lnTo>
                    <a:pt x="508" y="570"/>
                  </a:lnTo>
                  <a:lnTo>
                    <a:pt x="508" y="573"/>
                  </a:lnTo>
                  <a:lnTo>
                    <a:pt x="511" y="573"/>
                  </a:lnTo>
                  <a:lnTo>
                    <a:pt x="513" y="575"/>
                  </a:lnTo>
                  <a:lnTo>
                    <a:pt x="513" y="575"/>
                  </a:lnTo>
                  <a:lnTo>
                    <a:pt x="513" y="575"/>
                  </a:lnTo>
                  <a:lnTo>
                    <a:pt x="513" y="577"/>
                  </a:lnTo>
                  <a:lnTo>
                    <a:pt x="506" y="575"/>
                  </a:lnTo>
                  <a:lnTo>
                    <a:pt x="506" y="575"/>
                  </a:lnTo>
                  <a:lnTo>
                    <a:pt x="504" y="577"/>
                  </a:lnTo>
                  <a:lnTo>
                    <a:pt x="504" y="577"/>
                  </a:lnTo>
                  <a:lnTo>
                    <a:pt x="499" y="580"/>
                  </a:lnTo>
                  <a:lnTo>
                    <a:pt x="499" y="580"/>
                  </a:lnTo>
                  <a:lnTo>
                    <a:pt x="497" y="582"/>
                  </a:lnTo>
                  <a:lnTo>
                    <a:pt x="497" y="584"/>
                  </a:lnTo>
                  <a:lnTo>
                    <a:pt x="494" y="584"/>
                  </a:lnTo>
                  <a:lnTo>
                    <a:pt x="494" y="584"/>
                  </a:lnTo>
                  <a:lnTo>
                    <a:pt x="494" y="584"/>
                  </a:lnTo>
                  <a:lnTo>
                    <a:pt x="494" y="584"/>
                  </a:lnTo>
                  <a:lnTo>
                    <a:pt x="492" y="584"/>
                  </a:lnTo>
                  <a:lnTo>
                    <a:pt x="492" y="584"/>
                  </a:lnTo>
                  <a:lnTo>
                    <a:pt x="492" y="584"/>
                  </a:lnTo>
                  <a:lnTo>
                    <a:pt x="489" y="584"/>
                  </a:lnTo>
                  <a:lnTo>
                    <a:pt x="487" y="584"/>
                  </a:lnTo>
                  <a:lnTo>
                    <a:pt x="487" y="584"/>
                  </a:lnTo>
                  <a:lnTo>
                    <a:pt x="480" y="582"/>
                  </a:lnTo>
                  <a:lnTo>
                    <a:pt x="473" y="584"/>
                  </a:lnTo>
                  <a:lnTo>
                    <a:pt x="473" y="584"/>
                  </a:lnTo>
                  <a:lnTo>
                    <a:pt x="473" y="582"/>
                  </a:lnTo>
                  <a:lnTo>
                    <a:pt x="471" y="582"/>
                  </a:lnTo>
                  <a:lnTo>
                    <a:pt x="468" y="580"/>
                  </a:lnTo>
                  <a:lnTo>
                    <a:pt x="463" y="580"/>
                  </a:lnTo>
                  <a:lnTo>
                    <a:pt x="463" y="577"/>
                  </a:lnTo>
                  <a:lnTo>
                    <a:pt x="463" y="577"/>
                  </a:lnTo>
                  <a:lnTo>
                    <a:pt x="463" y="577"/>
                  </a:lnTo>
                  <a:lnTo>
                    <a:pt x="461" y="577"/>
                  </a:lnTo>
                  <a:lnTo>
                    <a:pt x="461" y="577"/>
                  </a:lnTo>
                  <a:lnTo>
                    <a:pt x="459" y="577"/>
                  </a:lnTo>
                  <a:lnTo>
                    <a:pt x="459" y="577"/>
                  </a:lnTo>
                  <a:lnTo>
                    <a:pt x="454" y="580"/>
                  </a:lnTo>
                  <a:lnTo>
                    <a:pt x="454" y="580"/>
                  </a:lnTo>
                  <a:lnTo>
                    <a:pt x="454" y="582"/>
                  </a:lnTo>
                  <a:lnTo>
                    <a:pt x="452" y="582"/>
                  </a:lnTo>
                  <a:lnTo>
                    <a:pt x="452" y="582"/>
                  </a:lnTo>
                  <a:lnTo>
                    <a:pt x="452" y="584"/>
                  </a:lnTo>
                  <a:lnTo>
                    <a:pt x="452" y="587"/>
                  </a:lnTo>
                  <a:lnTo>
                    <a:pt x="452" y="587"/>
                  </a:lnTo>
                  <a:lnTo>
                    <a:pt x="454" y="592"/>
                  </a:lnTo>
                  <a:lnTo>
                    <a:pt x="456" y="594"/>
                  </a:lnTo>
                  <a:lnTo>
                    <a:pt x="456" y="596"/>
                  </a:lnTo>
                  <a:lnTo>
                    <a:pt x="454" y="599"/>
                  </a:lnTo>
                  <a:lnTo>
                    <a:pt x="449" y="601"/>
                  </a:lnTo>
                  <a:lnTo>
                    <a:pt x="449" y="603"/>
                  </a:lnTo>
                  <a:lnTo>
                    <a:pt x="452" y="603"/>
                  </a:lnTo>
                  <a:lnTo>
                    <a:pt x="452" y="603"/>
                  </a:lnTo>
                  <a:lnTo>
                    <a:pt x="452" y="603"/>
                  </a:lnTo>
                  <a:lnTo>
                    <a:pt x="452" y="606"/>
                  </a:lnTo>
                  <a:lnTo>
                    <a:pt x="452" y="606"/>
                  </a:lnTo>
                  <a:lnTo>
                    <a:pt x="452" y="608"/>
                  </a:lnTo>
                  <a:lnTo>
                    <a:pt x="452" y="608"/>
                  </a:lnTo>
                  <a:lnTo>
                    <a:pt x="452" y="608"/>
                  </a:lnTo>
                  <a:lnTo>
                    <a:pt x="452" y="611"/>
                  </a:lnTo>
                  <a:lnTo>
                    <a:pt x="452" y="611"/>
                  </a:lnTo>
                  <a:lnTo>
                    <a:pt x="452" y="611"/>
                  </a:lnTo>
                  <a:lnTo>
                    <a:pt x="452" y="613"/>
                  </a:lnTo>
                  <a:lnTo>
                    <a:pt x="454" y="622"/>
                  </a:lnTo>
                  <a:lnTo>
                    <a:pt x="454" y="625"/>
                  </a:lnTo>
                  <a:lnTo>
                    <a:pt x="454" y="625"/>
                  </a:lnTo>
                  <a:lnTo>
                    <a:pt x="454" y="627"/>
                  </a:lnTo>
                  <a:lnTo>
                    <a:pt x="454" y="627"/>
                  </a:lnTo>
                  <a:lnTo>
                    <a:pt x="452" y="629"/>
                  </a:lnTo>
                  <a:lnTo>
                    <a:pt x="449" y="632"/>
                  </a:lnTo>
                  <a:lnTo>
                    <a:pt x="449" y="632"/>
                  </a:lnTo>
                  <a:lnTo>
                    <a:pt x="447" y="634"/>
                  </a:lnTo>
                  <a:lnTo>
                    <a:pt x="447" y="634"/>
                  </a:lnTo>
                  <a:lnTo>
                    <a:pt x="447" y="637"/>
                  </a:lnTo>
                  <a:lnTo>
                    <a:pt x="447" y="639"/>
                  </a:lnTo>
                  <a:lnTo>
                    <a:pt x="447" y="639"/>
                  </a:lnTo>
                  <a:lnTo>
                    <a:pt x="445" y="639"/>
                  </a:lnTo>
                  <a:lnTo>
                    <a:pt x="435" y="646"/>
                  </a:lnTo>
                  <a:lnTo>
                    <a:pt x="435" y="648"/>
                  </a:lnTo>
                  <a:lnTo>
                    <a:pt x="435" y="648"/>
                  </a:lnTo>
                  <a:lnTo>
                    <a:pt x="433" y="651"/>
                  </a:lnTo>
                  <a:lnTo>
                    <a:pt x="433" y="651"/>
                  </a:lnTo>
                  <a:lnTo>
                    <a:pt x="433" y="651"/>
                  </a:lnTo>
                  <a:lnTo>
                    <a:pt x="435" y="653"/>
                  </a:lnTo>
                  <a:lnTo>
                    <a:pt x="435" y="655"/>
                  </a:lnTo>
                  <a:lnTo>
                    <a:pt x="435" y="655"/>
                  </a:lnTo>
                  <a:lnTo>
                    <a:pt x="435" y="658"/>
                  </a:lnTo>
                  <a:lnTo>
                    <a:pt x="435" y="658"/>
                  </a:lnTo>
                  <a:lnTo>
                    <a:pt x="435" y="658"/>
                  </a:lnTo>
                  <a:lnTo>
                    <a:pt x="433" y="660"/>
                  </a:lnTo>
                  <a:lnTo>
                    <a:pt x="423" y="670"/>
                  </a:lnTo>
                  <a:lnTo>
                    <a:pt x="423" y="670"/>
                  </a:lnTo>
                  <a:lnTo>
                    <a:pt x="421" y="670"/>
                  </a:lnTo>
                  <a:lnTo>
                    <a:pt x="418" y="670"/>
                  </a:lnTo>
                  <a:lnTo>
                    <a:pt x="418" y="670"/>
                  </a:lnTo>
                  <a:lnTo>
                    <a:pt x="414" y="672"/>
                  </a:lnTo>
                  <a:lnTo>
                    <a:pt x="407" y="681"/>
                  </a:lnTo>
                  <a:lnTo>
                    <a:pt x="402" y="686"/>
                  </a:lnTo>
                  <a:lnTo>
                    <a:pt x="402" y="686"/>
                  </a:lnTo>
                  <a:lnTo>
                    <a:pt x="397" y="689"/>
                  </a:lnTo>
                  <a:lnTo>
                    <a:pt x="397" y="691"/>
                  </a:lnTo>
                  <a:lnTo>
                    <a:pt x="395" y="691"/>
                  </a:lnTo>
                  <a:lnTo>
                    <a:pt x="395" y="693"/>
                  </a:lnTo>
                  <a:lnTo>
                    <a:pt x="395" y="693"/>
                  </a:lnTo>
                  <a:lnTo>
                    <a:pt x="392" y="696"/>
                  </a:lnTo>
                  <a:lnTo>
                    <a:pt x="392" y="696"/>
                  </a:lnTo>
                  <a:lnTo>
                    <a:pt x="390" y="693"/>
                  </a:lnTo>
                  <a:lnTo>
                    <a:pt x="390" y="693"/>
                  </a:lnTo>
                  <a:lnTo>
                    <a:pt x="390" y="691"/>
                  </a:lnTo>
                  <a:lnTo>
                    <a:pt x="388" y="691"/>
                  </a:lnTo>
                  <a:lnTo>
                    <a:pt x="388" y="691"/>
                  </a:lnTo>
                  <a:lnTo>
                    <a:pt x="388" y="691"/>
                  </a:lnTo>
                  <a:lnTo>
                    <a:pt x="388" y="691"/>
                  </a:lnTo>
                  <a:lnTo>
                    <a:pt x="385" y="691"/>
                  </a:lnTo>
                  <a:lnTo>
                    <a:pt x="385" y="691"/>
                  </a:lnTo>
                  <a:lnTo>
                    <a:pt x="385" y="691"/>
                  </a:lnTo>
                  <a:lnTo>
                    <a:pt x="383" y="691"/>
                  </a:lnTo>
                  <a:lnTo>
                    <a:pt x="383" y="693"/>
                  </a:lnTo>
                  <a:lnTo>
                    <a:pt x="383" y="693"/>
                  </a:lnTo>
                  <a:lnTo>
                    <a:pt x="383" y="693"/>
                  </a:lnTo>
                  <a:lnTo>
                    <a:pt x="385" y="693"/>
                  </a:lnTo>
                  <a:lnTo>
                    <a:pt x="385" y="696"/>
                  </a:lnTo>
                  <a:lnTo>
                    <a:pt x="383" y="696"/>
                  </a:lnTo>
                  <a:lnTo>
                    <a:pt x="381" y="698"/>
                  </a:lnTo>
                  <a:lnTo>
                    <a:pt x="369" y="700"/>
                  </a:lnTo>
                  <a:lnTo>
                    <a:pt x="362" y="698"/>
                  </a:lnTo>
                  <a:lnTo>
                    <a:pt x="362" y="696"/>
                  </a:lnTo>
                  <a:lnTo>
                    <a:pt x="362" y="693"/>
                  </a:lnTo>
                  <a:lnTo>
                    <a:pt x="362" y="691"/>
                  </a:lnTo>
                  <a:lnTo>
                    <a:pt x="362" y="689"/>
                  </a:lnTo>
                  <a:lnTo>
                    <a:pt x="362" y="689"/>
                  </a:lnTo>
                  <a:lnTo>
                    <a:pt x="362" y="689"/>
                  </a:lnTo>
                  <a:lnTo>
                    <a:pt x="362" y="689"/>
                  </a:lnTo>
                  <a:lnTo>
                    <a:pt x="362" y="686"/>
                  </a:lnTo>
                  <a:lnTo>
                    <a:pt x="362" y="686"/>
                  </a:lnTo>
                  <a:lnTo>
                    <a:pt x="359" y="684"/>
                  </a:lnTo>
                  <a:lnTo>
                    <a:pt x="359" y="684"/>
                  </a:lnTo>
                  <a:lnTo>
                    <a:pt x="359" y="684"/>
                  </a:lnTo>
                  <a:lnTo>
                    <a:pt x="352" y="681"/>
                  </a:lnTo>
                  <a:lnTo>
                    <a:pt x="350" y="679"/>
                  </a:lnTo>
                  <a:lnTo>
                    <a:pt x="348" y="679"/>
                  </a:lnTo>
                  <a:lnTo>
                    <a:pt x="348" y="679"/>
                  </a:lnTo>
                  <a:lnTo>
                    <a:pt x="345" y="679"/>
                  </a:lnTo>
                  <a:lnTo>
                    <a:pt x="343" y="679"/>
                  </a:lnTo>
                  <a:lnTo>
                    <a:pt x="340" y="679"/>
                  </a:lnTo>
                  <a:lnTo>
                    <a:pt x="338" y="681"/>
                  </a:lnTo>
                  <a:lnTo>
                    <a:pt x="336" y="681"/>
                  </a:lnTo>
                  <a:lnTo>
                    <a:pt x="333" y="681"/>
                  </a:lnTo>
                  <a:lnTo>
                    <a:pt x="326" y="679"/>
                  </a:lnTo>
                  <a:lnTo>
                    <a:pt x="324" y="679"/>
                  </a:lnTo>
                  <a:lnTo>
                    <a:pt x="324" y="679"/>
                  </a:lnTo>
                  <a:lnTo>
                    <a:pt x="319" y="679"/>
                  </a:lnTo>
                  <a:lnTo>
                    <a:pt x="314" y="679"/>
                  </a:lnTo>
                  <a:lnTo>
                    <a:pt x="312" y="679"/>
                  </a:lnTo>
                  <a:lnTo>
                    <a:pt x="312" y="679"/>
                  </a:lnTo>
                  <a:lnTo>
                    <a:pt x="310" y="679"/>
                  </a:lnTo>
                  <a:lnTo>
                    <a:pt x="310" y="677"/>
                  </a:lnTo>
                  <a:lnTo>
                    <a:pt x="307" y="672"/>
                  </a:lnTo>
                  <a:lnTo>
                    <a:pt x="305" y="672"/>
                  </a:lnTo>
                  <a:lnTo>
                    <a:pt x="305" y="672"/>
                  </a:lnTo>
                  <a:lnTo>
                    <a:pt x="303" y="672"/>
                  </a:lnTo>
                  <a:lnTo>
                    <a:pt x="303" y="672"/>
                  </a:lnTo>
                  <a:lnTo>
                    <a:pt x="300" y="672"/>
                  </a:lnTo>
                  <a:lnTo>
                    <a:pt x="296" y="672"/>
                  </a:lnTo>
                  <a:lnTo>
                    <a:pt x="296" y="672"/>
                  </a:lnTo>
                  <a:lnTo>
                    <a:pt x="293" y="672"/>
                  </a:lnTo>
                  <a:lnTo>
                    <a:pt x="293" y="672"/>
                  </a:lnTo>
                  <a:lnTo>
                    <a:pt x="291" y="670"/>
                  </a:lnTo>
                  <a:lnTo>
                    <a:pt x="291" y="670"/>
                  </a:lnTo>
                  <a:lnTo>
                    <a:pt x="291" y="667"/>
                  </a:lnTo>
                  <a:lnTo>
                    <a:pt x="291" y="667"/>
                  </a:lnTo>
                  <a:lnTo>
                    <a:pt x="288" y="665"/>
                  </a:lnTo>
                  <a:lnTo>
                    <a:pt x="286" y="665"/>
                  </a:lnTo>
                  <a:lnTo>
                    <a:pt x="281" y="658"/>
                  </a:lnTo>
                  <a:lnTo>
                    <a:pt x="279" y="653"/>
                  </a:lnTo>
                  <a:lnTo>
                    <a:pt x="279" y="653"/>
                  </a:lnTo>
                  <a:lnTo>
                    <a:pt x="279" y="651"/>
                  </a:lnTo>
                  <a:lnTo>
                    <a:pt x="277" y="651"/>
                  </a:lnTo>
                  <a:lnTo>
                    <a:pt x="277" y="648"/>
                  </a:lnTo>
                  <a:lnTo>
                    <a:pt x="277" y="648"/>
                  </a:lnTo>
                  <a:lnTo>
                    <a:pt x="279" y="641"/>
                  </a:lnTo>
                  <a:lnTo>
                    <a:pt x="279" y="641"/>
                  </a:lnTo>
                  <a:lnTo>
                    <a:pt x="277" y="641"/>
                  </a:lnTo>
                  <a:lnTo>
                    <a:pt x="277" y="641"/>
                  </a:lnTo>
                  <a:lnTo>
                    <a:pt x="277" y="641"/>
                  </a:lnTo>
                  <a:lnTo>
                    <a:pt x="274" y="641"/>
                  </a:lnTo>
                  <a:lnTo>
                    <a:pt x="272" y="644"/>
                  </a:lnTo>
                  <a:lnTo>
                    <a:pt x="272" y="644"/>
                  </a:lnTo>
                  <a:lnTo>
                    <a:pt x="272" y="644"/>
                  </a:lnTo>
                  <a:lnTo>
                    <a:pt x="270" y="641"/>
                  </a:lnTo>
                  <a:lnTo>
                    <a:pt x="270" y="641"/>
                  </a:lnTo>
                  <a:lnTo>
                    <a:pt x="270" y="641"/>
                  </a:lnTo>
                  <a:lnTo>
                    <a:pt x="267" y="641"/>
                  </a:lnTo>
                  <a:lnTo>
                    <a:pt x="267" y="641"/>
                  </a:lnTo>
                  <a:lnTo>
                    <a:pt x="267" y="641"/>
                  </a:lnTo>
                  <a:lnTo>
                    <a:pt x="265" y="641"/>
                  </a:lnTo>
                  <a:lnTo>
                    <a:pt x="262" y="641"/>
                  </a:lnTo>
                  <a:lnTo>
                    <a:pt x="262" y="641"/>
                  </a:lnTo>
                  <a:lnTo>
                    <a:pt x="262" y="641"/>
                  </a:lnTo>
                  <a:lnTo>
                    <a:pt x="260" y="641"/>
                  </a:lnTo>
                  <a:lnTo>
                    <a:pt x="260" y="641"/>
                  </a:lnTo>
                  <a:lnTo>
                    <a:pt x="260" y="641"/>
                  </a:lnTo>
                  <a:lnTo>
                    <a:pt x="258" y="641"/>
                  </a:lnTo>
                  <a:lnTo>
                    <a:pt x="258" y="639"/>
                  </a:lnTo>
                  <a:lnTo>
                    <a:pt x="258" y="639"/>
                  </a:lnTo>
                  <a:lnTo>
                    <a:pt x="258" y="639"/>
                  </a:lnTo>
                  <a:lnTo>
                    <a:pt x="258" y="637"/>
                  </a:lnTo>
                  <a:lnTo>
                    <a:pt x="258" y="637"/>
                  </a:lnTo>
                  <a:lnTo>
                    <a:pt x="258" y="634"/>
                  </a:lnTo>
                  <a:lnTo>
                    <a:pt x="258" y="634"/>
                  </a:lnTo>
                  <a:lnTo>
                    <a:pt x="258" y="632"/>
                  </a:lnTo>
                  <a:lnTo>
                    <a:pt x="258" y="632"/>
                  </a:lnTo>
                  <a:lnTo>
                    <a:pt x="253" y="629"/>
                  </a:lnTo>
                  <a:lnTo>
                    <a:pt x="253" y="629"/>
                  </a:lnTo>
                  <a:lnTo>
                    <a:pt x="251" y="629"/>
                  </a:lnTo>
                  <a:lnTo>
                    <a:pt x="248" y="629"/>
                  </a:lnTo>
                  <a:lnTo>
                    <a:pt x="248" y="629"/>
                  </a:lnTo>
                  <a:lnTo>
                    <a:pt x="246" y="629"/>
                  </a:lnTo>
                  <a:lnTo>
                    <a:pt x="246" y="632"/>
                  </a:lnTo>
                  <a:lnTo>
                    <a:pt x="244" y="632"/>
                  </a:lnTo>
                  <a:lnTo>
                    <a:pt x="241" y="637"/>
                  </a:lnTo>
                  <a:lnTo>
                    <a:pt x="239" y="639"/>
                  </a:lnTo>
                  <a:lnTo>
                    <a:pt x="239" y="639"/>
                  </a:lnTo>
                  <a:lnTo>
                    <a:pt x="239" y="641"/>
                  </a:lnTo>
                  <a:lnTo>
                    <a:pt x="239" y="641"/>
                  </a:lnTo>
                  <a:lnTo>
                    <a:pt x="239" y="641"/>
                  </a:lnTo>
                  <a:lnTo>
                    <a:pt x="239" y="641"/>
                  </a:lnTo>
                  <a:lnTo>
                    <a:pt x="241" y="641"/>
                  </a:lnTo>
                  <a:lnTo>
                    <a:pt x="241" y="644"/>
                  </a:lnTo>
                  <a:lnTo>
                    <a:pt x="241" y="644"/>
                  </a:lnTo>
                  <a:lnTo>
                    <a:pt x="244" y="646"/>
                  </a:lnTo>
                  <a:lnTo>
                    <a:pt x="244" y="648"/>
                  </a:lnTo>
                  <a:lnTo>
                    <a:pt x="241" y="648"/>
                  </a:lnTo>
                  <a:lnTo>
                    <a:pt x="241" y="651"/>
                  </a:lnTo>
                  <a:lnTo>
                    <a:pt x="241" y="653"/>
                  </a:lnTo>
                  <a:lnTo>
                    <a:pt x="241" y="653"/>
                  </a:lnTo>
                  <a:lnTo>
                    <a:pt x="241" y="655"/>
                  </a:lnTo>
                  <a:lnTo>
                    <a:pt x="241" y="655"/>
                  </a:lnTo>
                  <a:lnTo>
                    <a:pt x="241" y="655"/>
                  </a:lnTo>
                  <a:lnTo>
                    <a:pt x="239" y="658"/>
                  </a:lnTo>
                  <a:lnTo>
                    <a:pt x="232" y="660"/>
                  </a:lnTo>
                  <a:lnTo>
                    <a:pt x="227" y="663"/>
                  </a:lnTo>
                  <a:lnTo>
                    <a:pt x="227" y="663"/>
                  </a:lnTo>
                  <a:lnTo>
                    <a:pt x="225" y="663"/>
                  </a:lnTo>
                  <a:lnTo>
                    <a:pt x="225" y="665"/>
                  </a:lnTo>
                  <a:lnTo>
                    <a:pt x="222" y="670"/>
                  </a:lnTo>
                  <a:lnTo>
                    <a:pt x="215" y="677"/>
                  </a:lnTo>
                  <a:lnTo>
                    <a:pt x="215" y="677"/>
                  </a:lnTo>
                  <a:lnTo>
                    <a:pt x="215" y="677"/>
                  </a:lnTo>
                  <a:lnTo>
                    <a:pt x="215" y="677"/>
                  </a:lnTo>
                  <a:lnTo>
                    <a:pt x="213" y="677"/>
                  </a:lnTo>
                  <a:lnTo>
                    <a:pt x="210" y="677"/>
                  </a:lnTo>
                  <a:lnTo>
                    <a:pt x="208" y="677"/>
                  </a:lnTo>
                  <a:lnTo>
                    <a:pt x="208" y="677"/>
                  </a:lnTo>
                  <a:lnTo>
                    <a:pt x="203" y="674"/>
                  </a:lnTo>
                  <a:lnTo>
                    <a:pt x="203" y="674"/>
                  </a:lnTo>
                  <a:lnTo>
                    <a:pt x="203" y="674"/>
                  </a:lnTo>
                  <a:lnTo>
                    <a:pt x="201" y="674"/>
                  </a:lnTo>
                  <a:lnTo>
                    <a:pt x="201" y="674"/>
                  </a:lnTo>
                  <a:lnTo>
                    <a:pt x="201" y="674"/>
                  </a:lnTo>
                  <a:lnTo>
                    <a:pt x="201" y="677"/>
                  </a:lnTo>
                  <a:lnTo>
                    <a:pt x="201" y="677"/>
                  </a:lnTo>
                  <a:lnTo>
                    <a:pt x="201" y="677"/>
                  </a:lnTo>
                  <a:lnTo>
                    <a:pt x="199" y="677"/>
                  </a:lnTo>
                  <a:lnTo>
                    <a:pt x="199" y="677"/>
                  </a:lnTo>
                  <a:lnTo>
                    <a:pt x="199" y="677"/>
                  </a:lnTo>
                  <a:lnTo>
                    <a:pt x="196" y="677"/>
                  </a:lnTo>
                  <a:lnTo>
                    <a:pt x="196" y="674"/>
                  </a:lnTo>
                  <a:lnTo>
                    <a:pt x="194" y="672"/>
                  </a:lnTo>
                  <a:lnTo>
                    <a:pt x="194" y="670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67"/>
                  </a:lnTo>
                  <a:lnTo>
                    <a:pt x="189" y="665"/>
                  </a:lnTo>
                  <a:lnTo>
                    <a:pt x="189" y="665"/>
                  </a:lnTo>
                  <a:lnTo>
                    <a:pt x="189" y="665"/>
                  </a:lnTo>
                  <a:lnTo>
                    <a:pt x="189" y="663"/>
                  </a:lnTo>
                  <a:lnTo>
                    <a:pt x="191" y="655"/>
                  </a:lnTo>
                  <a:lnTo>
                    <a:pt x="191" y="653"/>
                  </a:lnTo>
                  <a:lnTo>
                    <a:pt x="194" y="653"/>
                  </a:lnTo>
                  <a:lnTo>
                    <a:pt x="194" y="653"/>
                  </a:lnTo>
                  <a:lnTo>
                    <a:pt x="194" y="653"/>
                  </a:lnTo>
                  <a:lnTo>
                    <a:pt x="196" y="655"/>
                  </a:lnTo>
                  <a:lnTo>
                    <a:pt x="196" y="655"/>
                  </a:lnTo>
                  <a:lnTo>
                    <a:pt x="196" y="655"/>
                  </a:lnTo>
                  <a:lnTo>
                    <a:pt x="199" y="655"/>
                  </a:lnTo>
                  <a:lnTo>
                    <a:pt x="199" y="653"/>
                  </a:lnTo>
                  <a:lnTo>
                    <a:pt x="199" y="651"/>
                  </a:lnTo>
                  <a:lnTo>
                    <a:pt x="199" y="651"/>
                  </a:lnTo>
                  <a:lnTo>
                    <a:pt x="201" y="651"/>
                  </a:lnTo>
                  <a:lnTo>
                    <a:pt x="201" y="648"/>
                  </a:lnTo>
                  <a:lnTo>
                    <a:pt x="201" y="648"/>
                  </a:lnTo>
                  <a:lnTo>
                    <a:pt x="201" y="648"/>
                  </a:lnTo>
                  <a:lnTo>
                    <a:pt x="203" y="651"/>
                  </a:lnTo>
                  <a:lnTo>
                    <a:pt x="203" y="651"/>
                  </a:lnTo>
                  <a:lnTo>
                    <a:pt x="203" y="651"/>
                  </a:lnTo>
                  <a:lnTo>
                    <a:pt x="203" y="651"/>
                  </a:lnTo>
                  <a:lnTo>
                    <a:pt x="206" y="651"/>
                  </a:lnTo>
                  <a:lnTo>
                    <a:pt x="206" y="651"/>
                  </a:lnTo>
                  <a:lnTo>
                    <a:pt x="206" y="651"/>
                  </a:lnTo>
                  <a:lnTo>
                    <a:pt x="206" y="651"/>
                  </a:lnTo>
                  <a:lnTo>
                    <a:pt x="215" y="637"/>
                  </a:lnTo>
                  <a:lnTo>
                    <a:pt x="217" y="629"/>
                  </a:lnTo>
                  <a:lnTo>
                    <a:pt x="217" y="629"/>
                  </a:lnTo>
                  <a:lnTo>
                    <a:pt x="217" y="629"/>
                  </a:lnTo>
                  <a:lnTo>
                    <a:pt x="217" y="627"/>
                  </a:lnTo>
                  <a:lnTo>
                    <a:pt x="217" y="627"/>
                  </a:lnTo>
                  <a:lnTo>
                    <a:pt x="217" y="627"/>
                  </a:lnTo>
                  <a:lnTo>
                    <a:pt x="215" y="625"/>
                  </a:lnTo>
                  <a:lnTo>
                    <a:pt x="206" y="615"/>
                  </a:lnTo>
                  <a:lnTo>
                    <a:pt x="206" y="613"/>
                  </a:lnTo>
                  <a:lnTo>
                    <a:pt x="201" y="611"/>
                  </a:lnTo>
                  <a:lnTo>
                    <a:pt x="199" y="611"/>
                  </a:lnTo>
                  <a:lnTo>
                    <a:pt x="196" y="611"/>
                  </a:lnTo>
                  <a:lnTo>
                    <a:pt x="194" y="611"/>
                  </a:lnTo>
                  <a:lnTo>
                    <a:pt x="191" y="611"/>
                  </a:lnTo>
                  <a:lnTo>
                    <a:pt x="189" y="611"/>
                  </a:lnTo>
                  <a:lnTo>
                    <a:pt x="189" y="611"/>
                  </a:lnTo>
                  <a:lnTo>
                    <a:pt x="184" y="615"/>
                  </a:lnTo>
                  <a:lnTo>
                    <a:pt x="182" y="615"/>
                  </a:lnTo>
                  <a:lnTo>
                    <a:pt x="182" y="615"/>
                  </a:lnTo>
                  <a:lnTo>
                    <a:pt x="182" y="615"/>
                  </a:lnTo>
                  <a:lnTo>
                    <a:pt x="182" y="618"/>
                  </a:lnTo>
                  <a:lnTo>
                    <a:pt x="182" y="618"/>
                  </a:lnTo>
                  <a:lnTo>
                    <a:pt x="180" y="620"/>
                  </a:lnTo>
                  <a:lnTo>
                    <a:pt x="177" y="622"/>
                  </a:lnTo>
                  <a:lnTo>
                    <a:pt x="177" y="627"/>
                  </a:lnTo>
                  <a:lnTo>
                    <a:pt x="175" y="629"/>
                  </a:lnTo>
                  <a:lnTo>
                    <a:pt x="173" y="629"/>
                  </a:lnTo>
                  <a:lnTo>
                    <a:pt x="170" y="632"/>
                  </a:lnTo>
                  <a:lnTo>
                    <a:pt x="168" y="632"/>
                  </a:lnTo>
                  <a:lnTo>
                    <a:pt x="161" y="632"/>
                  </a:lnTo>
                  <a:lnTo>
                    <a:pt x="158" y="632"/>
                  </a:lnTo>
                  <a:lnTo>
                    <a:pt x="154" y="634"/>
                  </a:lnTo>
                  <a:lnTo>
                    <a:pt x="147" y="641"/>
                  </a:lnTo>
                  <a:lnTo>
                    <a:pt x="144" y="644"/>
                  </a:lnTo>
                  <a:lnTo>
                    <a:pt x="139" y="644"/>
                  </a:lnTo>
                  <a:lnTo>
                    <a:pt x="137" y="644"/>
                  </a:lnTo>
                  <a:lnTo>
                    <a:pt x="130" y="641"/>
                  </a:lnTo>
                  <a:lnTo>
                    <a:pt x="128" y="639"/>
                  </a:lnTo>
                  <a:lnTo>
                    <a:pt x="128" y="637"/>
                  </a:lnTo>
                  <a:lnTo>
                    <a:pt x="128" y="634"/>
                  </a:lnTo>
                  <a:lnTo>
                    <a:pt x="128" y="629"/>
                  </a:lnTo>
                  <a:lnTo>
                    <a:pt x="128" y="629"/>
                  </a:lnTo>
                  <a:lnTo>
                    <a:pt x="128" y="627"/>
                  </a:lnTo>
                  <a:lnTo>
                    <a:pt x="128" y="627"/>
                  </a:lnTo>
                  <a:lnTo>
                    <a:pt x="128" y="627"/>
                  </a:lnTo>
                  <a:lnTo>
                    <a:pt x="128" y="625"/>
                  </a:lnTo>
                  <a:lnTo>
                    <a:pt x="128" y="625"/>
                  </a:lnTo>
                  <a:lnTo>
                    <a:pt x="125" y="622"/>
                  </a:lnTo>
                  <a:lnTo>
                    <a:pt x="123" y="618"/>
                  </a:lnTo>
                  <a:lnTo>
                    <a:pt x="123" y="618"/>
                  </a:lnTo>
                  <a:lnTo>
                    <a:pt x="121" y="618"/>
                  </a:lnTo>
                  <a:lnTo>
                    <a:pt x="121" y="615"/>
                  </a:lnTo>
                  <a:lnTo>
                    <a:pt x="121" y="615"/>
                  </a:lnTo>
                  <a:lnTo>
                    <a:pt x="123" y="608"/>
                  </a:lnTo>
                  <a:lnTo>
                    <a:pt x="123" y="608"/>
                  </a:lnTo>
                  <a:lnTo>
                    <a:pt x="123" y="603"/>
                  </a:lnTo>
                  <a:lnTo>
                    <a:pt x="123" y="601"/>
                  </a:lnTo>
                  <a:lnTo>
                    <a:pt x="121" y="596"/>
                  </a:lnTo>
                  <a:lnTo>
                    <a:pt x="121" y="596"/>
                  </a:lnTo>
                  <a:lnTo>
                    <a:pt x="121" y="596"/>
                  </a:lnTo>
                  <a:lnTo>
                    <a:pt x="121" y="594"/>
                  </a:lnTo>
                  <a:lnTo>
                    <a:pt x="121" y="587"/>
                  </a:lnTo>
                  <a:lnTo>
                    <a:pt x="118" y="584"/>
                  </a:lnTo>
                  <a:lnTo>
                    <a:pt x="118" y="584"/>
                  </a:lnTo>
                  <a:lnTo>
                    <a:pt x="118" y="582"/>
                  </a:lnTo>
                  <a:lnTo>
                    <a:pt x="118" y="582"/>
                  </a:lnTo>
                  <a:lnTo>
                    <a:pt x="113" y="580"/>
                  </a:lnTo>
                  <a:lnTo>
                    <a:pt x="111" y="580"/>
                  </a:lnTo>
                  <a:lnTo>
                    <a:pt x="111" y="577"/>
                  </a:lnTo>
                  <a:lnTo>
                    <a:pt x="111" y="575"/>
                  </a:lnTo>
                  <a:lnTo>
                    <a:pt x="111" y="575"/>
                  </a:lnTo>
                  <a:lnTo>
                    <a:pt x="111" y="575"/>
                  </a:lnTo>
                  <a:lnTo>
                    <a:pt x="111" y="575"/>
                  </a:lnTo>
                  <a:lnTo>
                    <a:pt x="106" y="573"/>
                  </a:lnTo>
                  <a:lnTo>
                    <a:pt x="104" y="573"/>
                  </a:lnTo>
                  <a:lnTo>
                    <a:pt x="104" y="570"/>
                  </a:lnTo>
                  <a:lnTo>
                    <a:pt x="104" y="570"/>
                  </a:lnTo>
                  <a:lnTo>
                    <a:pt x="104" y="568"/>
                  </a:lnTo>
                  <a:lnTo>
                    <a:pt x="102" y="568"/>
                  </a:lnTo>
                  <a:lnTo>
                    <a:pt x="102" y="566"/>
                  </a:lnTo>
                  <a:lnTo>
                    <a:pt x="102" y="566"/>
                  </a:lnTo>
                  <a:lnTo>
                    <a:pt x="102" y="563"/>
                  </a:lnTo>
                  <a:lnTo>
                    <a:pt x="102" y="563"/>
                  </a:lnTo>
                  <a:lnTo>
                    <a:pt x="102" y="561"/>
                  </a:lnTo>
                  <a:lnTo>
                    <a:pt x="102" y="561"/>
                  </a:lnTo>
                  <a:lnTo>
                    <a:pt x="102" y="558"/>
                  </a:lnTo>
                  <a:lnTo>
                    <a:pt x="104" y="558"/>
                  </a:lnTo>
                  <a:lnTo>
                    <a:pt x="106" y="556"/>
                  </a:lnTo>
                  <a:lnTo>
                    <a:pt x="109" y="556"/>
                  </a:lnTo>
                  <a:lnTo>
                    <a:pt x="109" y="556"/>
                  </a:lnTo>
                  <a:lnTo>
                    <a:pt x="109" y="554"/>
                  </a:lnTo>
                  <a:lnTo>
                    <a:pt x="109" y="554"/>
                  </a:lnTo>
                  <a:lnTo>
                    <a:pt x="109" y="551"/>
                  </a:lnTo>
                  <a:lnTo>
                    <a:pt x="109" y="551"/>
                  </a:lnTo>
                  <a:lnTo>
                    <a:pt x="109" y="549"/>
                  </a:lnTo>
                  <a:lnTo>
                    <a:pt x="109" y="547"/>
                  </a:lnTo>
                  <a:lnTo>
                    <a:pt x="106" y="544"/>
                  </a:lnTo>
                  <a:lnTo>
                    <a:pt x="102" y="537"/>
                  </a:lnTo>
                  <a:lnTo>
                    <a:pt x="102" y="535"/>
                  </a:lnTo>
                  <a:lnTo>
                    <a:pt x="102" y="535"/>
                  </a:lnTo>
                  <a:lnTo>
                    <a:pt x="99" y="535"/>
                  </a:lnTo>
                  <a:lnTo>
                    <a:pt x="99" y="535"/>
                  </a:lnTo>
                  <a:lnTo>
                    <a:pt x="97" y="535"/>
                  </a:lnTo>
                  <a:lnTo>
                    <a:pt x="97" y="535"/>
                  </a:lnTo>
                  <a:lnTo>
                    <a:pt x="97" y="535"/>
                  </a:lnTo>
                  <a:lnTo>
                    <a:pt x="97" y="532"/>
                  </a:lnTo>
                  <a:lnTo>
                    <a:pt x="95" y="530"/>
                  </a:lnTo>
                  <a:lnTo>
                    <a:pt x="95" y="530"/>
                  </a:lnTo>
                  <a:lnTo>
                    <a:pt x="95" y="530"/>
                  </a:lnTo>
                  <a:lnTo>
                    <a:pt x="95" y="530"/>
                  </a:lnTo>
                  <a:lnTo>
                    <a:pt x="92" y="528"/>
                  </a:lnTo>
                  <a:lnTo>
                    <a:pt x="92" y="525"/>
                  </a:lnTo>
                  <a:lnTo>
                    <a:pt x="90" y="523"/>
                  </a:lnTo>
                  <a:lnTo>
                    <a:pt x="90" y="521"/>
                  </a:lnTo>
                  <a:lnTo>
                    <a:pt x="90" y="521"/>
                  </a:lnTo>
                  <a:lnTo>
                    <a:pt x="90" y="521"/>
                  </a:lnTo>
                  <a:lnTo>
                    <a:pt x="90" y="518"/>
                  </a:lnTo>
                  <a:lnTo>
                    <a:pt x="90" y="516"/>
                  </a:lnTo>
                  <a:lnTo>
                    <a:pt x="90" y="516"/>
                  </a:lnTo>
                  <a:lnTo>
                    <a:pt x="90" y="514"/>
                  </a:lnTo>
                  <a:lnTo>
                    <a:pt x="90" y="514"/>
                  </a:lnTo>
                  <a:lnTo>
                    <a:pt x="92" y="511"/>
                  </a:lnTo>
                  <a:lnTo>
                    <a:pt x="92" y="511"/>
                  </a:lnTo>
                  <a:lnTo>
                    <a:pt x="95" y="511"/>
                  </a:lnTo>
                  <a:lnTo>
                    <a:pt x="95" y="511"/>
                  </a:lnTo>
                  <a:lnTo>
                    <a:pt x="95" y="511"/>
                  </a:lnTo>
                  <a:lnTo>
                    <a:pt x="97" y="511"/>
                  </a:lnTo>
                  <a:lnTo>
                    <a:pt x="97" y="511"/>
                  </a:lnTo>
                  <a:lnTo>
                    <a:pt x="97" y="511"/>
                  </a:lnTo>
                  <a:lnTo>
                    <a:pt x="99" y="511"/>
                  </a:lnTo>
                  <a:lnTo>
                    <a:pt x="99" y="511"/>
                  </a:lnTo>
                  <a:lnTo>
                    <a:pt x="99" y="511"/>
                  </a:lnTo>
                  <a:lnTo>
                    <a:pt x="102" y="511"/>
                  </a:lnTo>
                  <a:lnTo>
                    <a:pt x="102" y="509"/>
                  </a:lnTo>
                  <a:lnTo>
                    <a:pt x="102" y="509"/>
                  </a:lnTo>
                  <a:lnTo>
                    <a:pt x="102" y="506"/>
                  </a:lnTo>
                  <a:lnTo>
                    <a:pt x="102" y="506"/>
                  </a:lnTo>
                  <a:lnTo>
                    <a:pt x="102" y="504"/>
                  </a:lnTo>
                  <a:lnTo>
                    <a:pt x="102" y="504"/>
                  </a:lnTo>
                  <a:lnTo>
                    <a:pt x="99" y="502"/>
                  </a:lnTo>
                  <a:lnTo>
                    <a:pt x="102" y="499"/>
                  </a:lnTo>
                  <a:lnTo>
                    <a:pt x="102" y="499"/>
                  </a:lnTo>
                  <a:lnTo>
                    <a:pt x="102" y="499"/>
                  </a:lnTo>
                  <a:lnTo>
                    <a:pt x="102" y="497"/>
                  </a:lnTo>
                  <a:lnTo>
                    <a:pt x="104" y="497"/>
                  </a:lnTo>
                  <a:lnTo>
                    <a:pt x="106" y="495"/>
                  </a:lnTo>
                  <a:lnTo>
                    <a:pt x="109" y="495"/>
                  </a:lnTo>
                  <a:lnTo>
                    <a:pt x="111" y="495"/>
                  </a:lnTo>
                  <a:lnTo>
                    <a:pt x="111" y="492"/>
                  </a:lnTo>
                  <a:lnTo>
                    <a:pt x="116" y="490"/>
                  </a:lnTo>
                  <a:lnTo>
                    <a:pt x="121" y="488"/>
                  </a:lnTo>
                  <a:lnTo>
                    <a:pt x="121" y="485"/>
                  </a:lnTo>
                  <a:lnTo>
                    <a:pt x="123" y="485"/>
                  </a:lnTo>
                  <a:lnTo>
                    <a:pt x="123" y="483"/>
                  </a:lnTo>
                  <a:lnTo>
                    <a:pt x="123" y="483"/>
                  </a:lnTo>
                  <a:lnTo>
                    <a:pt x="123" y="478"/>
                  </a:lnTo>
                  <a:lnTo>
                    <a:pt x="118" y="476"/>
                  </a:lnTo>
                  <a:lnTo>
                    <a:pt x="118" y="476"/>
                  </a:lnTo>
                  <a:lnTo>
                    <a:pt x="113" y="476"/>
                  </a:lnTo>
                  <a:lnTo>
                    <a:pt x="113" y="476"/>
                  </a:lnTo>
                  <a:lnTo>
                    <a:pt x="111" y="478"/>
                  </a:lnTo>
                  <a:lnTo>
                    <a:pt x="111" y="478"/>
                  </a:lnTo>
                  <a:lnTo>
                    <a:pt x="111" y="476"/>
                  </a:lnTo>
                  <a:lnTo>
                    <a:pt x="111" y="476"/>
                  </a:lnTo>
                  <a:lnTo>
                    <a:pt x="111" y="473"/>
                  </a:lnTo>
                  <a:lnTo>
                    <a:pt x="111" y="473"/>
                  </a:lnTo>
                  <a:lnTo>
                    <a:pt x="109" y="473"/>
                  </a:lnTo>
                  <a:lnTo>
                    <a:pt x="106" y="469"/>
                  </a:lnTo>
                  <a:lnTo>
                    <a:pt x="106" y="469"/>
                  </a:lnTo>
                  <a:lnTo>
                    <a:pt x="106" y="466"/>
                  </a:lnTo>
                  <a:lnTo>
                    <a:pt x="106" y="466"/>
                  </a:lnTo>
                  <a:lnTo>
                    <a:pt x="106" y="466"/>
                  </a:lnTo>
                  <a:lnTo>
                    <a:pt x="106" y="466"/>
                  </a:lnTo>
                  <a:lnTo>
                    <a:pt x="104" y="464"/>
                  </a:lnTo>
                  <a:lnTo>
                    <a:pt x="104" y="464"/>
                  </a:lnTo>
                  <a:lnTo>
                    <a:pt x="104" y="464"/>
                  </a:lnTo>
                  <a:lnTo>
                    <a:pt x="102" y="464"/>
                  </a:lnTo>
                  <a:lnTo>
                    <a:pt x="102" y="464"/>
                  </a:lnTo>
                  <a:lnTo>
                    <a:pt x="102" y="464"/>
                  </a:lnTo>
                  <a:lnTo>
                    <a:pt x="99" y="464"/>
                  </a:lnTo>
                  <a:lnTo>
                    <a:pt x="97" y="464"/>
                  </a:lnTo>
                  <a:lnTo>
                    <a:pt x="97" y="464"/>
                  </a:lnTo>
                  <a:lnTo>
                    <a:pt x="97" y="464"/>
                  </a:lnTo>
                  <a:lnTo>
                    <a:pt x="95" y="464"/>
                  </a:lnTo>
                  <a:lnTo>
                    <a:pt x="92" y="461"/>
                  </a:lnTo>
                  <a:lnTo>
                    <a:pt x="85" y="454"/>
                  </a:lnTo>
                  <a:lnTo>
                    <a:pt x="83" y="452"/>
                  </a:lnTo>
                  <a:lnTo>
                    <a:pt x="80" y="452"/>
                  </a:lnTo>
                  <a:lnTo>
                    <a:pt x="80" y="450"/>
                  </a:lnTo>
                  <a:lnTo>
                    <a:pt x="78" y="450"/>
                  </a:lnTo>
                  <a:lnTo>
                    <a:pt x="78" y="450"/>
                  </a:lnTo>
                  <a:lnTo>
                    <a:pt x="76" y="450"/>
                  </a:lnTo>
                  <a:lnTo>
                    <a:pt x="76" y="450"/>
                  </a:lnTo>
                  <a:lnTo>
                    <a:pt x="76" y="452"/>
                  </a:lnTo>
                  <a:lnTo>
                    <a:pt x="76" y="452"/>
                  </a:lnTo>
                  <a:lnTo>
                    <a:pt x="73" y="454"/>
                  </a:lnTo>
                  <a:lnTo>
                    <a:pt x="73" y="454"/>
                  </a:lnTo>
                  <a:lnTo>
                    <a:pt x="73" y="454"/>
                  </a:lnTo>
                  <a:lnTo>
                    <a:pt x="73" y="457"/>
                  </a:lnTo>
                  <a:lnTo>
                    <a:pt x="73" y="457"/>
                  </a:lnTo>
                  <a:lnTo>
                    <a:pt x="73" y="457"/>
                  </a:lnTo>
                  <a:lnTo>
                    <a:pt x="71" y="459"/>
                  </a:lnTo>
                  <a:lnTo>
                    <a:pt x="71" y="459"/>
                  </a:lnTo>
                  <a:lnTo>
                    <a:pt x="71" y="459"/>
                  </a:lnTo>
                  <a:lnTo>
                    <a:pt x="69" y="459"/>
                  </a:lnTo>
                  <a:lnTo>
                    <a:pt x="69" y="457"/>
                  </a:lnTo>
                  <a:lnTo>
                    <a:pt x="69" y="457"/>
                  </a:lnTo>
                  <a:lnTo>
                    <a:pt x="66" y="454"/>
                  </a:lnTo>
                  <a:lnTo>
                    <a:pt x="64" y="450"/>
                  </a:lnTo>
                  <a:lnTo>
                    <a:pt x="64" y="447"/>
                  </a:lnTo>
                  <a:lnTo>
                    <a:pt x="64" y="447"/>
                  </a:lnTo>
                  <a:lnTo>
                    <a:pt x="64" y="447"/>
                  </a:lnTo>
                  <a:lnTo>
                    <a:pt x="61" y="445"/>
                  </a:lnTo>
                  <a:lnTo>
                    <a:pt x="59" y="443"/>
                  </a:lnTo>
                  <a:lnTo>
                    <a:pt x="57" y="443"/>
                  </a:lnTo>
                  <a:lnTo>
                    <a:pt x="57" y="443"/>
                  </a:lnTo>
                  <a:lnTo>
                    <a:pt x="57" y="443"/>
                  </a:lnTo>
                  <a:lnTo>
                    <a:pt x="57" y="440"/>
                  </a:lnTo>
                  <a:lnTo>
                    <a:pt x="54" y="438"/>
                  </a:lnTo>
                  <a:lnTo>
                    <a:pt x="54" y="435"/>
                  </a:lnTo>
                  <a:lnTo>
                    <a:pt x="54" y="435"/>
                  </a:lnTo>
                  <a:lnTo>
                    <a:pt x="52" y="433"/>
                  </a:lnTo>
                  <a:lnTo>
                    <a:pt x="52" y="433"/>
                  </a:lnTo>
                  <a:lnTo>
                    <a:pt x="50" y="433"/>
                  </a:lnTo>
                  <a:lnTo>
                    <a:pt x="47" y="431"/>
                  </a:lnTo>
                  <a:lnTo>
                    <a:pt x="47" y="431"/>
                  </a:lnTo>
                  <a:lnTo>
                    <a:pt x="47" y="424"/>
                  </a:lnTo>
                  <a:lnTo>
                    <a:pt x="50" y="417"/>
                  </a:lnTo>
                  <a:lnTo>
                    <a:pt x="50" y="414"/>
                  </a:lnTo>
                  <a:lnTo>
                    <a:pt x="50" y="412"/>
                  </a:lnTo>
                  <a:lnTo>
                    <a:pt x="50" y="412"/>
                  </a:lnTo>
                  <a:lnTo>
                    <a:pt x="50" y="409"/>
                  </a:lnTo>
                  <a:lnTo>
                    <a:pt x="50" y="409"/>
                  </a:lnTo>
                  <a:lnTo>
                    <a:pt x="50" y="409"/>
                  </a:lnTo>
                  <a:lnTo>
                    <a:pt x="52" y="407"/>
                  </a:lnTo>
                  <a:lnTo>
                    <a:pt x="54" y="405"/>
                  </a:lnTo>
                  <a:lnTo>
                    <a:pt x="59" y="398"/>
                  </a:lnTo>
                  <a:lnTo>
                    <a:pt x="59" y="398"/>
                  </a:lnTo>
                  <a:lnTo>
                    <a:pt x="59" y="395"/>
                  </a:lnTo>
                  <a:lnTo>
                    <a:pt x="61" y="395"/>
                  </a:lnTo>
                  <a:lnTo>
                    <a:pt x="61" y="391"/>
                  </a:lnTo>
                  <a:lnTo>
                    <a:pt x="61" y="391"/>
                  </a:lnTo>
                  <a:lnTo>
                    <a:pt x="61" y="388"/>
                  </a:lnTo>
                  <a:lnTo>
                    <a:pt x="64" y="386"/>
                  </a:lnTo>
                  <a:lnTo>
                    <a:pt x="66" y="386"/>
                  </a:lnTo>
                  <a:lnTo>
                    <a:pt x="69" y="381"/>
                  </a:lnTo>
                  <a:lnTo>
                    <a:pt x="69" y="381"/>
                  </a:lnTo>
                  <a:lnTo>
                    <a:pt x="69" y="381"/>
                  </a:lnTo>
                  <a:lnTo>
                    <a:pt x="69" y="381"/>
                  </a:lnTo>
                  <a:lnTo>
                    <a:pt x="71" y="381"/>
                  </a:lnTo>
                  <a:lnTo>
                    <a:pt x="71" y="381"/>
                  </a:lnTo>
                  <a:lnTo>
                    <a:pt x="71" y="381"/>
                  </a:lnTo>
                  <a:lnTo>
                    <a:pt x="73" y="381"/>
                  </a:lnTo>
                  <a:lnTo>
                    <a:pt x="73" y="381"/>
                  </a:lnTo>
                  <a:lnTo>
                    <a:pt x="83" y="376"/>
                  </a:lnTo>
                  <a:lnTo>
                    <a:pt x="85" y="376"/>
                  </a:lnTo>
                  <a:lnTo>
                    <a:pt x="87" y="376"/>
                  </a:lnTo>
                  <a:lnTo>
                    <a:pt x="90" y="376"/>
                  </a:lnTo>
                  <a:lnTo>
                    <a:pt x="92" y="376"/>
                  </a:lnTo>
                  <a:lnTo>
                    <a:pt x="92" y="376"/>
                  </a:lnTo>
                  <a:lnTo>
                    <a:pt x="92" y="376"/>
                  </a:lnTo>
                  <a:lnTo>
                    <a:pt x="95" y="376"/>
                  </a:lnTo>
                  <a:lnTo>
                    <a:pt x="95" y="376"/>
                  </a:lnTo>
                  <a:lnTo>
                    <a:pt x="97" y="376"/>
                  </a:lnTo>
                  <a:lnTo>
                    <a:pt x="104" y="376"/>
                  </a:lnTo>
                  <a:lnTo>
                    <a:pt x="106" y="376"/>
                  </a:lnTo>
                  <a:lnTo>
                    <a:pt x="109" y="376"/>
                  </a:lnTo>
                  <a:lnTo>
                    <a:pt x="109" y="376"/>
                  </a:lnTo>
                  <a:lnTo>
                    <a:pt x="111" y="376"/>
                  </a:lnTo>
                  <a:lnTo>
                    <a:pt x="111" y="376"/>
                  </a:lnTo>
                  <a:lnTo>
                    <a:pt x="111" y="374"/>
                  </a:lnTo>
                  <a:lnTo>
                    <a:pt x="111" y="374"/>
                  </a:lnTo>
                  <a:lnTo>
                    <a:pt x="111" y="364"/>
                  </a:lnTo>
                  <a:lnTo>
                    <a:pt x="113" y="353"/>
                  </a:lnTo>
                  <a:lnTo>
                    <a:pt x="113" y="350"/>
                  </a:lnTo>
                  <a:lnTo>
                    <a:pt x="113" y="350"/>
                  </a:lnTo>
                  <a:lnTo>
                    <a:pt x="113" y="348"/>
                  </a:lnTo>
                  <a:lnTo>
                    <a:pt x="113" y="348"/>
                  </a:lnTo>
                  <a:lnTo>
                    <a:pt x="116" y="348"/>
                  </a:lnTo>
                  <a:lnTo>
                    <a:pt x="116" y="346"/>
                  </a:lnTo>
                  <a:lnTo>
                    <a:pt x="113" y="317"/>
                  </a:lnTo>
                  <a:lnTo>
                    <a:pt x="113" y="315"/>
                  </a:lnTo>
                  <a:lnTo>
                    <a:pt x="113" y="315"/>
                  </a:lnTo>
                  <a:lnTo>
                    <a:pt x="113" y="312"/>
                  </a:lnTo>
                  <a:lnTo>
                    <a:pt x="113" y="310"/>
                  </a:lnTo>
                  <a:lnTo>
                    <a:pt x="113" y="308"/>
                  </a:lnTo>
                  <a:lnTo>
                    <a:pt x="113" y="301"/>
                  </a:lnTo>
                  <a:lnTo>
                    <a:pt x="113" y="296"/>
                  </a:lnTo>
                  <a:lnTo>
                    <a:pt x="111" y="296"/>
                  </a:lnTo>
                  <a:lnTo>
                    <a:pt x="111" y="294"/>
                  </a:lnTo>
                  <a:lnTo>
                    <a:pt x="111" y="294"/>
                  </a:lnTo>
                  <a:lnTo>
                    <a:pt x="109" y="291"/>
                  </a:lnTo>
                  <a:lnTo>
                    <a:pt x="109" y="291"/>
                  </a:lnTo>
                  <a:lnTo>
                    <a:pt x="109" y="291"/>
                  </a:lnTo>
                  <a:lnTo>
                    <a:pt x="109" y="289"/>
                  </a:lnTo>
                  <a:lnTo>
                    <a:pt x="111" y="284"/>
                  </a:lnTo>
                  <a:lnTo>
                    <a:pt x="111" y="282"/>
                  </a:lnTo>
                  <a:lnTo>
                    <a:pt x="111" y="282"/>
                  </a:lnTo>
                  <a:lnTo>
                    <a:pt x="111" y="282"/>
                  </a:lnTo>
                  <a:lnTo>
                    <a:pt x="111" y="282"/>
                  </a:lnTo>
                  <a:lnTo>
                    <a:pt x="111" y="282"/>
                  </a:lnTo>
                  <a:lnTo>
                    <a:pt x="109" y="282"/>
                  </a:lnTo>
                  <a:lnTo>
                    <a:pt x="111" y="279"/>
                  </a:lnTo>
                  <a:lnTo>
                    <a:pt x="111" y="279"/>
                  </a:lnTo>
                  <a:lnTo>
                    <a:pt x="111" y="279"/>
                  </a:lnTo>
                  <a:lnTo>
                    <a:pt x="116" y="275"/>
                  </a:lnTo>
                  <a:lnTo>
                    <a:pt x="118" y="275"/>
                  </a:lnTo>
                  <a:lnTo>
                    <a:pt x="116" y="272"/>
                  </a:lnTo>
                  <a:lnTo>
                    <a:pt x="113" y="272"/>
                  </a:lnTo>
                  <a:lnTo>
                    <a:pt x="109" y="277"/>
                  </a:lnTo>
                  <a:lnTo>
                    <a:pt x="104" y="282"/>
                  </a:lnTo>
                  <a:lnTo>
                    <a:pt x="102" y="286"/>
                  </a:lnTo>
                  <a:lnTo>
                    <a:pt x="99" y="284"/>
                  </a:lnTo>
                  <a:lnTo>
                    <a:pt x="97" y="282"/>
                  </a:lnTo>
                  <a:lnTo>
                    <a:pt x="97" y="284"/>
                  </a:lnTo>
                  <a:lnTo>
                    <a:pt x="95" y="284"/>
                  </a:lnTo>
                  <a:lnTo>
                    <a:pt x="90" y="282"/>
                  </a:lnTo>
                  <a:lnTo>
                    <a:pt x="90" y="286"/>
                  </a:lnTo>
                  <a:lnTo>
                    <a:pt x="85" y="294"/>
                  </a:lnTo>
                  <a:lnTo>
                    <a:pt x="83" y="294"/>
                  </a:lnTo>
                  <a:lnTo>
                    <a:pt x="80" y="291"/>
                  </a:lnTo>
                  <a:lnTo>
                    <a:pt x="78" y="294"/>
                  </a:lnTo>
                  <a:lnTo>
                    <a:pt x="76" y="294"/>
                  </a:lnTo>
                  <a:lnTo>
                    <a:pt x="73" y="294"/>
                  </a:lnTo>
                  <a:lnTo>
                    <a:pt x="71" y="291"/>
                  </a:lnTo>
                  <a:lnTo>
                    <a:pt x="69" y="289"/>
                  </a:lnTo>
                  <a:lnTo>
                    <a:pt x="69" y="289"/>
                  </a:lnTo>
                  <a:lnTo>
                    <a:pt x="69" y="286"/>
                  </a:lnTo>
                  <a:lnTo>
                    <a:pt x="66" y="284"/>
                  </a:lnTo>
                  <a:lnTo>
                    <a:pt x="66" y="284"/>
                  </a:lnTo>
                  <a:lnTo>
                    <a:pt x="66" y="282"/>
                  </a:lnTo>
                  <a:lnTo>
                    <a:pt x="66" y="282"/>
                  </a:lnTo>
                  <a:lnTo>
                    <a:pt x="64" y="279"/>
                  </a:lnTo>
                  <a:lnTo>
                    <a:pt x="64" y="279"/>
                  </a:lnTo>
                  <a:lnTo>
                    <a:pt x="64" y="279"/>
                  </a:lnTo>
                  <a:lnTo>
                    <a:pt x="64" y="279"/>
                  </a:lnTo>
                  <a:lnTo>
                    <a:pt x="61" y="277"/>
                  </a:lnTo>
                  <a:lnTo>
                    <a:pt x="59" y="275"/>
                  </a:lnTo>
                  <a:lnTo>
                    <a:pt x="57" y="275"/>
                  </a:lnTo>
                  <a:lnTo>
                    <a:pt x="57" y="275"/>
                  </a:lnTo>
                  <a:lnTo>
                    <a:pt x="57" y="275"/>
                  </a:lnTo>
                  <a:lnTo>
                    <a:pt x="57" y="272"/>
                  </a:lnTo>
                  <a:lnTo>
                    <a:pt x="54" y="272"/>
                  </a:lnTo>
                  <a:lnTo>
                    <a:pt x="54" y="272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5" y="270"/>
                  </a:lnTo>
                  <a:lnTo>
                    <a:pt x="43" y="268"/>
                  </a:lnTo>
                  <a:lnTo>
                    <a:pt x="35" y="265"/>
                  </a:lnTo>
                  <a:lnTo>
                    <a:pt x="35" y="260"/>
                  </a:lnTo>
                  <a:lnTo>
                    <a:pt x="35" y="258"/>
                  </a:lnTo>
                  <a:lnTo>
                    <a:pt x="35" y="258"/>
                  </a:lnTo>
                  <a:lnTo>
                    <a:pt x="35" y="256"/>
                  </a:lnTo>
                  <a:lnTo>
                    <a:pt x="35" y="256"/>
                  </a:lnTo>
                  <a:lnTo>
                    <a:pt x="33" y="253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41"/>
                  </a:lnTo>
                  <a:lnTo>
                    <a:pt x="33" y="241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37"/>
                  </a:lnTo>
                  <a:lnTo>
                    <a:pt x="35" y="237"/>
                  </a:lnTo>
                  <a:lnTo>
                    <a:pt x="35" y="232"/>
                  </a:lnTo>
                  <a:lnTo>
                    <a:pt x="35" y="232"/>
                  </a:lnTo>
                  <a:lnTo>
                    <a:pt x="35" y="230"/>
                  </a:lnTo>
                  <a:lnTo>
                    <a:pt x="33" y="230"/>
                  </a:lnTo>
                  <a:lnTo>
                    <a:pt x="33" y="230"/>
                  </a:lnTo>
                  <a:lnTo>
                    <a:pt x="31" y="227"/>
                  </a:lnTo>
                  <a:lnTo>
                    <a:pt x="31" y="227"/>
                  </a:lnTo>
                  <a:lnTo>
                    <a:pt x="31" y="227"/>
                  </a:lnTo>
                  <a:lnTo>
                    <a:pt x="28" y="225"/>
                  </a:lnTo>
                  <a:lnTo>
                    <a:pt x="26" y="225"/>
                  </a:lnTo>
                  <a:lnTo>
                    <a:pt x="24" y="223"/>
                  </a:lnTo>
                  <a:lnTo>
                    <a:pt x="21" y="223"/>
                  </a:lnTo>
                  <a:lnTo>
                    <a:pt x="19" y="223"/>
                  </a:lnTo>
                  <a:lnTo>
                    <a:pt x="19" y="223"/>
                  </a:lnTo>
                  <a:lnTo>
                    <a:pt x="19" y="223"/>
                  </a:lnTo>
                  <a:lnTo>
                    <a:pt x="19" y="223"/>
                  </a:lnTo>
                  <a:lnTo>
                    <a:pt x="16" y="220"/>
                  </a:lnTo>
                  <a:lnTo>
                    <a:pt x="16" y="220"/>
                  </a:lnTo>
                  <a:lnTo>
                    <a:pt x="16" y="220"/>
                  </a:lnTo>
                  <a:lnTo>
                    <a:pt x="16" y="220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2" y="213"/>
                  </a:lnTo>
                  <a:lnTo>
                    <a:pt x="2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0" y="208"/>
                  </a:lnTo>
                  <a:lnTo>
                    <a:pt x="0" y="206"/>
                  </a:lnTo>
                  <a:lnTo>
                    <a:pt x="0" y="206"/>
                  </a:lnTo>
                  <a:lnTo>
                    <a:pt x="2" y="206"/>
                  </a:lnTo>
                  <a:lnTo>
                    <a:pt x="2" y="204"/>
                  </a:lnTo>
                  <a:lnTo>
                    <a:pt x="2" y="204"/>
                  </a:lnTo>
                  <a:lnTo>
                    <a:pt x="2" y="204"/>
                  </a:lnTo>
                  <a:lnTo>
                    <a:pt x="2" y="201"/>
                  </a:lnTo>
                  <a:lnTo>
                    <a:pt x="2" y="199"/>
                  </a:lnTo>
                  <a:lnTo>
                    <a:pt x="9" y="194"/>
                  </a:lnTo>
                  <a:lnTo>
                    <a:pt x="12" y="194"/>
                  </a:lnTo>
                  <a:lnTo>
                    <a:pt x="14" y="194"/>
                  </a:lnTo>
                  <a:lnTo>
                    <a:pt x="16" y="199"/>
                  </a:lnTo>
                  <a:lnTo>
                    <a:pt x="19" y="199"/>
                  </a:lnTo>
                  <a:lnTo>
                    <a:pt x="26" y="201"/>
                  </a:lnTo>
                  <a:lnTo>
                    <a:pt x="31" y="201"/>
                  </a:lnTo>
                  <a:lnTo>
                    <a:pt x="35" y="197"/>
                  </a:lnTo>
                  <a:lnTo>
                    <a:pt x="38" y="197"/>
                  </a:lnTo>
                  <a:lnTo>
                    <a:pt x="45" y="197"/>
                  </a:lnTo>
                  <a:lnTo>
                    <a:pt x="45" y="197"/>
                  </a:lnTo>
                  <a:lnTo>
                    <a:pt x="47" y="194"/>
                  </a:lnTo>
                  <a:lnTo>
                    <a:pt x="47" y="194"/>
                  </a:lnTo>
                  <a:lnTo>
                    <a:pt x="47" y="194"/>
                  </a:lnTo>
                  <a:lnTo>
                    <a:pt x="47" y="192"/>
                  </a:lnTo>
                  <a:lnTo>
                    <a:pt x="50" y="189"/>
                  </a:lnTo>
                  <a:lnTo>
                    <a:pt x="50" y="185"/>
                  </a:lnTo>
                  <a:lnTo>
                    <a:pt x="50" y="185"/>
                  </a:lnTo>
                  <a:lnTo>
                    <a:pt x="50" y="185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7" y="178"/>
                  </a:lnTo>
                  <a:lnTo>
                    <a:pt x="57" y="178"/>
                  </a:lnTo>
                  <a:lnTo>
                    <a:pt x="57" y="175"/>
                  </a:lnTo>
                  <a:lnTo>
                    <a:pt x="57" y="175"/>
                  </a:lnTo>
                  <a:lnTo>
                    <a:pt x="57" y="175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4" y="166"/>
                  </a:lnTo>
                  <a:lnTo>
                    <a:pt x="54" y="166"/>
                  </a:lnTo>
                  <a:lnTo>
                    <a:pt x="54" y="166"/>
                  </a:lnTo>
                  <a:lnTo>
                    <a:pt x="52" y="163"/>
                  </a:lnTo>
                  <a:lnTo>
                    <a:pt x="52" y="163"/>
                  </a:lnTo>
                  <a:lnTo>
                    <a:pt x="52" y="163"/>
                  </a:lnTo>
                  <a:lnTo>
                    <a:pt x="54" y="161"/>
                  </a:lnTo>
                  <a:lnTo>
                    <a:pt x="54" y="161"/>
                  </a:lnTo>
                  <a:lnTo>
                    <a:pt x="54" y="159"/>
                  </a:lnTo>
                  <a:lnTo>
                    <a:pt x="54" y="159"/>
                  </a:lnTo>
                  <a:lnTo>
                    <a:pt x="54" y="156"/>
                  </a:lnTo>
                  <a:lnTo>
                    <a:pt x="54" y="156"/>
                  </a:lnTo>
                  <a:lnTo>
                    <a:pt x="57" y="152"/>
                  </a:lnTo>
                  <a:lnTo>
                    <a:pt x="57" y="152"/>
                  </a:lnTo>
                  <a:lnTo>
                    <a:pt x="57" y="152"/>
                  </a:lnTo>
                  <a:lnTo>
                    <a:pt x="57" y="147"/>
                  </a:lnTo>
                  <a:lnTo>
                    <a:pt x="57" y="144"/>
                  </a:lnTo>
                  <a:lnTo>
                    <a:pt x="57" y="144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4"/>
                  </a:lnTo>
                  <a:lnTo>
                    <a:pt x="59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4" y="147"/>
                  </a:lnTo>
                  <a:lnTo>
                    <a:pt x="64" y="147"/>
                  </a:lnTo>
                  <a:lnTo>
                    <a:pt x="64" y="147"/>
                  </a:lnTo>
                  <a:lnTo>
                    <a:pt x="64" y="144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69" y="140"/>
                  </a:lnTo>
                  <a:lnTo>
                    <a:pt x="71" y="140"/>
                  </a:lnTo>
                  <a:lnTo>
                    <a:pt x="73" y="140"/>
                  </a:lnTo>
                  <a:lnTo>
                    <a:pt x="85" y="140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90" y="135"/>
                  </a:lnTo>
                  <a:lnTo>
                    <a:pt x="90" y="130"/>
                  </a:lnTo>
                  <a:lnTo>
                    <a:pt x="87" y="128"/>
                  </a:lnTo>
                  <a:lnTo>
                    <a:pt x="87" y="121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5" y="116"/>
                  </a:lnTo>
                  <a:lnTo>
                    <a:pt x="85" y="116"/>
                  </a:lnTo>
                  <a:lnTo>
                    <a:pt x="85" y="116"/>
                  </a:lnTo>
                  <a:lnTo>
                    <a:pt x="85" y="116"/>
                  </a:lnTo>
                  <a:lnTo>
                    <a:pt x="85" y="114"/>
                  </a:lnTo>
                  <a:lnTo>
                    <a:pt x="85" y="114"/>
                  </a:lnTo>
                  <a:lnTo>
                    <a:pt x="85" y="114"/>
                  </a:lnTo>
                  <a:lnTo>
                    <a:pt x="85" y="114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0" y="111"/>
                  </a:lnTo>
                  <a:lnTo>
                    <a:pt x="90" y="102"/>
                  </a:lnTo>
                  <a:lnTo>
                    <a:pt x="90" y="102"/>
                  </a:lnTo>
                  <a:lnTo>
                    <a:pt x="90" y="102"/>
                  </a:lnTo>
                  <a:lnTo>
                    <a:pt x="90" y="102"/>
                  </a:lnTo>
                  <a:lnTo>
                    <a:pt x="90" y="100"/>
                  </a:lnTo>
                  <a:lnTo>
                    <a:pt x="90" y="100"/>
                  </a:lnTo>
                  <a:lnTo>
                    <a:pt x="87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3" y="100"/>
                  </a:lnTo>
                  <a:lnTo>
                    <a:pt x="83" y="100"/>
                  </a:lnTo>
                  <a:lnTo>
                    <a:pt x="83" y="97"/>
                  </a:lnTo>
                  <a:lnTo>
                    <a:pt x="83" y="95"/>
                  </a:lnTo>
                  <a:lnTo>
                    <a:pt x="85" y="90"/>
                  </a:lnTo>
                  <a:lnTo>
                    <a:pt x="85" y="88"/>
                  </a:lnTo>
                  <a:lnTo>
                    <a:pt x="87" y="83"/>
                  </a:lnTo>
                  <a:lnTo>
                    <a:pt x="87" y="83"/>
                  </a:lnTo>
                  <a:lnTo>
                    <a:pt x="90" y="81"/>
                  </a:lnTo>
                  <a:lnTo>
                    <a:pt x="95" y="76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9" y="74"/>
                  </a:lnTo>
                  <a:lnTo>
                    <a:pt x="102" y="74"/>
                  </a:lnTo>
                  <a:lnTo>
                    <a:pt x="104" y="74"/>
                  </a:lnTo>
                  <a:lnTo>
                    <a:pt x="104" y="74"/>
                  </a:lnTo>
                  <a:lnTo>
                    <a:pt x="104" y="74"/>
                  </a:lnTo>
                  <a:lnTo>
                    <a:pt x="106" y="74"/>
                  </a:lnTo>
                  <a:lnTo>
                    <a:pt x="109" y="76"/>
                  </a:lnTo>
                  <a:lnTo>
                    <a:pt x="113" y="78"/>
                  </a:lnTo>
                  <a:lnTo>
                    <a:pt x="113" y="81"/>
                  </a:lnTo>
                  <a:lnTo>
                    <a:pt x="116" y="81"/>
                  </a:lnTo>
                  <a:lnTo>
                    <a:pt x="116" y="83"/>
                  </a:lnTo>
                  <a:lnTo>
                    <a:pt x="116" y="83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3" y="83"/>
                  </a:lnTo>
                  <a:lnTo>
                    <a:pt x="125" y="83"/>
                  </a:lnTo>
                  <a:lnTo>
                    <a:pt x="125" y="83"/>
                  </a:lnTo>
                  <a:lnTo>
                    <a:pt x="128" y="83"/>
                  </a:lnTo>
                  <a:lnTo>
                    <a:pt x="128" y="83"/>
                  </a:lnTo>
                  <a:lnTo>
                    <a:pt x="130" y="83"/>
                  </a:lnTo>
                  <a:lnTo>
                    <a:pt x="130" y="85"/>
                  </a:lnTo>
                  <a:lnTo>
                    <a:pt x="130" y="85"/>
                  </a:lnTo>
                  <a:lnTo>
                    <a:pt x="130" y="88"/>
                  </a:lnTo>
                  <a:lnTo>
                    <a:pt x="130" y="88"/>
                  </a:lnTo>
                  <a:lnTo>
                    <a:pt x="130" y="90"/>
                  </a:lnTo>
                  <a:lnTo>
                    <a:pt x="130" y="92"/>
                  </a:lnTo>
                  <a:lnTo>
                    <a:pt x="130" y="95"/>
                  </a:lnTo>
                  <a:lnTo>
                    <a:pt x="130" y="95"/>
                  </a:lnTo>
                  <a:lnTo>
                    <a:pt x="130" y="95"/>
                  </a:lnTo>
                  <a:lnTo>
                    <a:pt x="130" y="95"/>
                  </a:lnTo>
                  <a:lnTo>
                    <a:pt x="130" y="97"/>
                  </a:lnTo>
                  <a:lnTo>
                    <a:pt x="137" y="102"/>
                  </a:lnTo>
                  <a:lnTo>
                    <a:pt x="137" y="104"/>
                  </a:lnTo>
                  <a:lnTo>
                    <a:pt x="137" y="107"/>
                  </a:lnTo>
                  <a:lnTo>
                    <a:pt x="139" y="109"/>
                  </a:lnTo>
                  <a:lnTo>
                    <a:pt x="139" y="111"/>
                  </a:lnTo>
                  <a:lnTo>
                    <a:pt x="142" y="114"/>
                  </a:lnTo>
                  <a:lnTo>
                    <a:pt x="147" y="118"/>
                  </a:lnTo>
                  <a:lnTo>
                    <a:pt x="147" y="121"/>
                  </a:lnTo>
                  <a:lnTo>
                    <a:pt x="149" y="121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51" y="123"/>
                  </a:lnTo>
                  <a:lnTo>
                    <a:pt x="154" y="123"/>
                  </a:lnTo>
                  <a:lnTo>
                    <a:pt x="175" y="116"/>
                  </a:lnTo>
                  <a:lnTo>
                    <a:pt x="180" y="114"/>
                  </a:lnTo>
                  <a:lnTo>
                    <a:pt x="180" y="114"/>
                  </a:lnTo>
                  <a:lnTo>
                    <a:pt x="180" y="114"/>
                  </a:lnTo>
                  <a:lnTo>
                    <a:pt x="182" y="114"/>
                  </a:lnTo>
                  <a:lnTo>
                    <a:pt x="182" y="111"/>
                  </a:lnTo>
                  <a:lnTo>
                    <a:pt x="182" y="111"/>
                  </a:lnTo>
                  <a:lnTo>
                    <a:pt x="182" y="109"/>
                  </a:lnTo>
                  <a:lnTo>
                    <a:pt x="182" y="107"/>
                  </a:lnTo>
                  <a:lnTo>
                    <a:pt x="184" y="107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7" y="104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1" y="102"/>
                  </a:lnTo>
                  <a:lnTo>
                    <a:pt x="191" y="102"/>
                  </a:lnTo>
                  <a:lnTo>
                    <a:pt x="191" y="102"/>
                  </a:lnTo>
                  <a:lnTo>
                    <a:pt x="194" y="102"/>
                  </a:lnTo>
                  <a:lnTo>
                    <a:pt x="196" y="102"/>
                  </a:lnTo>
                  <a:lnTo>
                    <a:pt x="196" y="102"/>
                  </a:lnTo>
                  <a:lnTo>
                    <a:pt x="196" y="100"/>
                  </a:lnTo>
                  <a:lnTo>
                    <a:pt x="199" y="100"/>
                  </a:lnTo>
                  <a:lnTo>
                    <a:pt x="199" y="100"/>
                  </a:lnTo>
                  <a:lnTo>
                    <a:pt x="199" y="100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203" y="100"/>
                  </a:lnTo>
                  <a:lnTo>
                    <a:pt x="206" y="100"/>
                  </a:lnTo>
                  <a:lnTo>
                    <a:pt x="206" y="97"/>
                  </a:lnTo>
                  <a:lnTo>
                    <a:pt x="206" y="92"/>
                  </a:lnTo>
                  <a:lnTo>
                    <a:pt x="206" y="90"/>
                  </a:lnTo>
                  <a:lnTo>
                    <a:pt x="201" y="85"/>
                  </a:lnTo>
                  <a:lnTo>
                    <a:pt x="199" y="76"/>
                  </a:lnTo>
                  <a:lnTo>
                    <a:pt x="196" y="74"/>
                  </a:lnTo>
                  <a:lnTo>
                    <a:pt x="196" y="71"/>
                  </a:lnTo>
                  <a:lnTo>
                    <a:pt x="196" y="69"/>
                  </a:lnTo>
                  <a:lnTo>
                    <a:pt x="196" y="69"/>
                  </a:lnTo>
                  <a:lnTo>
                    <a:pt x="196" y="69"/>
                  </a:lnTo>
                  <a:lnTo>
                    <a:pt x="196" y="66"/>
                  </a:lnTo>
                  <a:lnTo>
                    <a:pt x="196" y="66"/>
                  </a:lnTo>
                  <a:lnTo>
                    <a:pt x="196" y="66"/>
                  </a:lnTo>
                  <a:lnTo>
                    <a:pt x="196" y="66"/>
                  </a:lnTo>
                  <a:lnTo>
                    <a:pt x="196" y="64"/>
                  </a:lnTo>
                  <a:lnTo>
                    <a:pt x="199" y="64"/>
                  </a:lnTo>
                  <a:lnTo>
                    <a:pt x="199" y="64"/>
                  </a:lnTo>
                  <a:lnTo>
                    <a:pt x="199" y="64"/>
                  </a:lnTo>
                  <a:lnTo>
                    <a:pt x="199" y="62"/>
                  </a:lnTo>
                  <a:lnTo>
                    <a:pt x="199" y="62"/>
                  </a:lnTo>
                  <a:lnTo>
                    <a:pt x="199" y="62"/>
                  </a:lnTo>
                  <a:lnTo>
                    <a:pt x="199" y="62"/>
                  </a:lnTo>
                  <a:lnTo>
                    <a:pt x="199" y="59"/>
                  </a:lnTo>
                  <a:lnTo>
                    <a:pt x="199" y="57"/>
                  </a:lnTo>
                  <a:lnTo>
                    <a:pt x="199" y="55"/>
                  </a:lnTo>
                  <a:lnTo>
                    <a:pt x="199" y="55"/>
                  </a:lnTo>
                  <a:lnTo>
                    <a:pt x="199" y="52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199" y="50"/>
                  </a:lnTo>
                  <a:lnTo>
                    <a:pt x="199" y="48"/>
                  </a:lnTo>
                  <a:lnTo>
                    <a:pt x="196" y="48"/>
                  </a:lnTo>
                  <a:lnTo>
                    <a:pt x="189" y="48"/>
                  </a:lnTo>
                  <a:lnTo>
                    <a:pt x="187" y="50"/>
                  </a:lnTo>
                  <a:lnTo>
                    <a:pt x="187" y="50"/>
                  </a:lnTo>
                  <a:lnTo>
                    <a:pt x="184" y="48"/>
                  </a:lnTo>
                  <a:lnTo>
                    <a:pt x="184" y="48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80" y="50"/>
                  </a:lnTo>
                  <a:lnTo>
                    <a:pt x="177" y="50"/>
                  </a:lnTo>
                  <a:lnTo>
                    <a:pt x="177" y="48"/>
                  </a:lnTo>
                  <a:lnTo>
                    <a:pt x="177" y="48"/>
                  </a:lnTo>
                  <a:lnTo>
                    <a:pt x="170" y="40"/>
                  </a:lnTo>
                  <a:lnTo>
                    <a:pt x="165" y="36"/>
                  </a:lnTo>
                  <a:lnTo>
                    <a:pt x="161" y="33"/>
                  </a:lnTo>
                  <a:lnTo>
                    <a:pt x="158" y="31"/>
                  </a:lnTo>
                  <a:lnTo>
                    <a:pt x="156" y="29"/>
                  </a:lnTo>
                  <a:lnTo>
                    <a:pt x="154" y="24"/>
                  </a:lnTo>
                  <a:lnTo>
                    <a:pt x="154" y="24"/>
                  </a:lnTo>
                  <a:lnTo>
                    <a:pt x="154" y="21"/>
                  </a:lnTo>
                  <a:lnTo>
                    <a:pt x="154" y="17"/>
                  </a:lnTo>
                  <a:lnTo>
                    <a:pt x="154" y="17"/>
                  </a:lnTo>
                  <a:lnTo>
                    <a:pt x="154" y="14"/>
                  </a:lnTo>
                  <a:lnTo>
                    <a:pt x="154" y="14"/>
                  </a:lnTo>
                  <a:lnTo>
                    <a:pt x="154" y="12"/>
                  </a:lnTo>
                  <a:lnTo>
                    <a:pt x="154" y="10"/>
                  </a:lnTo>
                  <a:lnTo>
                    <a:pt x="158" y="7"/>
                  </a:lnTo>
                  <a:lnTo>
                    <a:pt x="158" y="7"/>
                  </a:lnTo>
                  <a:lnTo>
                    <a:pt x="158" y="7"/>
                  </a:lnTo>
                  <a:lnTo>
                    <a:pt x="161" y="7"/>
                  </a:lnTo>
                  <a:lnTo>
                    <a:pt x="161" y="7"/>
                  </a:lnTo>
                  <a:lnTo>
                    <a:pt x="161" y="10"/>
                  </a:lnTo>
                  <a:lnTo>
                    <a:pt x="163" y="10"/>
                  </a:lnTo>
                  <a:lnTo>
                    <a:pt x="163" y="10"/>
                  </a:lnTo>
                  <a:lnTo>
                    <a:pt x="165" y="7"/>
                  </a:lnTo>
                  <a:lnTo>
                    <a:pt x="175" y="3"/>
                  </a:lnTo>
                  <a:lnTo>
                    <a:pt x="180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87" y="3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91" y="7"/>
                  </a:lnTo>
                  <a:lnTo>
                    <a:pt x="191" y="10"/>
                  </a:lnTo>
                  <a:lnTo>
                    <a:pt x="194" y="10"/>
                  </a:lnTo>
                  <a:lnTo>
                    <a:pt x="194" y="10"/>
                  </a:lnTo>
                  <a:lnTo>
                    <a:pt x="194" y="10"/>
                  </a:lnTo>
                  <a:lnTo>
                    <a:pt x="201" y="17"/>
                  </a:lnTo>
                  <a:lnTo>
                    <a:pt x="201" y="17"/>
                  </a:lnTo>
                  <a:lnTo>
                    <a:pt x="201" y="19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03" y="21"/>
                  </a:lnTo>
                  <a:lnTo>
                    <a:pt x="203" y="21"/>
                  </a:lnTo>
                  <a:lnTo>
                    <a:pt x="206" y="21"/>
                  </a:lnTo>
                  <a:lnTo>
                    <a:pt x="215" y="24"/>
                  </a:lnTo>
                  <a:lnTo>
                    <a:pt x="222" y="26"/>
                  </a:lnTo>
                  <a:lnTo>
                    <a:pt x="222" y="29"/>
                  </a:lnTo>
                  <a:lnTo>
                    <a:pt x="225" y="29"/>
                  </a:lnTo>
                  <a:lnTo>
                    <a:pt x="225" y="31"/>
                  </a:lnTo>
                  <a:lnTo>
                    <a:pt x="225" y="33"/>
                  </a:lnTo>
                  <a:lnTo>
                    <a:pt x="227" y="36"/>
                  </a:lnTo>
                  <a:lnTo>
                    <a:pt x="227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36" y="36"/>
                  </a:lnTo>
                  <a:lnTo>
                    <a:pt x="239" y="36"/>
                  </a:lnTo>
                  <a:lnTo>
                    <a:pt x="239" y="36"/>
                  </a:lnTo>
                  <a:lnTo>
                    <a:pt x="241" y="36"/>
                  </a:lnTo>
                  <a:lnTo>
                    <a:pt x="241" y="36"/>
                  </a:lnTo>
                  <a:lnTo>
                    <a:pt x="241" y="36"/>
                  </a:lnTo>
                  <a:lnTo>
                    <a:pt x="244" y="38"/>
                  </a:lnTo>
                  <a:lnTo>
                    <a:pt x="246" y="40"/>
                  </a:lnTo>
                  <a:lnTo>
                    <a:pt x="246" y="43"/>
                  </a:lnTo>
                  <a:lnTo>
                    <a:pt x="246" y="43"/>
                  </a:lnTo>
                  <a:lnTo>
                    <a:pt x="246" y="43"/>
                  </a:lnTo>
                  <a:lnTo>
                    <a:pt x="246" y="43"/>
                  </a:lnTo>
                  <a:lnTo>
                    <a:pt x="244" y="45"/>
                  </a:lnTo>
                  <a:lnTo>
                    <a:pt x="244" y="48"/>
                  </a:lnTo>
                  <a:lnTo>
                    <a:pt x="244" y="50"/>
                  </a:lnTo>
                  <a:lnTo>
                    <a:pt x="244" y="50"/>
                  </a:lnTo>
                  <a:lnTo>
                    <a:pt x="244" y="52"/>
                  </a:lnTo>
                  <a:lnTo>
                    <a:pt x="244" y="52"/>
                  </a:lnTo>
                  <a:lnTo>
                    <a:pt x="246" y="52"/>
                  </a:lnTo>
                  <a:lnTo>
                    <a:pt x="248" y="55"/>
                  </a:lnTo>
                  <a:lnTo>
                    <a:pt x="248" y="57"/>
                  </a:lnTo>
                  <a:lnTo>
                    <a:pt x="248" y="57"/>
                  </a:lnTo>
                  <a:lnTo>
                    <a:pt x="248" y="57"/>
                  </a:lnTo>
                  <a:lnTo>
                    <a:pt x="248" y="62"/>
                  </a:lnTo>
                  <a:lnTo>
                    <a:pt x="248" y="64"/>
                  </a:lnTo>
                  <a:lnTo>
                    <a:pt x="248" y="64"/>
                  </a:lnTo>
                  <a:lnTo>
                    <a:pt x="248" y="64"/>
                  </a:lnTo>
                  <a:lnTo>
                    <a:pt x="248" y="66"/>
                  </a:lnTo>
                  <a:lnTo>
                    <a:pt x="251" y="66"/>
                  </a:lnTo>
                  <a:lnTo>
                    <a:pt x="251" y="69"/>
                  </a:lnTo>
                  <a:lnTo>
                    <a:pt x="262" y="76"/>
                  </a:lnTo>
                  <a:lnTo>
                    <a:pt x="265" y="76"/>
                  </a:lnTo>
                  <a:lnTo>
                    <a:pt x="267" y="78"/>
                  </a:lnTo>
                  <a:lnTo>
                    <a:pt x="272" y="81"/>
                  </a:lnTo>
                  <a:lnTo>
                    <a:pt x="274" y="81"/>
                  </a:lnTo>
                  <a:lnTo>
                    <a:pt x="281" y="78"/>
                  </a:lnTo>
                  <a:lnTo>
                    <a:pt x="284" y="81"/>
                  </a:lnTo>
                  <a:lnTo>
                    <a:pt x="286" y="81"/>
                  </a:lnTo>
                  <a:lnTo>
                    <a:pt x="288" y="83"/>
                  </a:lnTo>
                  <a:lnTo>
                    <a:pt x="288" y="83"/>
                  </a:lnTo>
                  <a:lnTo>
                    <a:pt x="291" y="85"/>
                  </a:lnTo>
                  <a:lnTo>
                    <a:pt x="291" y="85"/>
                  </a:lnTo>
                  <a:lnTo>
                    <a:pt x="291" y="88"/>
                  </a:lnTo>
                  <a:lnTo>
                    <a:pt x="293" y="88"/>
                  </a:lnTo>
                  <a:lnTo>
                    <a:pt x="296" y="88"/>
                  </a:lnTo>
                  <a:lnTo>
                    <a:pt x="296" y="88"/>
                  </a:lnTo>
                  <a:lnTo>
                    <a:pt x="300" y="85"/>
                  </a:lnTo>
                  <a:lnTo>
                    <a:pt x="300" y="83"/>
                  </a:lnTo>
                  <a:lnTo>
                    <a:pt x="300" y="83"/>
                  </a:lnTo>
                  <a:lnTo>
                    <a:pt x="303" y="83"/>
                  </a:lnTo>
                  <a:lnTo>
                    <a:pt x="303" y="83"/>
                  </a:lnTo>
                  <a:lnTo>
                    <a:pt x="305" y="85"/>
                  </a:lnTo>
                  <a:lnTo>
                    <a:pt x="305" y="85"/>
                  </a:lnTo>
                  <a:lnTo>
                    <a:pt x="305" y="85"/>
                  </a:lnTo>
                  <a:lnTo>
                    <a:pt x="307" y="88"/>
                  </a:lnTo>
                  <a:lnTo>
                    <a:pt x="307" y="88"/>
                  </a:lnTo>
                  <a:lnTo>
                    <a:pt x="310" y="90"/>
                  </a:lnTo>
                  <a:lnTo>
                    <a:pt x="310" y="90"/>
                  </a:lnTo>
                  <a:lnTo>
                    <a:pt x="310" y="92"/>
                  </a:lnTo>
                  <a:lnTo>
                    <a:pt x="310" y="92"/>
                  </a:lnTo>
                  <a:lnTo>
                    <a:pt x="312" y="92"/>
                  </a:lnTo>
                  <a:lnTo>
                    <a:pt x="312" y="92"/>
                  </a:lnTo>
                  <a:lnTo>
                    <a:pt x="314" y="92"/>
                  </a:lnTo>
                  <a:lnTo>
                    <a:pt x="314" y="92"/>
                  </a:lnTo>
                  <a:lnTo>
                    <a:pt x="314" y="92"/>
                  </a:lnTo>
                  <a:lnTo>
                    <a:pt x="314" y="92"/>
                  </a:lnTo>
                  <a:lnTo>
                    <a:pt x="314" y="90"/>
                  </a:lnTo>
                  <a:lnTo>
                    <a:pt x="314" y="90"/>
                  </a:lnTo>
                  <a:lnTo>
                    <a:pt x="314" y="90"/>
                  </a:lnTo>
                  <a:lnTo>
                    <a:pt x="314" y="90"/>
                  </a:lnTo>
                  <a:lnTo>
                    <a:pt x="317" y="90"/>
                  </a:lnTo>
                  <a:lnTo>
                    <a:pt x="317" y="90"/>
                  </a:lnTo>
                  <a:lnTo>
                    <a:pt x="317" y="90"/>
                  </a:lnTo>
                  <a:lnTo>
                    <a:pt x="319" y="92"/>
                  </a:lnTo>
                  <a:lnTo>
                    <a:pt x="319" y="92"/>
                  </a:lnTo>
                  <a:lnTo>
                    <a:pt x="319" y="92"/>
                  </a:lnTo>
                  <a:lnTo>
                    <a:pt x="319" y="92"/>
                  </a:lnTo>
                  <a:lnTo>
                    <a:pt x="322" y="100"/>
                  </a:lnTo>
                  <a:lnTo>
                    <a:pt x="322" y="100"/>
                  </a:lnTo>
                  <a:lnTo>
                    <a:pt x="322" y="100"/>
                  </a:lnTo>
                  <a:lnTo>
                    <a:pt x="322" y="102"/>
                  </a:lnTo>
                  <a:lnTo>
                    <a:pt x="322" y="102"/>
                  </a:lnTo>
                  <a:lnTo>
                    <a:pt x="322" y="102"/>
                  </a:lnTo>
                  <a:lnTo>
                    <a:pt x="322" y="104"/>
                  </a:lnTo>
                  <a:lnTo>
                    <a:pt x="324" y="107"/>
                  </a:lnTo>
                  <a:lnTo>
                    <a:pt x="324" y="107"/>
                  </a:lnTo>
                  <a:lnTo>
                    <a:pt x="324" y="107"/>
                  </a:lnTo>
                  <a:lnTo>
                    <a:pt x="324" y="107"/>
                  </a:lnTo>
                  <a:lnTo>
                    <a:pt x="324" y="107"/>
                  </a:lnTo>
                  <a:lnTo>
                    <a:pt x="326" y="107"/>
                  </a:lnTo>
                  <a:lnTo>
                    <a:pt x="326" y="107"/>
                  </a:lnTo>
                  <a:lnTo>
                    <a:pt x="329" y="107"/>
                  </a:lnTo>
                  <a:lnTo>
                    <a:pt x="329" y="107"/>
                  </a:lnTo>
                  <a:lnTo>
                    <a:pt x="329" y="107"/>
                  </a:lnTo>
                  <a:lnTo>
                    <a:pt x="331" y="109"/>
                  </a:lnTo>
                  <a:lnTo>
                    <a:pt x="331" y="109"/>
                  </a:lnTo>
                  <a:lnTo>
                    <a:pt x="329" y="111"/>
                  </a:lnTo>
                  <a:lnTo>
                    <a:pt x="329" y="114"/>
                  </a:lnTo>
                  <a:lnTo>
                    <a:pt x="329" y="121"/>
                  </a:lnTo>
                  <a:lnTo>
                    <a:pt x="329" y="123"/>
                  </a:lnTo>
                  <a:lnTo>
                    <a:pt x="329" y="123"/>
                  </a:lnTo>
                  <a:lnTo>
                    <a:pt x="329" y="123"/>
                  </a:lnTo>
                  <a:lnTo>
                    <a:pt x="329" y="126"/>
                  </a:lnTo>
                  <a:lnTo>
                    <a:pt x="329" y="126"/>
                  </a:lnTo>
                  <a:lnTo>
                    <a:pt x="329" y="126"/>
                  </a:lnTo>
                  <a:lnTo>
                    <a:pt x="326" y="126"/>
                  </a:lnTo>
                  <a:lnTo>
                    <a:pt x="326" y="128"/>
                  </a:lnTo>
                  <a:lnTo>
                    <a:pt x="326" y="128"/>
                  </a:lnTo>
                  <a:lnTo>
                    <a:pt x="329" y="128"/>
                  </a:lnTo>
                  <a:lnTo>
                    <a:pt x="331" y="128"/>
                  </a:lnTo>
                  <a:lnTo>
                    <a:pt x="338" y="128"/>
                  </a:lnTo>
                  <a:lnTo>
                    <a:pt x="340" y="128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45" y="128"/>
                  </a:lnTo>
                  <a:lnTo>
                    <a:pt x="345" y="128"/>
                  </a:lnTo>
                  <a:lnTo>
                    <a:pt x="348" y="128"/>
                  </a:lnTo>
                  <a:lnTo>
                    <a:pt x="350" y="128"/>
                  </a:lnTo>
                  <a:lnTo>
                    <a:pt x="352" y="128"/>
                  </a:lnTo>
                  <a:lnTo>
                    <a:pt x="352" y="126"/>
                  </a:lnTo>
                  <a:lnTo>
                    <a:pt x="355" y="126"/>
                  </a:lnTo>
                  <a:lnTo>
                    <a:pt x="355" y="126"/>
                  </a:lnTo>
                  <a:lnTo>
                    <a:pt x="364" y="126"/>
                  </a:lnTo>
                  <a:lnTo>
                    <a:pt x="369" y="123"/>
                  </a:lnTo>
                  <a:lnTo>
                    <a:pt x="369" y="123"/>
                  </a:lnTo>
                  <a:lnTo>
                    <a:pt x="371" y="123"/>
                  </a:lnTo>
                  <a:lnTo>
                    <a:pt x="371" y="123"/>
                  </a:lnTo>
                  <a:lnTo>
                    <a:pt x="374" y="123"/>
                  </a:lnTo>
                  <a:lnTo>
                    <a:pt x="374" y="126"/>
                  </a:lnTo>
                  <a:lnTo>
                    <a:pt x="376" y="128"/>
                  </a:lnTo>
                  <a:lnTo>
                    <a:pt x="378" y="130"/>
                  </a:lnTo>
                  <a:lnTo>
                    <a:pt x="378" y="130"/>
                  </a:lnTo>
                  <a:lnTo>
                    <a:pt x="378" y="133"/>
                  </a:lnTo>
                  <a:lnTo>
                    <a:pt x="378" y="133"/>
                  </a:lnTo>
                  <a:lnTo>
                    <a:pt x="378" y="133"/>
                  </a:lnTo>
                  <a:lnTo>
                    <a:pt x="378" y="135"/>
                  </a:lnTo>
                  <a:lnTo>
                    <a:pt x="376" y="135"/>
                  </a:lnTo>
                  <a:lnTo>
                    <a:pt x="376" y="140"/>
                  </a:lnTo>
                  <a:lnTo>
                    <a:pt x="374" y="140"/>
                  </a:lnTo>
                  <a:lnTo>
                    <a:pt x="374" y="142"/>
                  </a:lnTo>
                  <a:lnTo>
                    <a:pt x="371" y="142"/>
                  </a:lnTo>
                  <a:lnTo>
                    <a:pt x="371" y="142"/>
                  </a:lnTo>
                  <a:lnTo>
                    <a:pt x="371" y="144"/>
                  </a:lnTo>
                  <a:lnTo>
                    <a:pt x="369" y="154"/>
                  </a:lnTo>
                  <a:lnTo>
                    <a:pt x="371" y="159"/>
                  </a:lnTo>
                  <a:lnTo>
                    <a:pt x="371" y="159"/>
                  </a:lnTo>
                  <a:lnTo>
                    <a:pt x="371" y="161"/>
                  </a:lnTo>
                  <a:lnTo>
                    <a:pt x="371" y="161"/>
                  </a:lnTo>
                  <a:lnTo>
                    <a:pt x="371" y="161"/>
                  </a:lnTo>
                  <a:lnTo>
                    <a:pt x="369" y="163"/>
                  </a:lnTo>
                  <a:lnTo>
                    <a:pt x="369" y="163"/>
                  </a:lnTo>
                  <a:lnTo>
                    <a:pt x="366" y="161"/>
                  </a:lnTo>
                  <a:lnTo>
                    <a:pt x="366" y="161"/>
                  </a:lnTo>
                  <a:lnTo>
                    <a:pt x="364" y="161"/>
                  </a:lnTo>
                  <a:lnTo>
                    <a:pt x="364" y="161"/>
                  </a:lnTo>
                  <a:lnTo>
                    <a:pt x="364" y="161"/>
                  </a:lnTo>
                  <a:lnTo>
                    <a:pt x="362" y="166"/>
                  </a:lnTo>
                  <a:lnTo>
                    <a:pt x="357" y="180"/>
                  </a:lnTo>
                  <a:lnTo>
                    <a:pt x="355" y="185"/>
                  </a:lnTo>
                  <a:lnTo>
                    <a:pt x="355" y="187"/>
                  </a:lnTo>
                  <a:lnTo>
                    <a:pt x="350" y="189"/>
                  </a:lnTo>
                  <a:lnTo>
                    <a:pt x="350" y="189"/>
                  </a:lnTo>
                  <a:lnTo>
                    <a:pt x="350" y="192"/>
                  </a:lnTo>
                  <a:lnTo>
                    <a:pt x="350" y="192"/>
                  </a:lnTo>
                  <a:lnTo>
                    <a:pt x="350" y="192"/>
                  </a:lnTo>
                  <a:lnTo>
                    <a:pt x="350" y="194"/>
                  </a:lnTo>
                  <a:lnTo>
                    <a:pt x="350" y="194"/>
                  </a:lnTo>
                  <a:lnTo>
                    <a:pt x="350" y="194"/>
                  </a:lnTo>
                  <a:lnTo>
                    <a:pt x="350" y="194"/>
                  </a:lnTo>
                  <a:lnTo>
                    <a:pt x="352" y="197"/>
                  </a:lnTo>
                  <a:lnTo>
                    <a:pt x="355" y="199"/>
                  </a:lnTo>
                  <a:lnTo>
                    <a:pt x="355" y="199"/>
                  </a:lnTo>
                  <a:lnTo>
                    <a:pt x="355" y="199"/>
                  </a:lnTo>
                  <a:lnTo>
                    <a:pt x="355" y="199"/>
                  </a:lnTo>
                  <a:lnTo>
                    <a:pt x="355" y="201"/>
                  </a:lnTo>
                  <a:lnTo>
                    <a:pt x="355" y="201"/>
                  </a:lnTo>
                  <a:lnTo>
                    <a:pt x="355" y="201"/>
                  </a:lnTo>
                  <a:lnTo>
                    <a:pt x="357" y="204"/>
                  </a:lnTo>
                  <a:lnTo>
                    <a:pt x="357" y="204"/>
                  </a:lnTo>
                  <a:lnTo>
                    <a:pt x="366" y="206"/>
                  </a:lnTo>
                  <a:lnTo>
                    <a:pt x="366" y="206"/>
                  </a:lnTo>
                  <a:lnTo>
                    <a:pt x="366" y="204"/>
                  </a:lnTo>
                  <a:lnTo>
                    <a:pt x="366" y="204"/>
                  </a:lnTo>
                  <a:lnTo>
                    <a:pt x="371" y="204"/>
                  </a:lnTo>
                  <a:lnTo>
                    <a:pt x="374" y="201"/>
                  </a:lnTo>
                  <a:lnTo>
                    <a:pt x="374" y="201"/>
                  </a:lnTo>
                  <a:lnTo>
                    <a:pt x="374" y="201"/>
                  </a:lnTo>
                  <a:lnTo>
                    <a:pt x="374" y="201"/>
                  </a:lnTo>
                  <a:lnTo>
                    <a:pt x="374" y="201"/>
                  </a:lnTo>
                  <a:lnTo>
                    <a:pt x="374" y="199"/>
                  </a:lnTo>
                  <a:lnTo>
                    <a:pt x="376" y="199"/>
                  </a:lnTo>
                  <a:lnTo>
                    <a:pt x="376" y="199"/>
                  </a:lnTo>
                  <a:lnTo>
                    <a:pt x="376" y="197"/>
                  </a:lnTo>
                  <a:lnTo>
                    <a:pt x="376" y="197"/>
                  </a:lnTo>
                  <a:lnTo>
                    <a:pt x="376" y="197"/>
                  </a:lnTo>
                  <a:lnTo>
                    <a:pt x="378" y="199"/>
                  </a:lnTo>
                  <a:lnTo>
                    <a:pt x="378" y="199"/>
                  </a:lnTo>
                  <a:lnTo>
                    <a:pt x="381" y="201"/>
                  </a:lnTo>
                  <a:lnTo>
                    <a:pt x="381" y="201"/>
                  </a:lnTo>
                  <a:lnTo>
                    <a:pt x="381" y="201"/>
                  </a:lnTo>
                  <a:lnTo>
                    <a:pt x="381" y="204"/>
                  </a:lnTo>
                  <a:lnTo>
                    <a:pt x="381" y="204"/>
                  </a:lnTo>
                  <a:lnTo>
                    <a:pt x="381" y="204"/>
                  </a:lnTo>
                  <a:lnTo>
                    <a:pt x="381" y="206"/>
                  </a:lnTo>
                  <a:lnTo>
                    <a:pt x="381" y="211"/>
                  </a:lnTo>
                  <a:lnTo>
                    <a:pt x="381" y="213"/>
                  </a:lnTo>
                  <a:lnTo>
                    <a:pt x="381" y="215"/>
                  </a:lnTo>
                  <a:lnTo>
                    <a:pt x="385" y="225"/>
                  </a:lnTo>
                  <a:lnTo>
                    <a:pt x="385" y="225"/>
                  </a:lnTo>
                  <a:lnTo>
                    <a:pt x="385" y="227"/>
                  </a:lnTo>
                  <a:lnTo>
                    <a:pt x="390" y="230"/>
                  </a:lnTo>
                  <a:lnTo>
                    <a:pt x="390" y="230"/>
                  </a:lnTo>
                  <a:lnTo>
                    <a:pt x="390" y="232"/>
                  </a:lnTo>
                  <a:lnTo>
                    <a:pt x="385" y="234"/>
                  </a:lnTo>
                  <a:lnTo>
                    <a:pt x="383" y="234"/>
                  </a:lnTo>
                  <a:lnTo>
                    <a:pt x="383" y="234"/>
                  </a:lnTo>
                  <a:lnTo>
                    <a:pt x="383" y="237"/>
                  </a:lnTo>
                  <a:lnTo>
                    <a:pt x="383" y="237"/>
                  </a:lnTo>
                  <a:lnTo>
                    <a:pt x="383" y="239"/>
                  </a:lnTo>
                  <a:lnTo>
                    <a:pt x="383" y="239"/>
                  </a:lnTo>
                  <a:lnTo>
                    <a:pt x="383" y="241"/>
                  </a:lnTo>
                  <a:lnTo>
                    <a:pt x="383" y="241"/>
                  </a:lnTo>
                  <a:lnTo>
                    <a:pt x="385" y="244"/>
                  </a:lnTo>
                  <a:lnTo>
                    <a:pt x="385" y="244"/>
                  </a:lnTo>
                  <a:lnTo>
                    <a:pt x="385" y="244"/>
                  </a:lnTo>
                  <a:lnTo>
                    <a:pt x="388" y="246"/>
                  </a:lnTo>
                  <a:lnTo>
                    <a:pt x="388" y="246"/>
                  </a:lnTo>
                  <a:lnTo>
                    <a:pt x="388" y="249"/>
                  </a:lnTo>
                  <a:lnTo>
                    <a:pt x="388" y="249"/>
                  </a:lnTo>
                  <a:lnTo>
                    <a:pt x="388" y="249"/>
                  </a:lnTo>
                  <a:lnTo>
                    <a:pt x="388" y="251"/>
                  </a:lnTo>
                  <a:lnTo>
                    <a:pt x="388" y="251"/>
                  </a:lnTo>
                  <a:lnTo>
                    <a:pt x="388" y="253"/>
                  </a:lnTo>
                  <a:lnTo>
                    <a:pt x="388" y="253"/>
                  </a:lnTo>
                  <a:lnTo>
                    <a:pt x="390" y="256"/>
                  </a:lnTo>
                  <a:lnTo>
                    <a:pt x="390" y="256"/>
                  </a:lnTo>
                  <a:lnTo>
                    <a:pt x="390" y="256"/>
                  </a:lnTo>
                  <a:lnTo>
                    <a:pt x="397" y="260"/>
                  </a:lnTo>
                  <a:lnTo>
                    <a:pt x="397" y="260"/>
                  </a:lnTo>
                  <a:lnTo>
                    <a:pt x="397" y="260"/>
                  </a:lnTo>
                  <a:lnTo>
                    <a:pt x="397" y="260"/>
                  </a:lnTo>
                  <a:lnTo>
                    <a:pt x="397" y="263"/>
                  </a:lnTo>
                  <a:lnTo>
                    <a:pt x="400" y="263"/>
                  </a:lnTo>
                  <a:lnTo>
                    <a:pt x="402" y="263"/>
                  </a:lnTo>
                  <a:lnTo>
                    <a:pt x="402" y="263"/>
                  </a:lnTo>
                  <a:lnTo>
                    <a:pt x="404" y="260"/>
                  </a:lnTo>
                  <a:lnTo>
                    <a:pt x="404" y="260"/>
                  </a:lnTo>
                  <a:lnTo>
                    <a:pt x="421" y="263"/>
                  </a:lnTo>
                  <a:lnTo>
                    <a:pt x="421" y="263"/>
                  </a:lnTo>
                  <a:lnTo>
                    <a:pt x="423" y="263"/>
                  </a:lnTo>
                  <a:lnTo>
                    <a:pt x="423" y="260"/>
                  </a:lnTo>
                  <a:lnTo>
                    <a:pt x="426" y="260"/>
                  </a:lnTo>
                  <a:lnTo>
                    <a:pt x="426" y="260"/>
                  </a:lnTo>
                  <a:lnTo>
                    <a:pt x="428" y="260"/>
                  </a:lnTo>
                  <a:lnTo>
                    <a:pt x="437" y="263"/>
                  </a:lnTo>
                  <a:lnTo>
                    <a:pt x="437" y="263"/>
                  </a:lnTo>
                  <a:lnTo>
                    <a:pt x="440" y="263"/>
                  </a:lnTo>
                  <a:lnTo>
                    <a:pt x="440" y="260"/>
                  </a:lnTo>
                  <a:lnTo>
                    <a:pt x="440" y="260"/>
                  </a:lnTo>
                  <a:lnTo>
                    <a:pt x="440" y="260"/>
                  </a:lnTo>
                  <a:lnTo>
                    <a:pt x="440" y="260"/>
                  </a:lnTo>
                  <a:lnTo>
                    <a:pt x="440" y="258"/>
                  </a:lnTo>
                  <a:lnTo>
                    <a:pt x="440" y="256"/>
                  </a:lnTo>
                  <a:lnTo>
                    <a:pt x="440" y="256"/>
                  </a:lnTo>
                  <a:lnTo>
                    <a:pt x="440" y="256"/>
                  </a:lnTo>
                  <a:lnTo>
                    <a:pt x="440" y="256"/>
                  </a:lnTo>
                  <a:lnTo>
                    <a:pt x="440" y="253"/>
                  </a:lnTo>
                  <a:lnTo>
                    <a:pt x="440" y="253"/>
                  </a:lnTo>
                  <a:lnTo>
                    <a:pt x="442" y="249"/>
                  </a:lnTo>
                  <a:lnTo>
                    <a:pt x="442" y="249"/>
                  </a:lnTo>
                  <a:lnTo>
                    <a:pt x="442" y="249"/>
                  </a:lnTo>
                  <a:lnTo>
                    <a:pt x="442" y="246"/>
                  </a:lnTo>
                  <a:lnTo>
                    <a:pt x="442" y="246"/>
                  </a:lnTo>
                  <a:lnTo>
                    <a:pt x="442" y="246"/>
                  </a:lnTo>
                  <a:lnTo>
                    <a:pt x="442" y="246"/>
                  </a:lnTo>
                  <a:lnTo>
                    <a:pt x="445" y="246"/>
                  </a:lnTo>
                  <a:lnTo>
                    <a:pt x="447" y="246"/>
                  </a:lnTo>
                  <a:lnTo>
                    <a:pt x="447" y="246"/>
                  </a:lnTo>
                  <a:lnTo>
                    <a:pt x="447" y="244"/>
                  </a:lnTo>
                  <a:lnTo>
                    <a:pt x="447" y="244"/>
                  </a:lnTo>
                  <a:lnTo>
                    <a:pt x="447" y="239"/>
                  </a:lnTo>
                  <a:lnTo>
                    <a:pt x="447" y="239"/>
                  </a:lnTo>
                  <a:lnTo>
                    <a:pt x="449" y="237"/>
                  </a:lnTo>
                  <a:lnTo>
                    <a:pt x="449" y="237"/>
                  </a:lnTo>
                  <a:lnTo>
                    <a:pt x="449" y="237"/>
                  </a:lnTo>
                  <a:lnTo>
                    <a:pt x="449" y="237"/>
                  </a:lnTo>
                  <a:lnTo>
                    <a:pt x="449" y="237"/>
                  </a:lnTo>
                  <a:lnTo>
                    <a:pt x="452" y="234"/>
                  </a:lnTo>
                  <a:lnTo>
                    <a:pt x="452" y="234"/>
                  </a:lnTo>
                  <a:lnTo>
                    <a:pt x="452" y="232"/>
                  </a:lnTo>
                  <a:lnTo>
                    <a:pt x="452" y="232"/>
                  </a:lnTo>
                  <a:lnTo>
                    <a:pt x="452" y="232"/>
                  </a:lnTo>
                  <a:lnTo>
                    <a:pt x="454" y="232"/>
                  </a:lnTo>
                  <a:lnTo>
                    <a:pt x="454" y="232"/>
                  </a:lnTo>
                  <a:lnTo>
                    <a:pt x="456" y="232"/>
                  </a:lnTo>
                  <a:lnTo>
                    <a:pt x="456" y="232"/>
                  </a:lnTo>
                  <a:lnTo>
                    <a:pt x="459" y="232"/>
                  </a:lnTo>
                  <a:lnTo>
                    <a:pt x="459" y="232"/>
                  </a:lnTo>
                  <a:lnTo>
                    <a:pt x="459" y="232"/>
                  </a:lnTo>
                  <a:lnTo>
                    <a:pt x="463" y="232"/>
                  </a:lnTo>
                  <a:lnTo>
                    <a:pt x="466" y="232"/>
                  </a:lnTo>
                  <a:lnTo>
                    <a:pt x="468" y="232"/>
                  </a:lnTo>
                  <a:lnTo>
                    <a:pt x="468" y="232"/>
                  </a:lnTo>
                  <a:lnTo>
                    <a:pt x="468" y="232"/>
                  </a:lnTo>
                  <a:lnTo>
                    <a:pt x="471" y="232"/>
                  </a:lnTo>
                  <a:lnTo>
                    <a:pt x="471" y="234"/>
                  </a:lnTo>
                  <a:lnTo>
                    <a:pt x="471" y="234"/>
                  </a:lnTo>
                  <a:lnTo>
                    <a:pt x="471" y="234"/>
                  </a:lnTo>
                  <a:lnTo>
                    <a:pt x="471" y="234"/>
                  </a:lnTo>
                  <a:lnTo>
                    <a:pt x="471" y="237"/>
                  </a:lnTo>
                  <a:lnTo>
                    <a:pt x="471" y="239"/>
                  </a:lnTo>
                  <a:lnTo>
                    <a:pt x="471" y="239"/>
                  </a:lnTo>
                  <a:lnTo>
                    <a:pt x="471" y="239"/>
                  </a:lnTo>
                  <a:lnTo>
                    <a:pt x="473" y="239"/>
                  </a:lnTo>
                  <a:lnTo>
                    <a:pt x="473" y="241"/>
                  </a:lnTo>
                  <a:lnTo>
                    <a:pt x="473" y="241"/>
                  </a:lnTo>
                  <a:lnTo>
                    <a:pt x="475" y="241"/>
                  </a:lnTo>
                  <a:lnTo>
                    <a:pt x="475" y="244"/>
                  </a:lnTo>
                  <a:lnTo>
                    <a:pt x="475" y="244"/>
                  </a:lnTo>
                  <a:lnTo>
                    <a:pt x="478" y="246"/>
                  </a:lnTo>
                  <a:lnTo>
                    <a:pt x="480" y="246"/>
                  </a:lnTo>
                  <a:lnTo>
                    <a:pt x="480" y="249"/>
                  </a:lnTo>
                  <a:lnTo>
                    <a:pt x="482" y="249"/>
                  </a:lnTo>
                  <a:lnTo>
                    <a:pt x="482" y="249"/>
                  </a:lnTo>
                  <a:lnTo>
                    <a:pt x="487" y="251"/>
                  </a:lnTo>
                  <a:lnTo>
                    <a:pt x="487" y="251"/>
                  </a:lnTo>
                  <a:lnTo>
                    <a:pt x="487" y="251"/>
                  </a:lnTo>
                  <a:lnTo>
                    <a:pt x="487" y="253"/>
                  </a:lnTo>
                  <a:lnTo>
                    <a:pt x="487" y="256"/>
                  </a:lnTo>
                  <a:lnTo>
                    <a:pt x="487" y="256"/>
                  </a:lnTo>
                  <a:lnTo>
                    <a:pt x="487" y="258"/>
                  </a:lnTo>
                  <a:lnTo>
                    <a:pt x="489" y="260"/>
                  </a:lnTo>
                  <a:lnTo>
                    <a:pt x="489" y="260"/>
                  </a:lnTo>
                  <a:lnTo>
                    <a:pt x="489" y="263"/>
                  </a:lnTo>
                  <a:lnTo>
                    <a:pt x="492" y="263"/>
                  </a:lnTo>
                  <a:lnTo>
                    <a:pt x="492" y="265"/>
                  </a:lnTo>
                  <a:lnTo>
                    <a:pt x="492" y="265"/>
                  </a:lnTo>
                  <a:lnTo>
                    <a:pt x="492" y="272"/>
                  </a:lnTo>
                  <a:lnTo>
                    <a:pt x="492" y="275"/>
                  </a:lnTo>
                  <a:lnTo>
                    <a:pt x="492" y="277"/>
                  </a:lnTo>
                  <a:lnTo>
                    <a:pt x="492" y="282"/>
                  </a:lnTo>
                  <a:lnTo>
                    <a:pt x="489" y="284"/>
                  </a:lnTo>
                  <a:lnTo>
                    <a:pt x="487" y="284"/>
                  </a:lnTo>
                  <a:lnTo>
                    <a:pt x="487" y="286"/>
                  </a:lnTo>
                  <a:lnTo>
                    <a:pt x="487" y="289"/>
                  </a:lnTo>
                  <a:lnTo>
                    <a:pt x="487" y="291"/>
                  </a:lnTo>
                  <a:lnTo>
                    <a:pt x="485" y="291"/>
                  </a:lnTo>
                  <a:lnTo>
                    <a:pt x="485" y="294"/>
                  </a:lnTo>
                  <a:lnTo>
                    <a:pt x="485" y="294"/>
                  </a:lnTo>
                  <a:lnTo>
                    <a:pt x="485" y="294"/>
                  </a:lnTo>
                  <a:lnTo>
                    <a:pt x="485" y="294"/>
                  </a:lnTo>
                  <a:lnTo>
                    <a:pt x="485" y="296"/>
                  </a:lnTo>
                  <a:lnTo>
                    <a:pt x="480" y="301"/>
                  </a:lnTo>
                  <a:lnTo>
                    <a:pt x="478" y="301"/>
                  </a:lnTo>
                  <a:lnTo>
                    <a:pt x="478" y="301"/>
                  </a:lnTo>
                  <a:lnTo>
                    <a:pt x="478" y="298"/>
                  </a:lnTo>
                  <a:lnTo>
                    <a:pt x="478" y="298"/>
                  </a:lnTo>
                  <a:lnTo>
                    <a:pt x="475" y="298"/>
                  </a:lnTo>
                  <a:lnTo>
                    <a:pt x="475" y="298"/>
                  </a:lnTo>
                  <a:lnTo>
                    <a:pt x="475" y="296"/>
                  </a:lnTo>
                  <a:lnTo>
                    <a:pt x="473" y="296"/>
                  </a:lnTo>
                  <a:lnTo>
                    <a:pt x="473" y="296"/>
                  </a:lnTo>
                  <a:lnTo>
                    <a:pt x="473" y="294"/>
                  </a:lnTo>
                  <a:lnTo>
                    <a:pt x="473" y="294"/>
                  </a:lnTo>
                  <a:lnTo>
                    <a:pt x="473" y="294"/>
                  </a:lnTo>
                  <a:lnTo>
                    <a:pt x="473" y="294"/>
                  </a:lnTo>
                  <a:lnTo>
                    <a:pt x="471" y="294"/>
                  </a:lnTo>
                  <a:lnTo>
                    <a:pt x="471" y="291"/>
                  </a:lnTo>
                  <a:lnTo>
                    <a:pt x="471" y="291"/>
                  </a:lnTo>
                  <a:lnTo>
                    <a:pt x="468" y="294"/>
                  </a:lnTo>
                  <a:lnTo>
                    <a:pt x="468" y="291"/>
                  </a:lnTo>
                  <a:lnTo>
                    <a:pt x="466" y="291"/>
                  </a:lnTo>
                  <a:lnTo>
                    <a:pt x="466" y="291"/>
                  </a:lnTo>
                  <a:lnTo>
                    <a:pt x="466" y="291"/>
                  </a:lnTo>
                  <a:lnTo>
                    <a:pt x="466" y="291"/>
                  </a:lnTo>
                  <a:lnTo>
                    <a:pt x="463" y="286"/>
                  </a:lnTo>
                  <a:lnTo>
                    <a:pt x="463" y="286"/>
                  </a:lnTo>
                  <a:lnTo>
                    <a:pt x="463" y="286"/>
                  </a:lnTo>
                  <a:lnTo>
                    <a:pt x="461" y="286"/>
                  </a:lnTo>
                  <a:lnTo>
                    <a:pt x="461" y="286"/>
                  </a:lnTo>
                  <a:lnTo>
                    <a:pt x="461" y="286"/>
                  </a:lnTo>
                  <a:lnTo>
                    <a:pt x="459" y="286"/>
                  </a:lnTo>
                  <a:lnTo>
                    <a:pt x="459" y="286"/>
                  </a:lnTo>
                  <a:lnTo>
                    <a:pt x="459" y="284"/>
                  </a:lnTo>
                  <a:lnTo>
                    <a:pt x="459" y="284"/>
                  </a:lnTo>
                  <a:lnTo>
                    <a:pt x="459" y="284"/>
                  </a:lnTo>
                  <a:lnTo>
                    <a:pt x="459" y="282"/>
                  </a:lnTo>
                  <a:lnTo>
                    <a:pt x="459" y="282"/>
                  </a:lnTo>
                  <a:lnTo>
                    <a:pt x="459" y="282"/>
                  </a:lnTo>
                  <a:lnTo>
                    <a:pt x="459" y="282"/>
                  </a:lnTo>
                  <a:lnTo>
                    <a:pt x="456" y="282"/>
                  </a:lnTo>
                  <a:lnTo>
                    <a:pt x="452" y="282"/>
                  </a:lnTo>
                  <a:lnTo>
                    <a:pt x="452" y="282"/>
                  </a:lnTo>
                  <a:lnTo>
                    <a:pt x="452" y="282"/>
                  </a:lnTo>
                  <a:lnTo>
                    <a:pt x="449" y="282"/>
                  </a:lnTo>
                  <a:lnTo>
                    <a:pt x="449" y="282"/>
                  </a:lnTo>
                  <a:lnTo>
                    <a:pt x="449" y="279"/>
                  </a:lnTo>
                  <a:lnTo>
                    <a:pt x="449" y="279"/>
                  </a:lnTo>
                  <a:lnTo>
                    <a:pt x="449" y="279"/>
                  </a:lnTo>
                  <a:lnTo>
                    <a:pt x="447" y="279"/>
                  </a:lnTo>
                  <a:lnTo>
                    <a:pt x="445" y="282"/>
                  </a:lnTo>
                  <a:lnTo>
                    <a:pt x="445" y="282"/>
                  </a:lnTo>
                  <a:lnTo>
                    <a:pt x="445" y="279"/>
                  </a:lnTo>
                  <a:lnTo>
                    <a:pt x="442" y="279"/>
                  </a:lnTo>
                  <a:lnTo>
                    <a:pt x="442" y="279"/>
                  </a:lnTo>
                  <a:lnTo>
                    <a:pt x="442" y="279"/>
                  </a:lnTo>
                  <a:lnTo>
                    <a:pt x="440" y="279"/>
                  </a:lnTo>
                  <a:lnTo>
                    <a:pt x="440" y="279"/>
                  </a:lnTo>
                  <a:lnTo>
                    <a:pt x="437" y="279"/>
                  </a:lnTo>
                  <a:lnTo>
                    <a:pt x="437" y="279"/>
                  </a:lnTo>
                  <a:lnTo>
                    <a:pt x="437" y="279"/>
                  </a:lnTo>
                  <a:lnTo>
                    <a:pt x="435" y="279"/>
                  </a:lnTo>
                  <a:lnTo>
                    <a:pt x="435" y="282"/>
                  </a:lnTo>
                  <a:lnTo>
                    <a:pt x="433" y="282"/>
                  </a:lnTo>
                  <a:lnTo>
                    <a:pt x="433" y="282"/>
                  </a:lnTo>
                  <a:lnTo>
                    <a:pt x="430" y="282"/>
                  </a:lnTo>
                  <a:lnTo>
                    <a:pt x="430" y="282"/>
                  </a:lnTo>
                  <a:lnTo>
                    <a:pt x="430" y="282"/>
                  </a:lnTo>
                  <a:lnTo>
                    <a:pt x="430" y="282"/>
                  </a:lnTo>
                  <a:lnTo>
                    <a:pt x="428" y="282"/>
                  </a:lnTo>
                  <a:lnTo>
                    <a:pt x="426" y="282"/>
                  </a:lnTo>
                  <a:lnTo>
                    <a:pt x="426" y="282"/>
                  </a:lnTo>
                  <a:lnTo>
                    <a:pt x="426" y="282"/>
                  </a:lnTo>
                  <a:lnTo>
                    <a:pt x="423" y="282"/>
                  </a:lnTo>
                  <a:lnTo>
                    <a:pt x="423" y="282"/>
                  </a:lnTo>
                  <a:lnTo>
                    <a:pt x="423" y="282"/>
                  </a:lnTo>
                  <a:lnTo>
                    <a:pt x="421" y="282"/>
                  </a:lnTo>
                  <a:lnTo>
                    <a:pt x="421" y="282"/>
                  </a:lnTo>
                  <a:lnTo>
                    <a:pt x="421" y="282"/>
                  </a:lnTo>
                  <a:lnTo>
                    <a:pt x="418" y="282"/>
                  </a:lnTo>
                  <a:lnTo>
                    <a:pt x="418" y="282"/>
                  </a:lnTo>
                  <a:lnTo>
                    <a:pt x="418" y="284"/>
                  </a:lnTo>
                  <a:lnTo>
                    <a:pt x="418" y="284"/>
                  </a:lnTo>
                  <a:lnTo>
                    <a:pt x="418" y="286"/>
                  </a:lnTo>
                  <a:lnTo>
                    <a:pt x="418" y="286"/>
                  </a:lnTo>
                  <a:lnTo>
                    <a:pt x="421" y="289"/>
                  </a:lnTo>
                  <a:lnTo>
                    <a:pt x="421" y="289"/>
                  </a:lnTo>
                  <a:lnTo>
                    <a:pt x="423" y="289"/>
                  </a:lnTo>
                  <a:lnTo>
                    <a:pt x="423" y="289"/>
                  </a:lnTo>
                  <a:lnTo>
                    <a:pt x="423" y="291"/>
                  </a:lnTo>
                  <a:lnTo>
                    <a:pt x="423" y="291"/>
                  </a:lnTo>
                  <a:lnTo>
                    <a:pt x="423" y="294"/>
                  </a:lnTo>
                  <a:lnTo>
                    <a:pt x="423" y="294"/>
                  </a:lnTo>
                  <a:lnTo>
                    <a:pt x="423" y="294"/>
                  </a:lnTo>
                  <a:lnTo>
                    <a:pt x="423" y="296"/>
                  </a:lnTo>
                  <a:lnTo>
                    <a:pt x="423" y="296"/>
                  </a:lnTo>
                  <a:lnTo>
                    <a:pt x="423" y="296"/>
                  </a:lnTo>
                  <a:lnTo>
                    <a:pt x="426" y="296"/>
                  </a:lnTo>
                  <a:lnTo>
                    <a:pt x="430" y="296"/>
                  </a:lnTo>
                  <a:lnTo>
                    <a:pt x="430" y="298"/>
                  </a:lnTo>
                  <a:lnTo>
                    <a:pt x="430" y="298"/>
                  </a:lnTo>
                  <a:lnTo>
                    <a:pt x="430" y="298"/>
                  </a:lnTo>
                  <a:lnTo>
                    <a:pt x="430" y="298"/>
                  </a:lnTo>
                  <a:lnTo>
                    <a:pt x="430" y="301"/>
                  </a:lnTo>
                  <a:lnTo>
                    <a:pt x="430" y="303"/>
                  </a:lnTo>
                  <a:lnTo>
                    <a:pt x="430" y="305"/>
                  </a:lnTo>
                  <a:lnTo>
                    <a:pt x="430" y="308"/>
                  </a:lnTo>
                  <a:lnTo>
                    <a:pt x="433" y="310"/>
                  </a:lnTo>
                  <a:lnTo>
                    <a:pt x="433" y="312"/>
                  </a:lnTo>
                  <a:lnTo>
                    <a:pt x="433" y="312"/>
                  </a:lnTo>
                  <a:lnTo>
                    <a:pt x="433" y="315"/>
                  </a:lnTo>
                  <a:lnTo>
                    <a:pt x="433" y="315"/>
                  </a:lnTo>
                  <a:lnTo>
                    <a:pt x="433" y="317"/>
                  </a:lnTo>
                  <a:lnTo>
                    <a:pt x="430" y="317"/>
                  </a:lnTo>
                  <a:lnTo>
                    <a:pt x="430" y="317"/>
                  </a:lnTo>
                  <a:lnTo>
                    <a:pt x="430" y="320"/>
                  </a:lnTo>
                  <a:lnTo>
                    <a:pt x="428" y="322"/>
                  </a:lnTo>
                  <a:lnTo>
                    <a:pt x="428" y="322"/>
                  </a:lnTo>
                  <a:lnTo>
                    <a:pt x="430" y="322"/>
                  </a:lnTo>
                  <a:lnTo>
                    <a:pt x="430" y="322"/>
                  </a:lnTo>
                  <a:lnTo>
                    <a:pt x="430" y="324"/>
                  </a:lnTo>
                  <a:lnTo>
                    <a:pt x="430" y="324"/>
                  </a:lnTo>
                  <a:lnTo>
                    <a:pt x="430" y="324"/>
                  </a:lnTo>
                  <a:lnTo>
                    <a:pt x="430" y="327"/>
                  </a:lnTo>
                  <a:lnTo>
                    <a:pt x="428" y="329"/>
                  </a:lnTo>
                  <a:lnTo>
                    <a:pt x="423" y="331"/>
                  </a:lnTo>
                  <a:lnTo>
                    <a:pt x="423" y="331"/>
                  </a:lnTo>
                  <a:lnTo>
                    <a:pt x="416" y="334"/>
                  </a:lnTo>
                  <a:lnTo>
                    <a:pt x="414" y="334"/>
                  </a:lnTo>
                  <a:lnTo>
                    <a:pt x="411" y="334"/>
                  </a:lnTo>
                  <a:lnTo>
                    <a:pt x="411" y="334"/>
                  </a:lnTo>
                  <a:lnTo>
                    <a:pt x="411" y="336"/>
                  </a:lnTo>
                  <a:lnTo>
                    <a:pt x="411" y="336"/>
                  </a:lnTo>
                  <a:lnTo>
                    <a:pt x="411" y="338"/>
                  </a:lnTo>
                  <a:lnTo>
                    <a:pt x="411" y="341"/>
                  </a:lnTo>
                  <a:lnTo>
                    <a:pt x="411" y="341"/>
                  </a:lnTo>
                  <a:lnTo>
                    <a:pt x="411" y="341"/>
                  </a:lnTo>
                  <a:lnTo>
                    <a:pt x="411" y="341"/>
                  </a:lnTo>
                  <a:lnTo>
                    <a:pt x="409" y="343"/>
                  </a:lnTo>
                  <a:lnTo>
                    <a:pt x="402" y="348"/>
                  </a:lnTo>
                  <a:lnTo>
                    <a:pt x="400" y="348"/>
                  </a:lnTo>
                  <a:lnTo>
                    <a:pt x="397" y="353"/>
                  </a:lnTo>
                  <a:lnTo>
                    <a:pt x="397" y="353"/>
                  </a:lnTo>
                  <a:lnTo>
                    <a:pt x="397" y="355"/>
                  </a:lnTo>
                  <a:lnTo>
                    <a:pt x="397" y="355"/>
                  </a:lnTo>
                  <a:lnTo>
                    <a:pt x="397" y="355"/>
                  </a:lnTo>
                  <a:lnTo>
                    <a:pt x="400" y="357"/>
                  </a:lnTo>
                  <a:lnTo>
                    <a:pt x="400" y="357"/>
                  </a:lnTo>
                  <a:lnTo>
                    <a:pt x="400" y="357"/>
                  </a:lnTo>
                  <a:lnTo>
                    <a:pt x="400" y="360"/>
                  </a:lnTo>
                  <a:lnTo>
                    <a:pt x="400" y="360"/>
                  </a:lnTo>
                  <a:lnTo>
                    <a:pt x="400" y="360"/>
                  </a:lnTo>
                  <a:lnTo>
                    <a:pt x="397" y="360"/>
                  </a:lnTo>
                  <a:lnTo>
                    <a:pt x="397" y="362"/>
                  </a:lnTo>
                  <a:lnTo>
                    <a:pt x="397" y="362"/>
                  </a:lnTo>
                  <a:lnTo>
                    <a:pt x="395" y="362"/>
                  </a:lnTo>
                  <a:lnTo>
                    <a:pt x="395" y="362"/>
                  </a:lnTo>
                  <a:lnTo>
                    <a:pt x="395" y="364"/>
                  </a:lnTo>
                  <a:lnTo>
                    <a:pt x="395" y="364"/>
                  </a:lnTo>
                  <a:lnTo>
                    <a:pt x="395" y="364"/>
                  </a:lnTo>
                  <a:lnTo>
                    <a:pt x="395" y="364"/>
                  </a:lnTo>
                  <a:lnTo>
                    <a:pt x="395" y="367"/>
                  </a:lnTo>
                  <a:lnTo>
                    <a:pt x="397" y="369"/>
                  </a:lnTo>
                  <a:lnTo>
                    <a:pt x="397" y="369"/>
                  </a:lnTo>
                  <a:lnTo>
                    <a:pt x="400" y="372"/>
                  </a:lnTo>
                  <a:lnTo>
                    <a:pt x="400" y="372"/>
                  </a:lnTo>
                  <a:lnTo>
                    <a:pt x="402" y="374"/>
                  </a:lnTo>
                  <a:lnTo>
                    <a:pt x="402" y="374"/>
                  </a:lnTo>
                  <a:lnTo>
                    <a:pt x="404" y="374"/>
                  </a:lnTo>
                  <a:lnTo>
                    <a:pt x="404" y="374"/>
                  </a:lnTo>
                  <a:lnTo>
                    <a:pt x="404" y="374"/>
                  </a:lnTo>
                  <a:lnTo>
                    <a:pt x="407" y="374"/>
                  </a:lnTo>
                  <a:lnTo>
                    <a:pt x="407" y="374"/>
                  </a:lnTo>
                  <a:lnTo>
                    <a:pt x="407" y="374"/>
                  </a:lnTo>
                  <a:lnTo>
                    <a:pt x="409" y="376"/>
                  </a:lnTo>
                  <a:lnTo>
                    <a:pt x="409" y="379"/>
                  </a:lnTo>
                  <a:lnTo>
                    <a:pt x="409" y="379"/>
                  </a:lnTo>
                  <a:lnTo>
                    <a:pt x="407" y="386"/>
                  </a:lnTo>
                  <a:lnTo>
                    <a:pt x="409" y="388"/>
                  </a:lnTo>
                  <a:lnTo>
                    <a:pt x="409" y="388"/>
                  </a:lnTo>
                  <a:lnTo>
                    <a:pt x="411" y="391"/>
                  </a:lnTo>
                  <a:lnTo>
                    <a:pt x="414" y="391"/>
                  </a:lnTo>
                  <a:lnTo>
                    <a:pt x="414" y="391"/>
                  </a:lnTo>
                  <a:lnTo>
                    <a:pt x="414" y="391"/>
                  </a:lnTo>
                  <a:lnTo>
                    <a:pt x="416" y="393"/>
                  </a:lnTo>
                  <a:lnTo>
                    <a:pt x="416" y="393"/>
                  </a:lnTo>
                  <a:lnTo>
                    <a:pt x="416" y="393"/>
                  </a:lnTo>
                  <a:lnTo>
                    <a:pt x="416" y="393"/>
                  </a:lnTo>
                  <a:lnTo>
                    <a:pt x="418" y="395"/>
                  </a:lnTo>
                  <a:lnTo>
                    <a:pt x="426" y="395"/>
                  </a:lnTo>
                  <a:lnTo>
                    <a:pt x="430" y="398"/>
                  </a:lnTo>
                  <a:lnTo>
                    <a:pt x="430" y="398"/>
                  </a:lnTo>
                  <a:lnTo>
                    <a:pt x="433" y="400"/>
                  </a:lnTo>
                  <a:lnTo>
                    <a:pt x="433" y="400"/>
                  </a:lnTo>
                  <a:lnTo>
                    <a:pt x="433" y="400"/>
                  </a:lnTo>
                  <a:lnTo>
                    <a:pt x="430" y="400"/>
                  </a:lnTo>
                  <a:lnTo>
                    <a:pt x="430" y="402"/>
                  </a:lnTo>
                  <a:lnTo>
                    <a:pt x="430" y="402"/>
                  </a:lnTo>
                  <a:lnTo>
                    <a:pt x="430" y="402"/>
                  </a:lnTo>
                  <a:lnTo>
                    <a:pt x="428" y="405"/>
                  </a:lnTo>
                  <a:lnTo>
                    <a:pt x="430" y="405"/>
                  </a:lnTo>
                  <a:lnTo>
                    <a:pt x="430" y="405"/>
                  </a:lnTo>
                  <a:lnTo>
                    <a:pt x="430" y="407"/>
                  </a:lnTo>
                  <a:lnTo>
                    <a:pt x="430" y="407"/>
                  </a:lnTo>
                  <a:lnTo>
                    <a:pt x="435" y="407"/>
                  </a:lnTo>
                  <a:lnTo>
                    <a:pt x="437" y="407"/>
                  </a:lnTo>
                  <a:lnTo>
                    <a:pt x="437" y="407"/>
                  </a:lnTo>
                  <a:lnTo>
                    <a:pt x="437" y="407"/>
                  </a:lnTo>
                  <a:lnTo>
                    <a:pt x="437" y="407"/>
                  </a:lnTo>
                  <a:lnTo>
                    <a:pt x="440" y="407"/>
                  </a:lnTo>
                  <a:lnTo>
                    <a:pt x="440" y="407"/>
                  </a:lnTo>
                  <a:lnTo>
                    <a:pt x="440" y="405"/>
                  </a:lnTo>
                  <a:lnTo>
                    <a:pt x="440" y="405"/>
                  </a:lnTo>
                  <a:lnTo>
                    <a:pt x="440" y="405"/>
                  </a:lnTo>
                  <a:lnTo>
                    <a:pt x="442" y="402"/>
                  </a:lnTo>
                  <a:lnTo>
                    <a:pt x="442" y="402"/>
                  </a:lnTo>
                  <a:lnTo>
                    <a:pt x="442" y="402"/>
                  </a:lnTo>
                  <a:lnTo>
                    <a:pt x="445" y="402"/>
                  </a:lnTo>
                  <a:lnTo>
                    <a:pt x="445" y="405"/>
                  </a:lnTo>
                  <a:lnTo>
                    <a:pt x="445" y="405"/>
                  </a:lnTo>
                  <a:lnTo>
                    <a:pt x="445" y="407"/>
                  </a:lnTo>
                  <a:lnTo>
                    <a:pt x="445" y="409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09"/>
                  </a:lnTo>
                  <a:lnTo>
                    <a:pt x="447" y="409"/>
                  </a:lnTo>
                  <a:lnTo>
                    <a:pt x="447" y="409"/>
                  </a:lnTo>
                  <a:lnTo>
                    <a:pt x="449" y="409"/>
                  </a:lnTo>
                  <a:lnTo>
                    <a:pt x="449" y="409"/>
                  </a:lnTo>
                  <a:lnTo>
                    <a:pt x="449" y="409"/>
                  </a:lnTo>
                  <a:lnTo>
                    <a:pt x="452" y="409"/>
                  </a:lnTo>
                  <a:lnTo>
                    <a:pt x="452" y="409"/>
                  </a:lnTo>
                  <a:lnTo>
                    <a:pt x="452" y="409"/>
                  </a:lnTo>
                  <a:lnTo>
                    <a:pt x="452" y="409"/>
                  </a:lnTo>
                  <a:lnTo>
                    <a:pt x="454" y="409"/>
                  </a:lnTo>
                  <a:lnTo>
                    <a:pt x="454" y="412"/>
                  </a:lnTo>
                  <a:lnTo>
                    <a:pt x="454" y="412"/>
                  </a:lnTo>
                  <a:lnTo>
                    <a:pt x="454" y="417"/>
                  </a:lnTo>
                  <a:lnTo>
                    <a:pt x="454" y="417"/>
                  </a:lnTo>
                  <a:lnTo>
                    <a:pt x="454" y="417"/>
                  </a:lnTo>
                  <a:lnTo>
                    <a:pt x="454" y="417"/>
                  </a:lnTo>
                  <a:lnTo>
                    <a:pt x="454" y="419"/>
                  </a:lnTo>
                  <a:lnTo>
                    <a:pt x="454" y="421"/>
                  </a:lnTo>
                  <a:lnTo>
                    <a:pt x="454" y="421"/>
                  </a:lnTo>
                  <a:lnTo>
                    <a:pt x="454" y="424"/>
                  </a:lnTo>
                  <a:lnTo>
                    <a:pt x="447" y="440"/>
                  </a:lnTo>
                  <a:lnTo>
                    <a:pt x="447" y="440"/>
                  </a:lnTo>
                  <a:lnTo>
                    <a:pt x="447" y="443"/>
                  </a:lnTo>
                  <a:lnTo>
                    <a:pt x="445" y="443"/>
                  </a:lnTo>
                  <a:lnTo>
                    <a:pt x="445" y="443"/>
                  </a:lnTo>
                  <a:lnTo>
                    <a:pt x="440" y="445"/>
                  </a:lnTo>
                  <a:lnTo>
                    <a:pt x="437" y="445"/>
                  </a:lnTo>
                  <a:lnTo>
                    <a:pt x="437" y="445"/>
                  </a:lnTo>
                  <a:lnTo>
                    <a:pt x="437" y="447"/>
                  </a:lnTo>
                  <a:lnTo>
                    <a:pt x="437" y="447"/>
                  </a:lnTo>
                  <a:lnTo>
                    <a:pt x="437" y="450"/>
                  </a:lnTo>
                  <a:lnTo>
                    <a:pt x="437" y="450"/>
                  </a:lnTo>
                  <a:lnTo>
                    <a:pt x="437" y="452"/>
                  </a:lnTo>
                  <a:lnTo>
                    <a:pt x="440" y="454"/>
                  </a:lnTo>
                  <a:lnTo>
                    <a:pt x="440" y="457"/>
                  </a:lnTo>
                  <a:lnTo>
                    <a:pt x="440" y="457"/>
                  </a:lnTo>
                  <a:lnTo>
                    <a:pt x="442" y="459"/>
                  </a:lnTo>
                  <a:lnTo>
                    <a:pt x="442" y="459"/>
                  </a:lnTo>
                  <a:lnTo>
                    <a:pt x="445" y="459"/>
                  </a:lnTo>
                  <a:lnTo>
                    <a:pt x="445" y="461"/>
                  </a:lnTo>
                  <a:lnTo>
                    <a:pt x="445" y="461"/>
                  </a:lnTo>
                  <a:lnTo>
                    <a:pt x="445" y="461"/>
                  </a:lnTo>
                  <a:lnTo>
                    <a:pt x="447" y="461"/>
                  </a:lnTo>
                  <a:lnTo>
                    <a:pt x="478" y="461"/>
                  </a:lnTo>
                  <a:lnTo>
                    <a:pt x="480" y="459"/>
                  </a:lnTo>
                  <a:lnTo>
                    <a:pt x="487" y="454"/>
                  </a:lnTo>
                  <a:lnTo>
                    <a:pt x="489" y="454"/>
                  </a:lnTo>
                  <a:lnTo>
                    <a:pt x="497" y="459"/>
                  </a:lnTo>
                  <a:lnTo>
                    <a:pt x="497" y="459"/>
                  </a:lnTo>
                  <a:lnTo>
                    <a:pt x="499" y="459"/>
                  </a:lnTo>
                  <a:lnTo>
                    <a:pt x="501" y="457"/>
                  </a:lnTo>
                  <a:lnTo>
                    <a:pt x="501" y="457"/>
                  </a:lnTo>
                  <a:lnTo>
                    <a:pt x="504" y="459"/>
                  </a:lnTo>
                  <a:lnTo>
                    <a:pt x="504" y="459"/>
                  </a:lnTo>
                  <a:lnTo>
                    <a:pt x="504" y="457"/>
                  </a:lnTo>
                  <a:lnTo>
                    <a:pt x="506" y="457"/>
                  </a:lnTo>
                  <a:lnTo>
                    <a:pt x="506" y="457"/>
                  </a:lnTo>
                  <a:lnTo>
                    <a:pt x="506" y="457"/>
                  </a:lnTo>
                  <a:lnTo>
                    <a:pt x="506" y="454"/>
                  </a:lnTo>
                  <a:lnTo>
                    <a:pt x="508" y="454"/>
                  </a:lnTo>
                  <a:lnTo>
                    <a:pt x="508" y="454"/>
                  </a:lnTo>
                  <a:lnTo>
                    <a:pt x="508" y="454"/>
                  </a:lnTo>
                  <a:lnTo>
                    <a:pt x="508" y="457"/>
                  </a:lnTo>
                  <a:lnTo>
                    <a:pt x="508" y="457"/>
                  </a:lnTo>
                  <a:lnTo>
                    <a:pt x="508" y="457"/>
                  </a:lnTo>
                  <a:lnTo>
                    <a:pt x="511" y="459"/>
                  </a:lnTo>
                  <a:lnTo>
                    <a:pt x="511" y="459"/>
                  </a:lnTo>
                  <a:lnTo>
                    <a:pt x="511" y="459"/>
                  </a:lnTo>
                  <a:lnTo>
                    <a:pt x="508" y="464"/>
                  </a:lnTo>
                  <a:lnTo>
                    <a:pt x="508" y="466"/>
                  </a:lnTo>
                  <a:lnTo>
                    <a:pt x="511" y="466"/>
                  </a:lnTo>
                  <a:lnTo>
                    <a:pt x="511" y="466"/>
                  </a:lnTo>
                  <a:lnTo>
                    <a:pt x="511" y="469"/>
                  </a:lnTo>
                  <a:lnTo>
                    <a:pt x="511" y="469"/>
                  </a:lnTo>
                  <a:lnTo>
                    <a:pt x="513" y="469"/>
                  </a:lnTo>
                  <a:lnTo>
                    <a:pt x="515" y="469"/>
                  </a:lnTo>
                  <a:lnTo>
                    <a:pt x="523" y="471"/>
                  </a:lnTo>
                  <a:lnTo>
                    <a:pt x="523" y="473"/>
                  </a:lnTo>
                  <a:lnTo>
                    <a:pt x="525" y="473"/>
                  </a:lnTo>
                  <a:lnTo>
                    <a:pt x="530" y="473"/>
                  </a:lnTo>
                  <a:lnTo>
                    <a:pt x="530" y="473"/>
                  </a:lnTo>
                  <a:lnTo>
                    <a:pt x="532" y="476"/>
                  </a:lnTo>
                  <a:lnTo>
                    <a:pt x="534" y="476"/>
                  </a:lnTo>
                  <a:lnTo>
                    <a:pt x="537" y="476"/>
                  </a:lnTo>
                  <a:lnTo>
                    <a:pt x="541" y="47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2944020" y="3850815"/>
              <a:ext cx="825622" cy="541975"/>
            </a:xfrm>
            <a:custGeom>
              <a:avLst/>
              <a:gdLst>
                <a:gd name="T0" fmla="*/ 97 w 953"/>
                <a:gd name="T1" fmla="*/ 584 h 624"/>
                <a:gd name="T2" fmla="*/ 373 w 953"/>
                <a:gd name="T3" fmla="*/ 484 h 624"/>
                <a:gd name="T4" fmla="*/ 388 w 953"/>
                <a:gd name="T5" fmla="*/ 477 h 624"/>
                <a:gd name="T6" fmla="*/ 936 w 953"/>
                <a:gd name="T7" fmla="*/ 255 h 624"/>
                <a:gd name="T8" fmla="*/ 908 w 953"/>
                <a:gd name="T9" fmla="*/ 137 h 624"/>
                <a:gd name="T10" fmla="*/ 837 w 953"/>
                <a:gd name="T11" fmla="*/ 108 h 624"/>
                <a:gd name="T12" fmla="*/ 780 w 953"/>
                <a:gd name="T13" fmla="*/ 120 h 624"/>
                <a:gd name="T14" fmla="*/ 726 w 953"/>
                <a:gd name="T15" fmla="*/ 113 h 624"/>
                <a:gd name="T16" fmla="*/ 659 w 953"/>
                <a:gd name="T17" fmla="*/ 125 h 624"/>
                <a:gd name="T18" fmla="*/ 600 w 953"/>
                <a:gd name="T19" fmla="*/ 127 h 624"/>
                <a:gd name="T20" fmla="*/ 638 w 953"/>
                <a:gd name="T21" fmla="*/ 68 h 624"/>
                <a:gd name="T22" fmla="*/ 633 w 953"/>
                <a:gd name="T23" fmla="*/ 23 h 624"/>
                <a:gd name="T24" fmla="*/ 570 w 953"/>
                <a:gd name="T25" fmla="*/ 37 h 624"/>
                <a:gd name="T26" fmla="*/ 515 w 953"/>
                <a:gd name="T27" fmla="*/ 26 h 624"/>
                <a:gd name="T28" fmla="*/ 440 w 953"/>
                <a:gd name="T29" fmla="*/ 18 h 624"/>
                <a:gd name="T30" fmla="*/ 442 w 953"/>
                <a:gd name="T31" fmla="*/ 49 h 624"/>
                <a:gd name="T32" fmla="*/ 376 w 953"/>
                <a:gd name="T33" fmla="*/ 35 h 624"/>
                <a:gd name="T34" fmla="*/ 333 w 953"/>
                <a:gd name="T35" fmla="*/ 78 h 624"/>
                <a:gd name="T36" fmla="*/ 324 w 953"/>
                <a:gd name="T37" fmla="*/ 134 h 624"/>
                <a:gd name="T38" fmla="*/ 283 w 953"/>
                <a:gd name="T39" fmla="*/ 196 h 624"/>
                <a:gd name="T40" fmla="*/ 231 w 953"/>
                <a:gd name="T41" fmla="*/ 257 h 624"/>
                <a:gd name="T42" fmla="*/ 203 w 953"/>
                <a:gd name="T43" fmla="*/ 326 h 624"/>
                <a:gd name="T44" fmla="*/ 149 w 953"/>
                <a:gd name="T45" fmla="*/ 340 h 624"/>
                <a:gd name="T46" fmla="*/ 139 w 953"/>
                <a:gd name="T47" fmla="*/ 378 h 624"/>
                <a:gd name="T48" fmla="*/ 94 w 953"/>
                <a:gd name="T49" fmla="*/ 390 h 624"/>
                <a:gd name="T50" fmla="*/ 23 w 953"/>
                <a:gd name="T51" fmla="*/ 444 h 624"/>
                <a:gd name="T52" fmla="*/ 21 w 953"/>
                <a:gd name="T53" fmla="*/ 480 h 624"/>
                <a:gd name="T54" fmla="*/ 9 w 953"/>
                <a:gd name="T55" fmla="*/ 539 h 624"/>
                <a:gd name="T56" fmla="*/ 19 w 953"/>
                <a:gd name="T57" fmla="*/ 579 h 624"/>
                <a:gd name="T58" fmla="*/ 21 w 953"/>
                <a:gd name="T59" fmla="*/ 600 h 624"/>
                <a:gd name="T60" fmla="*/ 75 w 953"/>
                <a:gd name="T61" fmla="*/ 622 h 624"/>
                <a:gd name="T62" fmla="*/ 78 w 953"/>
                <a:gd name="T63" fmla="*/ 563 h 624"/>
                <a:gd name="T64" fmla="*/ 61 w 953"/>
                <a:gd name="T65" fmla="*/ 546 h 624"/>
                <a:gd name="T66" fmla="*/ 90 w 953"/>
                <a:gd name="T67" fmla="*/ 492 h 624"/>
                <a:gd name="T68" fmla="*/ 99 w 953"/>
                <a:gd name="T69" fmla="*/ 496 h 624"/>
                <a:gd name="T70" fmla="*/ 127 w 953"/>
                <a:gd name="T71" fmla="*/ 494 h 624"/>
                <a:gd name="T72" fmla="*/ 179 w 953"/>
                <a:gd name="T73" fmla="*/ 477 h 624"/>
                <a:gd name="T74" fmla="*/ 215 w 953"/>
                <a:gd name="T75" fmla="*/ 480 h 624"/>
                <a:gd name="T76" fmla="*/ 269 w 953"/>
                <a:gd name="T77" fmla="*/ 468 h 624"/>
                <a:gd name="T78" fmla="*/ 291 w 953"/>
                <a:gd name="T79" fmla="*/ 442 h 624"/>
                <a:gd name="T80" fmla="*/ 350 w 953"/>
                <a:gd name="T81" fmla="*/ 428 h 624"/>
                <a:gd name="T82" fmla="*/ 421 w 953"/>
                <a:gd name="T83" fmla="*/ 454 h 624"/>
                <a:gd name="T84" fmla="*/ 458 w 953"/>
                <a:gd name="T85" fmla="*/ 428 h 624"/>
                <a:gd name="T86" fmla="*/ 499 w 953"/>
                <a:gd name="T87" fmla="*/ 416 h 624"/>
                <a:gd name="T88" fmla="*/ 489 w 953"/>
                <a:gd name="T89" fmla="*/ 331 h 624"/>
                <a:gd name="T90" fmla="*/ 503 w 953"/>
                <a:gd name="T91" fmla="*/ 319 h 624"/>
                <a:gd name="T92" fmla="*/ 518 w 953"/>
                <a:gd name="T93" fmla="*/ 354 h 624"/>
                <a:gd name="T94" fmla="*/ 612 w 953"/>
                <a:gd name="T95" fmla="*/ 390 h 624"/>
                <a:gd name="T96" fmla="*/ 626 w 953"/>
                <a:gd name="T97" fmla="*/ 364 h 624"/>
                <a:gd name="T98" fmla="*/ 667 w 953"/>
                <a:gd name="T99" fmla="*/ 369 h 624"/>
                <a:gd name="T100" fmla="*/ 704 w 953"/>
                <a:gd name="T101" fmla="*/ 357 h 624"/>
                <a:gd name="T102" fmla="*/ 745 w 953"/>
                <a:gd name="T103" fmla="*/ 366 h 624"/>
                <a:gd name="T104" fmla="*/ 761 w 953"/>
                <a:gd name="T105" fmla="*/ 352 h 624"/>
                <a:gd name="T106" fmla="*/ 811 w 953"/>
                <a:gd name="T107" fmla="*/ 361 h 624"/>
                <a:gd name="T108" fmla="*/ 870 w 953"/>
                <a:gd name="T109" fmla="*/ 317 h 624"/>
                <a:gd name="T110" fmla="*/ 884 w 953"/>
                <a:gd name="T111" fmla="*/ 298 h 624"/>
                <a:gd name="T112" fmla="*/ 938 w 953"/>
                <a:gd name="T113" fmla="*/ 269 h 624"/>
                <a:gd name="T114" fmla="*/ 931 w 953"/>
                <a:gd name="T115" fmla="*/ 290 h 624"/>
                <a:gd name="T116" fmla="*/ 461 w 953"/>
                <a:gd name="T117" fmla="*/ 437 h 624"/>
                <a:gd name="T118" fmla="*/ 288 w 953"/>
                <a:gd name="T119" fmla="*/ 473 h 624"/>
                <a:gd name="T120" fmla="*/ 94 w 953"/>
                <a:gd name="T121" fmla="*/ 510 h 624"/>
                <a:gd name="T122" fmla="*/ 73 w 953"/>
                <a:gd name="T123" fmla="*/ 527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3" h="624">
                  <a:moveTo>
                    <a:pt x="589" y="447"/>
                  </a:moveTo>
                  <a:lnTo>
                    <a:pt x="589" y="447"/>
                  </a:lnTo>
                  <a:lnTo>
                    <a:pt x="589" y="449"/>
                  </a:lnTo>
                  <a:lnTo>
                    <a:pt x="589" y="449"/>
                  </a:lnTo>
                  <a:lnTo>
                    <a:pt x="577" y="451"/>
                  </a:lnTo>
                  <a:lnTo>
                    <a:pt x="577" y="451"/>
                  </a:lnTo>
                  <a:lnTo>
                    <a:pt x="577" y="449"/>
                  </a:lnTo>
                  <a:lnTo>
                    <a:pt x="584" y="449"/>
                  </a:lnTo>
                  <a:lnTo>
                    <a:pt x="586" y="447"/>
                  </a:lnTo>
                  <a:lnTo>
                    <a:pt x="586" y="447"/>
                  </a:lnTo>
                  <a:lnTo>
                    <a:pt x="586" y="447"/>
                  </a:lnTo>
                  <a:lnTo>
                    <a:pt x="589" y="447"/>
                  </a:lnTo>
                  <a:lnTo>
                    <a:pt x="589" y="447"/>
                  </a:lnTo>
                  <a:lnTo>
                    <a:pt x="589" y="447"/>
                  </a:lnTo>
                  <a:lnTo>
                    <a:pt x="589" y="447"/>
                  </a:lnTo>
                  <a:lnTo>
                    <a:pt x="589" y="447"/>
                  </a:lnTo>
                  <a:close/>
                  <a:moveTo>
                    <a:pt x="520" y="449"/>
                  </a:moveTo>
                  <a:lnTo>
                    <a:pt x="520" y="449"/>
                  </a:lnTo>
                  <a:lnTo>
                    <a:pt x="520" y="451"/>
                  </a:lnTo>
                  <a:lnTo>
                    <a:pt x="518" y="454"/>
                  </a:lnTo>
                  <a:lnTo>
                    <a:pt x="518" y="451"/>
                  </a:lnTo>
                  <a:lnTo>
                    <a:pt x="515" y="451"/>
                  </a:lnTo>
                  <a:lnTo>
                    <a:pt x="515" y="449"/>
                  </a:lnTo>
                  <a:lnTo>
                    <a:pt x="518" y="449"/>
                  </a:lnTo>
                  <a:lnTo>
                    <a:pt x="518" y="449"/>
                  </a:lnTo>
                  <a:lnTo>
                    <a:pt x="520" y="449"/>
                  </a:lnTo>
                  <a:close/>
                  <a:moveTo>
                    <a:pt x="484" y="435"/>
                  </a:moveTo>
                  <a:lnTo>
                    <a:pt x="484" y="435"/>
                  </a:lnTo>
                  <a:lnTo>
                    <a:pt x="484" y="435"/>
                  </a:lnTo>
                  <a:lnTo>
                    <a:pt x="484" y="432"/>
                  </a:lnTo>
                  <a:lnTo>
                    <a:pt x="484" y="432"/>
                  </a:lnTo>
                  <a:lnTo>
                    <a:pt x="489" y="430"/>
                  </a:lnTo>
                  <a:lnTo>
                    <a:pt x="492" y="432"/>
                  </a:lnTo>
                  <a:lnTo>
                    <a:pt x="492" y="432"/>
                  </a:lnTo>
                  <a:lnTo>
                    <a:pt x="492" y="432"/>
                  </a:lnTo>
                  <a:lnTo>
                    <a:pt x="492" y="435"/>
                  </a:lnTo>
                  <a:lnTo>
                    <a:pt x="492" y="435"/>
                  </a:lnTo>
                  <a:lnTo>
                    <a:pt x="494" y="435"/>
                  </a:lnTo>
                  <a:lnTo>
                    <a:pt x="492" y="437"/>
                  </a:lnTo>
                  <a:lnTo>
                    <a:pt x="484" y="437"/>
                  </a:lnTo>
                  <a:lnTo>
                    <a:pt x="484" y="437"/>
                  </a:lnTo>
                  <a:lnTo>
                    <a:pt x="484" y="435"/>
                  </a:lnTo>
                  <a:lnTo>
                    <a:pt x="484" y="435"/>
                  </a:lnTo>
                  <a:close/>
                  <a:moveTo>
                    <a:pt x="99" y="579"/>
                  </a:moveTo>
                  <a:lnTo>
                    <a:pt x="99" y="579"/>
                  </a:lnTo>
                  <a:lnTo>
                    <a:pt x="99" y="581"/>
                  </a:lnTo>
                  <a:lnTo>
                    <a:pt x="99" y="584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4" y="584"/>
                  </a:lnTo>
                  <a:lnTo>
                    <a:pt x="94" y="584"/>
                  </a:lnTo>
                  <a:lnTo>
                    <a:pt x="94" y="579"/>
                  </a:lnTo>
                  <a:lnTo>
                    <a:pt x="94" y="577"/>
                  </a:lnTo>
                  <a:lnTo>
                    <a:pt x="92" y="577"/>
                  </a:lnTo>
                  <a:lnTo>
                    <a:pt x="92" y="574"/>
                  </a:lnTo>
                  <a:lnTo>
                    <a:pt x="92" y="574"/>
                  </a:lnTo>
                  <a:lnTo>
                    <a:pt x="92" y="574"/>
                  </a:lnTo>
                  <a:lnTo>
                    <a:pt x="94" y="574"/>
                  </a:lnTo>
                  <a:lnTo>
                    <a:pt x="94" y="574"/>
                  </a:lnTo>
                  <a:lnTo>
                    <a:pt x="94" y="574"/>
                  </a:lnTo>
                  <a:lnTo>
                    <a:pt x="94" y="574"/>
                  </a:lnTo>
                  <a:lnTo>
                    <a:pt x="94" y="574"/>
                  </a:lnTo>
                  <a:lnTo>
                    <a:pt x="97" y="577"/>
                  </a:lnTo>
                  <a:lnTo>
                    <a:pt x="97" y="577"/>
                  </a:lnTo>
                  <a:lnTo>
                    <a:pt x="99" y="579"/>
                  </a:lnTo>
                  <a:close/>
                  <a:moveTo>
                    <a:pt x="458" y="454"/>
                  </a:moveTo>
                  <a:lnTo>
                    <a:pt x="458" y="454"/>
                  </a:lnTo>
                  <a:lnTo>
                    <a:pt x="461" y="456"/>
                  </a:lnTo>
                  <a:lnTo>
                    <a:pt x="458" y="456"/>
                  </a:lnTo>
                  <a:lnTo>
                    <a:pt x="458" y="456"/>
                  </a:lnTo>
                  <a:lnTo>
                    <a:pt x="458" y="458"/>
                  </a:lnTo>
                  <a:lnTo>
                    <a:pt x="458" y="458"/>
                  </a:lnTo>
                  <a:lnTo>
                    <a:pt x="456" y="458"/>
                  </a:lnTo>
                  <a:lnTo>
                    <a:pt x="456" y="458"/>
                  </a:lnTo>
                  <a:lnTo>
                    <a:pt x="454" y="458"/>
                  </a:lnTo>
                  <a:lnTo>
                    <a:pt x="454" y="456"/>
                  </a:lnTo>
                  <a:lnTo>
                    <a:pt x="451" y="456"/>
                  </a:lnTo>
                  <a:lnTo>
                    <a:pt x="451" y="454"/>
                  </a:lnTo>
                  <a:lnTo>
                    <a:pt x="454" y="451"/>
                  </a:lnTo>
                  <a:lnTo>
                    <a:pt x="456" y="451"/>
                  </a:lnTo>
                  <a:lnTo>
                    <a:pt x="456" y="451"/>
                  </a:lnTo>
                  <a:lnTo>
                    <a:pt x="458" y="451"/>
                  </a:lnTo>
                  <a:lnTo>
                    <a:pt x="458" y="454"/>
                  </a:lnTo>
                  <a:lnTo>
                    <a:pt x="458" y="454"/>
                  </a:lnTo>
                  <a:lnTo>
                    <a:pt x="458" y="454"/>
                  </a:lnTo>
                  <a:close/>
                  <a:moveTo>
                    <a:pt x="378" y="473"/>
                  </a:moveTo>
                  <a:lnTo>
                    <a:pt x="378" y="473"/>
                  </a:lnTo>
                  <a:lnTo>
                    <a:pt x="380" y="475"/>
                  </a:lnTo>
                  <a:lnTo>
                    <a:pt x="378" y="477"/>
                  </a:lnTo>
                  <a:lnTo>
                    <a:pt x="378" y="477"/>
                  </a:lnTo>
                  <a:lnTo>
                    <a:pt x="378" y="480"/>
                  </a:lnTo>
                  <a:lnTo>
                    <a:pt x="378" y="482"/>
                  </a:lnTo>
                  <a:lnTo>
                    <a:pt x="378" y="482"/>
                  </a:lnTo>
                  <a:lnTo>
                    <a:pt x="376" y="482"/>
                  </a:lnTo>
                  <a:lnTo>
                    <a:pt x="373" y="484"/>
                  </a:lnTo>
                  <a:lnTo>
                    <a:pt x="373" y="484"/>
                  </a:lnTo>
                  <a:lnTo>
                    <a:pt x="369" y="484"/>
                  </a:lnTo>
                  <a:lnTo>
                    <a:pt x="369" y="484"/>
                  </a:lnTo>
                  <a:lnTo>
                    <a:pt x="366" y="484"/>
                  </a:lnTo>
                  <a:lnTo>
                    <a:pt x="366" y="484"/>
                  </a:lnTo>
                  <a:lnTo>
                    <a:pt x="364" y="487"/>
                  </a:lnTo>
                  <a:lnTo>
                    <a:pt x="364" y="487"/>
                  </a:lnTo>
                  <a:lnTo>
                    <a:pt x="362" y="487"/>
                  </a:lnTo>
                  <a:lnTo>
                    <a:pt x="362" y="484"/>
                  </a:lnTo>
                  <a:lnTo>
                    <a:pt x="362" y="484"/>
                  </a:lnTo>
                  <a:lnTo>
                    <a:pt x="362" y="482"/>
                  </a:lnTo>
                  <a:lnTo>
                    <a:pt x="366" y="480"/>
                  </a:lnTo>
                  <a:lnTo>
                    <a:pt x="369" y="480"/>
                  </a:lnTo>
                  <a:lnTo>
                    <a:pt x="366" y="477"/>
                  </a:lnTo>
                  <a:lnTo>
                    <a:pt x="369" y="477"/>
                  </a:lnTo>
                  <a:lnTo>
                    <a:pt x="376" y="475"/>
                  </a:lnTo>
                  <a:lnTo>
                    <a:pt x="378" y="473"/>
                  </a:lnTo>
                  <a:close/>
                  <a:moveTo>
                    <a:pt x="406" y="468"/>
                  </a:moveTo>
                  <a:lnTo>
                    <a:pt x="406" y="468"/>
                  </a:lnTo>
                  <a:lnTo>
                    <a:pt x="406" y="470"/>
                  </a:lnTo>
                  <a:lnTo>
                    <a:pt x="406" y="473"/>
                  </a:lnTo>
                  <a:lnTo>
                    <a:pt x="402" y="473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5"/>
                  </a:lnTo>
                  <a:lnTo>
                    <a:pt x="397" y="477"/>
                  </a:lnTo>
                  <a:lnTo>
                    <a:pt x="399" y="480"/>
                  </a:lnTo>
                  <a:lnTo>
                    <a:pt x="399" y="482"/>
                  </a:lnTo>
                  <a:lnTo>
                    <a:pt x="397" y="484"/>
                  </a:lnTo>
                  <a:lnTo>
                    <a:pt x="397" y="487"/>
                  </a:lnTo>
                  <a:lnTo>
                    <a:pt x="397" y="489"/>
                  </a:lnTo>
                  <a:lnTo>
                    <a:pt x="399" y="492"/>
                  </a:lnTo>
                  <a:lnTo>
                    <a:pt x="397" y="492"/>
                  </a:lnTo>
                  <a:lnTo>
                    <a:pt x="395" y="492"/>
                  </a:lnTo>
                  <a:lnTo>
                    <a:pt x="392" y="492"/>
                  </a:lnTo>
                  <a:lnTo>
                    <a:pt x="392" y="492"/>
                  </a:lnTo>
                  <a:lnTo>
                    <a:pt x="392" y="489"/>
                  </a:lnTo>
                  <a:lnTo>
                    <a:pt x="392" y="489"/>
                  </a:lnTo>
                  <a:lnTo>
                    <a:pt x="392" y="487"/>
                  </a:lnTo>
                  <a:lnTo>
                    <a:pt x="390" y="487"/>
                  </a:lnTo>
                  <a:lnTo>
                    <a:pt x="390" y="487"/>
                  </a:lnTo>
                  <a:lnTo>
                    <a:pt x="390" y="487"/>
                  </a:lnTo>
                  <a:lnTo>
                    <a:pt x="390" y="484"/>
                  </a:lnTo>
                  <a:lnTo>
                    <a:pt x="392" y="482"/>
                  </a:lnTo>
                  <a:lnTo>
                    <a:pt x="395" y="477"/>
                  </a:lnTo>
                  <a:lnTo>
                    <a:pt x="392" y="477"/>
                  </a:lnTo>
                  <a:lnTo>
                    <a:pt x="390" y="477"/>
                  </a:lnTo>
                  <a:lnTo>
                    <a:pt x="388" y="477"/>
                  </a:lnTo>
                  <a:lnTo>
                    <a:pt x="385" y="477"/>
                  </a:lnTo>
                  <a:lnTo>
                    <a:pt x="388" y="475"/>
                  </a:lnTo>
                  <a:lnTo>
                    <a:pt x="388" y="475"/>
                  </a:lnTo>
                  <a:lnTo>
                    <a:pt x="392" y="473"/>
                  </a:lnTo>
                  <a:lnTo>
                    <a:pt x="392" y="473"/>
                  </a:lnTo>
                  <a:lnTo>
                    <a:pt x="395" y="468"/>
                  </a:lnTo>
                  <a:lnTo>
                    <a:pt x="397" y="468"/>
                  </a:lnTo>
                  <a:lnTo>
                    <a:pt x="399" y="468"/>
                  </a:lnTo>
                  <a:lnTo>
                    <a:pt x="402" y="468"/>
                  </a:lnTo>
                  <a:lnTo>
                    <a:pt x="404" y="468"/>
                  </a:lnTo>
                  <a:lnTo>
                    <a:pt x="404" y="468"/>
                  </a:lnTo>
                  <a:lnTo>
                    <a:pt x="406" y="468"/>
                  </a:lnTo>
                  <a:close/>
                  <a:moveTo>
                    <a:pt x="475" y="437"/>
                  </a:moveTo>
                  <a:lnTo>
                    <a:pt x="475" y="437"/>
                  </a:lnTo>
                  <a:lnTo>
                    <a:pt x="477" y="437"/>
                  </a:lnTo>
                  <a:lnTo>
                    <a:pt x="477" y="437"/>
                  </a:lnTo>
                  <a:lnTo>
                    <a:pt x="473" y="442"/>
                  </a:lnTo>
                  <a:lnTo>
                    <a:pt x="475" y="444"/>
                  </a:lnTo>
                  <a:lnTo>
                    <a:pt x="475" y="444"/>
                  </a:lnTo>
                  <a:lnTo>
                    <a:pt x="475" y="444"/>
                  </a:lnTo>
                  <a:lnTo>
                    <a:pt x="475" y="444"/>
                  </a:lnTo>
                  <a:lnTo>
                    <a:pt x="466" y="444"/>
                  </a:lnTo>
                  <a:lnTo>
                    <a:pt x="463" y="442"/>
                  </a:lnTo>
                  <a:lnTo>
                    <a:pt x="468" y="437"/>
                  </a:lnTo>
                  <a:lnTo>
                    <a:pt x="468" y="437"/>
                  </a:lnTo>
                  <a:lnTo>
                    <a:pt x="470" y="435"/>
                  </a:lnTo>
                  <a:lnTo>
                    <a:pt x="473" y="435"/>
                  </a:lnTo>
                  <a:lnTo>
                    <a:pt x="473" y="435"/>
                  </a:lnTo>
                  <a:lnTo>
                    <a:pt x="473" y="435"/>
                  </a:lnTo>
                  <a:lnTo>
                    <a:pt x="473" y="435"/>
                  </a:lnTo>
                  <a:lnTo>
                    <a:pt x="473" y="435"/>
                  </a:lnTo>
                  <a:lnTo>
                    <a:pt x="473" y="435"/>
                  </a:lnTo>
                  <a:lnTo>
                    <a:pt x="473" y="435"/>
                  </a:lnTo>
                  <a:lnTo>
                    <a:pt x="473" y="437"/>
                  </a:lnTo>
                  <a:lnTo>
                    <a:pt x="475" y="437"/>
                  </a:lnTo>
                  <a:lnTo>
                    <a:pt x="475" y="437"/>
                  </a:lnTo>
                  <a:close/>
                  <a:moveTo>
                    <a:pt x="953" y="269"/>
                  </a:moveTo>
                  <a:lnTo>
                    <a:pt x="953" y="269"/>
                  </a:lnTo>
                  <a:lnTo>
                    <a:pt x="950" y="267"/>
                  </a:lnTo>
                  <a:lnTo>
                    <a:pt x="950" y="264"/>
                  </a:lnTo>
                  <a:lnTo>
                    <a:pt x="950" y="264"/>
                  </a:lnTo>
                  <a:lnTo>
                    <a:pt x="948" y="264"/>
                  </a:lnTo>
                  <a:lnTo>
                    <a:pt x="943" y="262"/>
                  </a:lnTo>
                  <a:lnTo>
                    <a:pt x="941" y="260"/>
                  </a:lnTo>
                  <a:lnTo>
                    <a:pt x="941" y="260"/>
                  </a:lnTo>
                  <a:lnTo>
                    <a:pt x="938" y="257"/>
                  </a:lnTo>
                  <a:lnTo>
                    <a:pt x="936" y="255"/>
                  </a:lnTo>
                  <a:lnTo>
                    <a:pt x="936" y="255"/>
                  </a:lnTo>
                  <a:lnTo>
                    <a:pt x="931" y="236"/>
                  </a:lnTo>
                  <a:lnTo>
                    <a:pt x="931" y="234"/>
                  </a:lnTo>
                  <a:lnTo>
                    <a:pt x="931" y="234"/>
                  </a:lnTo>
                  <a:lnTo>
                    <a:pt x="929" y="231"/>
                  </a:lnTo>
                  <a:lnTo>
                    <a:pt x="929" y="231"/>
                  </a:lnTo>
                  <a:lnTo>
                    <a:pt x="929" y="231"/>
                  </a:lnTo>
                  <a:lnTo>
                    <a:pt x="927" y="222"/>
                  </a:lnTo>
                  <a:lnTo>
                    <a:pt x="927" y="220"/>
                  </a:lnTo>
                  <a:lnTo>
                    <a:pt x="927" y="220"/>
                  </a:lnTo>
                  <a:lnTo>
                    <a:pt x="927" y="220"/>
                  </a:lnTo>
                  <a:lnTo>
                    <a:pt x="924" y="217"/>
                  </a:lnTo>
                  <a:lnTo>
                    <a:pt x="924" y="217"/>
                  </a:lnTo>
                  <a:lnTo>
                    <a:pt x="924" y="210"/>
                  </a:lnTo>
                  <a:lnTo>
                    <a:pt x="924" y="208"/>
                  </a:lnTo>
                  <a:lnTo>
                    <a:pt x="924" y="208"/>
                  </a:lnTo>
                  <a:lnTo>
                    <a:pt x="924" y="203"/>
                  </a:lnTo>
                  <a:lnTo>
                    <a:pt x="924" y="203"/>
                  </a:lnTo>
                  <a:lnTo>
                    <a:pt x="927" y="203"/>
                  </a:lnTo>
                  <a:lnTo>
                    <a:pt x="927" y="198"/>
                  </a:lnTo>
                  <a:lnTo>
                    <a:pt x="929" y="198"/>
                  </a:lnTo>
                  <a:lnTo>
                    <a:pt x="929" y="196"/>
                  </a:lnTo>
                  <a:lnTo>
                    <a:pt x="929" y="193"/>
                  </a:lnTo>
                  <a:lnTo>
                    <a:pt x="927" y="189"/>
                  </a:lnTo>
                  <a:lnTo>
                    <a:pt x="920" y="172"/>
                  </a:lnTo>
                  <a:lnTo>
                    <a:pt x="920" y="170"/>
                  </a:lnTo>
                  <a:lnTo>
                    <a:pt x="920" y="170"/>
                  </a:lnTo>
                  <a:lnTo>
                    <a:pt x="920" y="170"/>
                  </a:lnTo>
                  <a:lnTo>
                    <a:pt x="915" y="167"/>
                  </a:lnTo>
                  <a:lnTo>
                    <a:pt x="915" y="165"/>
                  </a:lnTo>
                  <a:lnTo>
                    <a:pt x="912" y="165"/>
                  </a:lnTo>
                  <a:lnTo>
                    <a:pt x="912" y="163"/>
                  </a:lnTo>
                  <a:lnTo>
                    <a:pt x="912" y="163"/>
                  </a:lnTo>
                  <a:lnTo>
                    <a:pt x="912" y="163"/>
                  </a:lnTo>
                  <a:lnTo>
                    <a:pt x="912" y="160"/>
                  </a:lnTo>
                  <a:lnTo>
                    <a:pt x="912" y="160"/>
                  </a:lnTo>
                  <a:lnTo>
                    <a:pt x="912" y="158"/>
                  </a:lnTo>
                  <a:lnTo>
                    <a:pt x="912" y="158"/>
                  </a:lnTo>
                  <a:lnTo>
                    <a:pt x="910" y="158"/>
                  </a:lnTo>
                  <a:lnTo>
                    <a:pt x="903" y="153"/>
                  </a:lnTo>
                  <a:lnTo>
                    <a:pt x="903" y="151"/>
                  </a:lnTo>
                  <a:lnTo>
                    <a:pt x="903" y="151"/>
                  </a:lnTo>
                  <a:lnTo>
                    <a:pt x="903" y="149"/>
                  </a:lnTo>
                  <a:lnTo>
                    <a:pt x="905" y="144"/>
                  </a:lnTo>
                  <a:lnTo>
                    <a:pt x="905" y="141"/>
                  </a:lnTo>
                  <a:lnTo>
                    <a:pt x="905" y="139"/>
                  </a:lnTo>
                  <a:lnTo>
                    <a:pt x="905" y="137"/>
                  </a:lnTo>
                  <a:lnTo>
                    <a:pt x="908" y="137"/>
                  </a:lnTo>
                  <a:lnTo>
                    <a:pt x="908" y="137"/>
                  </a:lnTo>
                  <a:lnTo>
                    <a:pt x="908" y="137"/>
                  </a:lnTo>
                  <a:lnTo>
                    <a:pt x="905" y="134"/>
                  </a:lnTo>
                  <a:lnTo>
                    <a:pt x="905" y="134"/>
                  </a:lnTo>
                  <a:lnTo>
                    <a:pt x="905" y="134"/>
                  </a:lnTo>
                  <a:lnTo>
                    <a:pt x="903" y="134"/>
                  </a:lnTo>
                  <a:lnTo>
                    <a:pt x="894" y="134"/>
                  </a:lnTo>
                  <a:lnTo>
                    <a:pt x="891" y="134"/>
                  </a:lnTo>
                  <a:lnTo>
                    <a:pt x="889" y="134"/>
                  </a:lnTo>
                  <a:lnTo>
                    <a:pt x="886" y="134"/>
                  </a:lnTo>
                  <a:lnTo>
                    <a:pt x="882" y="137"/>
                  </a:lnTo>
                  <a:lnTo>
                    <a:pt x="877" y="139"/>
                  </a:lnTo>
                  <a:lnTo>
                    <a:pt x="877" y="139"/>
                  </a:lnTo>
                  <a:lnTo>
                    <a:pt x="877" y="139"/>
                  </a:lnTo>
                  <a:lnTo>
                    <a:pt x="875" y="139"/>
                  </a:lnTo>
                  <a:lnTo>
                    <a:pt x="875" y="139"/>
                  </a:lnTo>
                  <a:lnTo>
                    <a:pt x="875" y="139"/>
                  </a:lnTo>
                  <a:lnTo>
                    <a:pt x="872" y="139"/>
                  </a:lnTo>
                  <a:lnTo>
                    <a:pt x="872" y="139"/>
                  </a:lnTo>
                  <a:lnTo>
                    <a:pt x="872" y="137"/>
                  </a:lnTo>
                  <a:lnTo>
                    <a:pt x="872" y="137"/>
                  </a:lnTo>
                  <a:lnTo>
                    <a:pt x="870" y="130"/>
                  </a:lnTo>
                  <a:lnTo>
                    <a:pt x="870" y="130"/>
                  </a:lnTo>
                  <a:lnTo>
                    <a:pt x="868" y="127"/>
                  </a:lnTo>
                  <a:lnTo>
                    <a:pt x="865" y="123"/>
                  </a:lnTo>
                  <a:lnTo>
                    <a:pt x="863" y="123"/>
                  </a:lnTo>
                  <a:lnTo>
                    <a:pt x="863" y="120"/>
                  </a:lnTo>
                  <a:lnTo>
                    <a:pt x="860" y="118"/>
                  </a:lnTo>
                  <a:lnTo>
                    <a:pt x="858" y="113"/>
                  </a:lnTo>
                  <a:lnTo>
                    <a:pt x="858" y="113"/>
                  </a:lnTo>
                  <a:lnTo>
                    <a:pt x="858" y="113"/>
                  </a:lnTo>
                  <a:lnTo>
                    <a:pt x="858" y="111"/>
                  </a:lnTo>
                  <a:lnTo>
                    <a:pt x="858" y="111"/>
                  </a:lnTo>
                  <a:lnTo>
                    <a:pt x="858" y="111"/>
                  </a:lnTo>
                  <a:lnTo>
                    <a:pt x="856" y="111"/>
                  </a:lnTo>
                  <a:lnTo>
                    <a:pt x="853" y="111"/>
                  </a:lnTo>
                  <a:lnTo>
                    <a:pt x="853" y="111"/>
                  </a:lnTo>
                  <a:lnTo>
                    <a:pt x="851" y="111"/>
                  </a:lnTo>
                  <a:lnTo>
                    <a:pt x="849" y="113"/>
                  </a:lnTo>
                  <a:lnTo>
                    <a:pt x="849" y="113"/>
                  </a:lnTo>
                  <a:lnTo>
                    <a:pt x="846" y="113"/>
                  </a:lnTo>
                  <a:lnTo>
                    <a:pt x="844" y="113"/>
                  </a:lnTo>
                  <a:lnTo>
                    <a:pt x="844" y="113"/>
                  </a:lnTo>
                  <a:lnTo>
                    <a:pt x="844" y="113"/>
                  </a:lnTo>
                  <a:lnTo>
                    <a:pt x="844" y="111"/>
                  </a:lnTo>
                  <a:lnTo>
                    <a:pt x="844" y="111"/>
                  </a:lnTo>
                  <a:lnTo>
                    <a:pt x="844" y="111"/>
                  </a:lnTo>
                  <a:lnTo>
                    <a:pt x="842" y="108"/>
                  </a:lnTo>
                  <a:lnTo>
                    <a:pt x="837" y="108"/>
                  </a:lnTo>
                  <a:lnTo>
                    <a:pt x="832" y="108"/>
                  </a:lnTo>
                  <a:lnTo>
                    <a:pt x="830" y="108"/>
                  </a:lnTo>
                  <a:lnTo>
                    <a:pt x="830" y="108"/>
                  </a:lnTo>
                  <a:lnTo>
                    <a:pt x="825" y="108"/>
                  </a:lnTo>
                  <a:lnTo>
                    <a:pt x="825" y="108"/>
                  </a:lnTo>
                  <a:lnTo>
                    <a:pt x="823" y="108"/>
                  </a:lnTo>
                  <a:lnTo>
                    <a:pt x="820" y="106"/>
                  </a:lnTo>
                  <a:lnTo>
                    <a:pt x="820" y="106"/>
                  </a:lnTo>
                  <a:lnTo>
                    <a:pt x="818" y="104"/>
                  </a:lnTo>
                  <a:lnTo>
                    <a:pt x="818" y="104"/>
                  </a:lnTo>
                  <a:lnTo>
                    <a:pt x="818" y="101"/>
                  </a:lnTo>
                  <a:lnTo>
                    <a:pt x="816" y="101"/>
                  </a:lnTo>
                  <a:lnTo>
                    <a:pt x="816" y="101"/>
                  </a:lnTo>
                  <a:lnTo>
                    <a:pt x="816" y="101"/>
                  </a:lnTo>
                  <a:lnTo>
                    <a:pt x="813" y="101"/>
                  </a:lnTo>
                  <a:lnTo>
                    <a:pt x="813" y="101"/>
                  </a:lnTo>
                  <a:lnTo>
                    <a:pt x="811" y="101"/>
                  </a:lnTo>
                  <a:lnTo>
                    <a:pt x="811" y="101"/>
                  </a:lnTo>
                  <a:lnTo>
                    <a:pt x="808" y="101"/>
                  </a:lnTo>
                  <a:lnTo>
                    <a:pt x="806" y="99"/>
                  </a:lnTo>
                  <a:lnTo>
                    <a:pt x="804" y="99"/>
                  </a:lnTo>
                  <a:lnTo>
                    <a:pt x="799" y="97"/>
                  </a:lnTo>
                  <a:lnTo>
                    <a:pt x="799" y="99"/>
                  </a:lnTo>
                  <a:lnTo>
                    <a:pt x="799" y="99"/>
                  </a:lnTo>
                  <a:lnTo>
                    <a:pt x="801" y="101"/>
                  </a:lnTo>
                  <a:lnTo>
                    <a:pt x="801" y="104"/>
                  </a:lnTo>
                  <a:lnTo>
                    <a:pt x="801" y="104"/>
                  </a:lnTo>
                  <a:lnTo>
                    <a:pt x="799" y="104"/>
                  </a:lnTo>
                  <a:lnTo>
                    <a:pt x="799" y="104"/>
                  </a:lnTo>
                  <a:lnTo>
                    <a:pt x="797" y="104"/>
                  </a:lnTo>
                  <a:lnTo>
                    <a:pt x="794" y="104"/>
                  </a:lnTo>
                  <a:lnTo>
                    <a:pt x="792" y="104"/>
                  </a:lnTo>
                  <a:lnTo>
                    <a:pt x="790" y="104"/>
                  </a:lnTo>
                  <a:lnTo>
                    <a:pt x="787" y="104"/>
                  </a:lnTo>
                  <a:lnTo>
                    <a:pt x="785" y="104"/>
                  </a:lnTo>
                  <a:lnTo>
                    <a:pt x="785" y="106"/>
                  </a:lnTo>
                  <a:lnTo>
                    <a:pt x="782" y="106"/>
                  </a:lnTo>
                  <a:lnTo>
                    <a:pt x="782" y="108"/>
                  </a:lnTo>
                  <a:lnTo>
                    <a:pt x="782" y="108"/>
                  </a:lnTo>
                  <a:lnTo>
                    <a:pt x="782" y="111"/>
                  </a:lnTo>
                  <a:lnTo>
                    <a:pt x="782" y="113"/>
                  </a:lnTo>
                  <a:lnTo>
                    <a:pt x="782" y="115"/>
                  </a:lnTo>
                  <a:lnTo>
                    <a:pt x="782" y="115"/>
                  </a:lnTo>
                  <a:lnTo>
                    <a:pt x="780" y="118"/>
                  </a:lnTo>
                  <a:lnTo>
                    <a:pt x="780" y="118"/>
                  </a:lnTo>
                  <a:lnTo>
                    <a:pt x="780" y="120"/>
                  </a:lnTo>
                  <a:lnTo>
                    <a:pt x="780" y="120"/>
                  </a:lnTo>
                  <a:lnTo>
                    <a:pt x="780" y="120"/>
                  </a:lnTo>
                  <a:lnTo>
                    <a:pt x="782" y="120"/>
                  </a:lnTo>
                  <a:lnTo>
                    <a:pt x="782" y="125"/>
                  </a:lnTo>
                  <a:lnTo>
                    <a:pt x="785" y="125"/>
                  </a:lnTo>
                  <a:lnTo>
                    <a:pt x="785" y="125"/>
                  </a:lnTo>
                  <a:lnTo>
                    <a:pt x="785" y="125"/>
                  </a:lnTo>
                  <a:lnTo>
                    <a:pt x="785" y="127"/>
                  </a:lnTo>
                  <a:lnTo>
                    <a:pt x="785" y="132"/>
                  </a:lnTo>
                  <a:lnTo>
                    <a:pt x="785" y="134"/>
                  </a:lnTo>
                  <a:lnTo>
                    <a:pt x="785" y="141"/>
                  </a:lnTo>
                  <a:lnTo>
                    <a:pt x="787" y="141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2" y="141"/>
                  </a:lnTo>
                  <a:lnTo>
                    <a:pt x="780" y="141"/>
                  </a:lnTo>
                  <a:lnTo>
                    <a:pt x="775" y="144"/>
                  </a:lnTo>
                  <a:lnTo>
                    <a:pt x="773" y="144"/>
                  </a:lnTo>
                  <a:lnTo>
                    <a:pt x="773" y="144"/>
                  </a:lnTo>
                  <a:lnTo>
                    <a:pt x="771" y="144"/>
                  </a:lnTo>
                  <a:lnTo>
                    <a:pt x="768" y="139"/>
                  </a:lnTo>
                  <a:lnTo>
                    <a:pt x="768" y="139"/>
                  </a:lnTo>
                  <a:lnTo>
                    <a:pt x="761" y="134"/>
                  </a:lnTo>
                  <a:lnTo>
                    <a:pt x="761" y="134"/>
                  </a:lnTo>
                  <a:lnTo>
                    <a:pt x="756" y="130"/>
                  </a:lnTo>
                  <a:lnTo>
                    <a:pt x="756" y="127"/>
                  </a:lnTo>
                  <a:lnTo>
                    <a:pt x="756" y="127"/>
                  </a:lnTo>
                  <a:lnTo>
                    <a:pt x="756" y="125"/>
                  </a:lnTo>
                  <a:lnTo>
                    <a:pt x="754" y="125"/>
                  </a:lnTo>
                  <a:lnTo>
                    <a:pt x="754" y="125"/>
                  </a:lnTo>
                  <a:lnTo>
                    <a:pt x="749" y="123"/>
                  </a:lnTo>
                  <a:lnTo>
                    <a:pt x="749" y="123"/>
                  </a:lnTo>
                  <a:lnTo>
                    <a:pt x="749" y="120"/>
                  </a:lnTo>
                  <a:lnTo>
                    <a:pt x="747" y="120"/>
                  </a:lnTo>
                  <a:lnTo>
                    <a:pt x="745" y="113"/>
                  </a:lnTo>
                  <a:lnTo>
                    <a:pt x="745" y="113"/>
                  </a:lnTo>
                  <a:lnTo>
                    <a:pt x="742" y="113"/>
                  </a:lnTo>
                  <a:lnTo>
                    <a:pt x="742" y="113"/>
                  </a:lnTo>
                  <a:lnTo>
                    <a:pt x="740" y="111"/>
                  </a:lnTo>
                  <a:lnTo>
                    <a:pt x="740" y="111"/>
                  </a:lnTo>
                  <a:lnTo>
                    <a:pt x="737" y="111"/>
                  </a:lnTo>
                  <a:lnTo>
                    <a:pt x="730" y="113"/>
                  </a:lnTo>
                  <a:lnTo>
                    <a:pt x="730" y="113"/>
                  </a:lnTo>
                  <a:lnTo>
                    <a:pt x="730" y="115"/>
                  </a:lnTo>
                  <a:lnTo>
                    <a:pt x="730" y="115"/>
                  </a:lnTo>
                  <a:lnTo>
                    <a:pt x="728" y="115"/>
                  </a:lnTo>
                  <a:lnTo>
                    <a:pt x="728" y="115"/>
                  </a:lnTo>
                  <a:lnTo>
                    <a:pt x="726" y="113"/>
                  </a:lnTo>
                  <a:lnTo>
                    <a:pt x="726" y="113"/>
                  </a:lnTo>
                  <a:lnTo>
                    <a:pt x="723" y="113"/>
                  </a:lnTo>
                  <a:lnTo>
                    <a:pt x="723" y="113"/>
                  </a:lnTo>
                  <a:lnTo>
                    <a:pt x="723" y="113"/>
                  </a:lnTo>
                  <a:lnTo>
                    <a:pt x="721" y="113"/>
                  </a:lnTo>
                  <a:lnTo>
                    <a:pt x="721" y="113"/>
                  </a:lnTo>
                  <a:lnTo>
                    <a:pt x="719" y="113"/>
                  </a:lnTo>
                  <a:lnTo>
                    <a:pt x="719" y="115"/>
                  </a:lnTo>
                  <a:lnTo>
                    <a:pt x="709" y="120"/>
                  </a:lnTo>
                  <a:lnTo>
                    <a:pt x="709" y="120"/>
                  </a:lnTo>
                  <a:lnTo>
                    <a:pt x="707" y="123"/>
                  </a:lnTo>
                  <a:lnTo>
                    <a:pt x="707" y="123"/>
                  </a:lnTo>
                  <a:lnTo>
                    <a:pt x="704" y="123"/>
                  </a:lnTo>
                  <a:lnTo>
                    <a:pt x="702" y="123"/>
                  </a:lnTo>
                  <a:lnTo>
                    <a:pt x="700" y="123"/>
                  </a:lnTo>
                  <a:lnTo>
                    <a:pt x="700" y="123"/>
                  </a:lnTo>
                  <a:lnTo>
                    <a:pt x="695" y="120"/>
                  </a:lnTo>
                  <a:lnTo>
                    <a:pt x="695" y="118"/>
                  </a:lnTo>
                  <a:lnTo>
                    <a:pt x="695" y="118"/>
                  </a:lnTo>
                  <a:lnTo>
                    <a:pt x="695" y="118"/>
                  </a:lnTo>
                  <a:lnTo>
                    <a:pt x="693" y="120"/>
                  </a:lnTo>
                  <a:lnTo>
                    <a:pt x="693" y="120"/>
                  </a:lnTo>
                  <a:lnTo>
                    <a:pt x="693" y="120"/>
                  </a:lnTo>
                  <a:lnTo>
                    <a:pt x="693" y="120"/>
                  </a:lnTo>
                  <a:lnTo>
                    <a:pt x="690" y="120"/>
                  </a:lnTo>
                  <a:lnTo>
                    <a:pt x="690" y="120"/>
                  </a:lnTo>
                  <a:lnTo>
                    <a:pt x="681" y="123"/>
                  </a:lnTo>
                  <a:lnTo>
                    <a:pt x="681" y="123"/>
                  </a:lnTo>
                  <a:lnTo>
                    <a:pt x="681" y="123"/>
                  </a:lnTo>
                  <a:lnTo>
                    <a:pt x="678" y="123"/>
                  </a:lnTo>
                  <a:lnTo>
                    <a:pt x="678" y="125"/>
                  </a:lnTo>
                  <a:lnTo>
                    <a:pt x="674" y="130"/>
                  </a:lnTo>
                  <a:lnTo>
                    <a:pt x="674" y="132"/>
                  </a:lnTo>
                  <a:lnTo>
                    <a:pt x="674" y="132"/>
                  </a:lnTo>
                  <a:lnTo>
                    <a:pt x="671" y="132"/>
                  </a:lnTo>
                  <a:lnTo>
                    <a:pt x="671" y="132"/>
                  </a:lnTo>
                  <a:lnTo>
                    <a:pt x="671" y="132"/>
                  </a:lnTo>
                  <a:lnTo>
                    <a:pt x="669" y="132"/>
                  </a:lnTo>
                  <a:lnTo>
                    <a:pt x="669" y="132"/>
                  </a:lnTo>
                  <a:lnTo>
                    <a:pt x="669" y="130"/>
                  </a:lnTo>
                  <a:lnTo>
                    <a:pt x="667" y="130"/>
                  </a:lnTo>
                  <a:lnTo>
                    <a:pt x="667" y="130"/>
                  </a:lnTo>
                  <a:lnTo>
                    <a:pt x="667" y="127"/>
                  </a:lnTo>
                  <a:lnTo>
                    <a:pt x="667" y="127"/>
                  </a:lnTo>
                  <a:lnTo>
                    <a:pt x="667" y="127"/>
                  </a:lnTo>
                  <a:lnTo>
                    <a:pt x="664" y="127"/>
                  </a:lnTo>
                  <a:lnTo>
                    <a:pt x="662" y="127"/>
                  </a:lnTo>
                  <a:lnTo>
                    <a:pt x="659" y="125"/>
                  </a:lnTo>
                  <a:lnTo>
                    <a:pt x="659" y="125"/>
                  </a:lnTo>
                  <a:lnTo>
                    <a:pt x="657" y="125"/>
                  </a:lnTo>
                  <a:lnTo>
                    <a:pt x="655" y="127"/>
                  </a:lnTo>
                  <a:lnTo>
                    <a:pt x="655" y="127"/>
                  </a:lnTo>
                  <a:lnTo>
                    <a:pt x="655" y="130"/>
                  </a:lnTo>
                  <a:lnTo>
                    <a:pt x="652" y="132"/>
                  </a:lnTo>
                  <a:lnTo>
                    <a:pt x="652" y="134"/>
                  </a:lnTo>
                  <a:lnTo>
                    <a:pt x="652" y="134"/>
                  </a:lnTo>
                  <a:lnTo>
                    <a:pt x="652" y="134"/>
                  </a:lnTo>
                  <a:lnTo>
                    <a:pt x="652" y="134"/>
                  </a:lnTo>
                  <a:lnTo>
                    <a:pt x="652" y="137"/>
                  </a:lnTo>
                  <a:lnTo>
                    <a:pt x="650" y="137"/>
                  </a:lnTo>
                  <a:lnTo>
                    <a:pt x="650" y="137"/>
                  </a:lnTo>
                  <a:lnTo>
                    <a:pt x="648" y="134"/>
                  </a:lnTo>
                  <a:lnTo>
                    <a:pt x="648" y="134"/>
                  </a:lnTo>
                  <a:lnTo>
                    <a:pt x="645" y="134"/>
                  </a:lnTo>
                  <a:lnTo>
                    <a:pt x="645" y="134"/>
                  </a:lnTo>
                  <a:lnTo>
                    <a:pt x="645" y="132"/>
                  </a:lnTo>
                  <a:lnTo>
                    <a:pt x="645" y="132"/>
                  </a:lnTo>
                  <a:lnTo>
                    <a:pt x="645" y="132"/>
                  </a:lnTo>
                  <a:lnTo>
                    <a:pt x="643" y="132"/>
                  </a:lnTo>
                  <a:lnTo>
                    <a:pt x="643" y="132"/>
                  </a:lnTo>
                  <a:lnTo>
                    <a:pt x="641" y="132"/>
                  </a:lnTo>
                  <a:lnTo>
                    <a:pt x="636" y="134"/>
                  </a:lnTo>
                  <a:lnTo>
                    <a:pt x="633" y="134"/>
                  </a:lnTo>
                  <a:lnTo>
                    <a:pt x="633" y="134"/>
                  </a:lnTo>
                  <a:lnTo>
                    <a:pt x="631" y="134"/>
                  </a:lnTo>
                  <a:lnTo>
                    <a:pt x="629" y="134"/>
                  </a:lnTo>
                  <a:lnTo>
                    <a:pt x="626" y="134"/>
                  </a:lnTo>
                  <a:lnTo>
                    <a:pt x="624" y="134"/>
                  </a:lnTo>
                  <a:lnTo>
                    <a:pt x="624" y="134"/>
                  </a:lnTo>
                  <a:lnTo>
                    <a:pt x="622" y="134"/>
                  </a:lnTo>
                  <a:lnTo>
                    <a:pt x="622" y="137"/>
                  </a:lnTo>
                  <a:lnTo>
                    <a:pt x="619" y="139"/>
                  </a:lnTo>
                  <a:lnTo>
                    <a:pt x="619" y="139"/>
                  </a:lnTo>
                  <a:lnTo>
                    <a:pt x="617" y="139"/>
                  </a:lnTo>
                  <a:lnTo>
                    <a:pt x="617" y="139"/>
                  </a:lnTo>
                  <a:lnTo>
                    <a:pt x="617" y="139"/>
                  </a:lnTo>
                  <a:lnTo>
                    <a:pt x="617" y="139"/>
                  </a:lnTo>
                  <a:lnTo>
                    <a:pt x="615" y="139"/>
                  </a:lnTo>
                  <a:lnTo>
                    <a:pt x="615" y="139"/>
                  </a:lnTo>
                  <a:lnTo>
                    <a:pt x="612" y="139"/>
                  </a:lnTo>
                  <a:lnTo>
                    <a:pt x="612" y="139"/>
                  </a:lnTo>
                  <a:lnTo>
                    <a:pt x="612" y="137"/>
                  </a:lnTo>
                  <a:lnTo>
                    <a:pt x="610" y="132"/>
                  </a:lnTo>
                  <a:lnTo>
                    <a:pt x="610" y="132"/>
                  </a:lnTo>
                  <a:lnTo>
                    <a:pt x="607" y="130"/>
                  </a:lnTo>
                  <a:lnTo>
                    <a:pt x="603" y="127"/>
                  </a:lnTo>
                  <a:lnTo>
                    <a:pt x="600" y="127"/>
                  </a:lnTo>
                  <a:lnTo>
                    <a:pt x="600" y="127"/>
                  </a:lnTo>
                  <a:lnTo>
                    <a:pt x="598" y="125"/>
                  </a:lnTo>
                  <a:lnTo>
                    <a:pt x="598" y="123"/>
                  </a:lnTo>
                  <a:lnTo>
                    <a:pt x="596" y="123"/>
                  </a:lnTo>
                  <a:lnTo>
                    <a:pt x="596" y="120"/>
                  </a:lnTo>
                  <a:lnTo>
                    <a:pt x="596" y="120"/>
                  </a:lnTo>
                  <a:lnTo>
                    <a:pt x="596" y="120"/>
                  </a:lnTo>
                  <a:lnTo>
                    <a:pt x="591" y="120"/>
                  </a:lnTo>
                  <a:lnTo>
                    <a:pt x="586" y="118"/>
                  </a:lnTo>
                  <a:lnTo>
                    <a:pt x="586" y="118"/>
                  </a:lnTo>
                  <a:lnTo>
                    <a:pt x="586" y="115"/>
                  </a:lnTo>
                  <a:lnTo>
                    <a:pt x="586" y="115"/>
                  </a:lnTo>
                  <a:lnTo>
                    <a:pt x="586" y="115"/>
                  </a:lnTo>
                  <a:lnTo>
                    <a:pt x="586" y="115"/>
                  </a:lnTo>
                  <a:lnTo>
                    <a:pt x="589" y="113"/>
                  </a:lnTo>
                  <a:lnTo>
                    <a:pt x="589" y="113"/>
                  </a:lnTo>
                  <a:lnTo>
                    <a:pt x="598" y="108"/>
                  </a:lnTo>
                  <a:lnTo>
                    <a:pt x="600" y="108"/>
                  </a:lnTo>
                  <a:lnTo>
                    <a:pt x="603" y="106"/>
                  </a:lnTo>
                  <a:lnTo>
                    <a:pt x="605" y="104"/>
                  </a:lnTo>
                  <a:lnTo>
                    <a:pt x="605" y="104"/>
                  </a:lnTo>
                  <a:lnTo>
                    <a:pt x="605" y="101"/>
                  </a:lnTo>
                  <a:lnTo>
                    <a:pt x="607" y="97"/>
                  </a:lnTo>
                  <a:lnTo>
                    <a:pt x="607" y="97"/>
                  </a:lnTo>
                  <a:lnTo>
                    <a:pt x="610" y="94"/>
                  </a:lnTo>
                  <a:lnTo>
                    <a:pt x="612" y="94"/>
                  </a:lnTo>
                  <a:lnTo>
                    <a:pt x="612" y="92"/>
                  </a:lnTo>
                  <a:lnTo>
                    <a:pt x="612" y="92"/>
                  </a:lnTo>
                  <a:lnTo>
                    <a:pt x="615" y="89"/>
                  </a:lnTo>
                  <a:lnTo>
                    <a:pt x="615" y="85"/>
                  </a:lnTo>
                  <a:lnTo>
                    <a:pt x="615" y="82"/>
                  </a:lnTo>
                  <a:lnTo>
                    <a:pt x="615" y="82"/>
                  </a:lnTo>
                  <a:lnTo>
                    <a:pt x="617" y="80"/>
                  </a:lnTo>
                  <a:lnTo>
                    <a:pt x="617" y="80"/>
                  </a:lnTo>
                  <a:lnTo>
                    <a:pt x="617" y="78"/>
                  </a:lnTo>
                  <a:lnTo>
                    <a:pt x="617" y="78"/>
                  </a:lnTo>
                  <a:lnTo>
                    <a:pt x="619" y="78"/>
                  </a:lnTo>
                  <a:lnTo>
                    <a:pt x="619" y="78"/>
                  </a:lnTo>
                  <a:lnTo>
                    <a:pt x="622" y="78"/>
                  </a:lnTo>
                  <a:lnTo>
                    <a:pt x="622" y="78"/>
                  </a:lnTo>
                  <a:lnTo>
                    <a:pt x="622" y="78"/>
                  </a:lnTo>
                  <a:lnTo>
                    <a:pt x="624" y="78"/>
                  </a:lnTo>
                  <a:lnTo>
                    <a:pt x="624" y="75"/>
                  </a:lnTo>
                  <a:lnTo>
                    <a:pt x="631" y="73"/>
                  </a:lnTo>
                  <a:lnTo>
                    <a:pt x="633" y="70"/>
                  </a:lnTo>
                  <a:lnTo>
                    <a:pt x="636" y="70"/>
                  </a:lnTo>
                  <a:lnTo>
                    <a:pt x="636" y="70"/>
                  </a:lnTo>
                  <a:lnTo>
                    <a:pt x="638" y="68"/>
                  </a:lnTo>
                  <a:lnTo>
                    <a:pt x="643" y="68"/>
                  </a:lnTo>
                  <a:lnTo>
                    <a:pt x="645" y="68"/>
                  </a:lnTo>
                  <a:lnTo>
                    <a:pt x="645" y="68"/>
                  </a:lnTo>
                  <a:lnTo>
                    <a:pt x="650" y="66"/>
                  </a:lnTo>
                  <a:lnTo>
                    <a:pt x="650" y="66"/>
                  </a:lnTo>
                  <a:lnTo>
                    <a:pt x="650" y="66"/>
                  </a:lnTo>
                  <a:lnTo>
                    <a:pt x="652" y="66"/>
                  </a:lnTo>
                  <a:lnTo>
                    <a:pt x="655" y="66"/>
                  </a:lnTo>
                  <a:lnTo>
                    <a:pt x="655" y="63"/>
                  </a:lnTo>
                  <a:lnTo>
                    <a:pt x="655" y="63"/>
                  </a:lnTo>
                  <a:lnTo>
                    <a:pt x="657" y="63"/>
                  </a:lnTo>
                  <a:lnTo>
                    <a:pt x="657" y="63"/>
                  </a:lnTo>
                  <a:lnTo>
                    <a:pt x="657" y="63"/>
                  </a:lnTo>
                  <a:lnTo>
                    <a:pt x="657" y="61"/>
                  </a:lnTo>
                  <a:lnTo>
                    <a:pt x="657" y="61"/>
                  </a:lnTo>
                  <a:lnTo>
                    <a:pt x="652" y="59"/>
                  </a:lnTo>
                  <a:lnTo>
                    <a:pt x="652" y="59"/>
                  </a:lnTo>
                  <a:lnTo>
                    <a:pt x="652" y="59"/>
                  </a:lnTo>
                  <a:lnTo>
                    <a:pt x="652" y="59"/>
                  </a:lnTo>
                  <a:lnTo>
                    <a:pt x="652" y="59"/>
                  </a:lnTo>
                  <a:lnTo>
                    <a:pt x="652" y="56"/>
                  </a:lnTo>
                  <a:lnTo>
                    <a:pt x="657" y="47"/>
                  </a:lnTo>
                  <a:lnTo>
                    <a:pt x="657" y="47"/>
                  </a:lnTo>
                  <a:lnTo>
                    <a:pt x="657" y="44"/>
                  </a:lnTo>
                  <a:lnTo>
                    <a:pt x="657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0"/>
                  </a:lnTo>
                  <a:lnTo>
                    <a:pt x="652" y="40"/>
                  </a:lnTo>
                  <a:lnTo>
                    <a:pt x="652" y="40"/>
                  </a:lnTo>
                  <a:lnTo>
                    <a:pt x="645" y="37"/>
                  </a:lnTo>
                  <a:lnTo>
                    <a:pt x="645" y="35"/>
                  </a:lnTo>
                  <a:lnTo>
                    <a:pt x="643" y="35"/>
                  </a:lnTo>
                  <a:lnTo>
                    <a:pt x="641" y="33"/>
                  </a:lnTo>
                  <a:lnTo>
                    <a:pt x="641" y="33"/>
                  </a:lnTo>
                  <a:lnTo>
                    <a:pt x="641" y="33"/>
                  </a:lnTo>
                  <a:lnTo>
                    <a:pt x="641" y="33"/>
                  </a:lnTo>
                  <a:lnTo>
                    <a:pt x="641" y="30"/>
                  </a:lnTo>
                  <a:lnTo>
                    <a:pt x="638" y="28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8" y="26"/>
                  </a:lnTo>
                  <a:lnTo>
                    <a:pt x="636" y="23"/>
                  </a:lnTo>
                  <a:lnTo>
                    <a:pt x="636" y="23"/>
                  </a:lnTo>
                  <a:lnTo>
                    <a:pt x="633" y="23"/>
                  </a:lnTo>
                  <a:lnTo>
                    <a:pt x="633" y="23"/>
                  </a:lnTo>
                  <a:lnTo>
                    <a:pt x="633" y="26"/>
                  </a:lnTo>
                  <a:lnTo>
                    <a:pt x="633" y="26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29" y="28"/>
                  </a:lnTo>
                  <a:lnTo>
                    <a:pt x="629" y="28"/>
                  </a:lnTo>
                  <a:lnTo>
                    <a:pt x="629" y="28"/>
                  </a:lnTo>
                  <a:lnTo>
                    <a:pt x="629" y="28"/>
                  </a:lnTo>
                  <a:lnTo>
                    <a:pt x="626" y="28"/>
                  </a:lnTo>
                  <a:lnTo>
                    <a:pt x="624" y="28"/>
                  </a:lnTo>
                  <a:lnTo>
                    <a:pt x="624" y="26"/>
                  </a:lnTo>
                  <a:lnTo>
                    <a:pt x="624" y="26"/>
                  </a:lnTo>
                  <a:lnTo>
                    <a:pt x="622" y="26"/>
                  </a:lnTo>
                  <a:lnTo>
                    <a:pt x="622" y="28"/>
                  </a:lnTo>
                  <a:lnTo>
                    <a:pt x="622" y="28"/>
                  </a:lnTo>
                  <a:lnTo>
                    <a:pt x="619" y="28"/>
                  </a:lnTo>
                  <a:lnTo>
                    <a:pt x="619" y="30"/>
                  </a:lnTo>
                  <a:lnTo>
                    <a:pt x="617" y="33"/>
                  </a:lnTo>
                  <a:lnTo>
                    <a:pt x="615" y="33"/>
                  </a:lnTo>
                  <a:lnTo>
                    <a:pt x="615" y="35"/>
                  </a:lnTo>
                  <a:lnTo>
                    <a:pt x="612" y="35"/>
                  </a:lnTo>
                  <a:lnTo>
                    <a:pt x="610" y="35"/>
                  </a:lnTo>
                  <a:lnTo>
                    <a:pt x="607" y="35"/>
                  </a:lnTo>
                  <a:lnTo>
                    <a:pt x="607" y="35"/>
                  </a:lnTo>
                  <a:lnTo>
                    <a:pt x="605" y="37"/>
                  </a:lnTo>
                  <a:lnTo>
                    <a:pt x="605" y="37"/>
                  </a:lnTo>
                  <a:lnTo>
                    <a:pt x="605" y="37"/>
                  </a:lnTo>
                  <a:lnTo>
                    <a:pt x="603" y="37"/>
                  </a:lnTo>
                  <a:lnTo>
                    <a:pt x="603" y="37"/>
                  </a:lnTo>
                  <a:lnTo>
                    <a:pt x="598" y="37"/>
                  </a:lnTo>
                  <a:lnTo>
                    <a:pt x="593" y="37"/>
                  </a:lnTo>
                  <a:lnTo>
                    <a:pt x="591" y="35"/>
                  </a:lnTo>
                  <a:lnTo>
                    <a:pt x="589" y="35"/>
                  </a:lnTo>
                  <a:lnTo>
                    <a:pt x="589" y="35"/>
                  </a:lnTo>
                  <a:lnTo>
                    <a:pt x="586" y="35"/>
                  </a:lnTo>
                  <a:lnTo>
                    <a:pt x="586" y="35"/>
                  </a:lnTo>
                  <a:lnTo>
                    <a:pt x="584" y="35"/>
                  </a:lnTo>
                  <a:lnTo>
                    <a:pt x="584" y="35"/>
                  </a:lnTo>
                  <a:lnTo>
                    <a:pt x="581" y="35"/>
                  </a:lnTo>
                  <a:lnTo>
                    <a:pt x="577" y="37"/>
                  </a:lnTo>
                  <a:lnTo>
                    <a:pt x="574" y="37"/>
                  </a:lnTo>
                  <a:lnTo>
                    <a:pt x="572" y="40"/>
                  </a:lnTo>
                  <a:lnTo>
                    <a:pt x="572" y="40"/>
                  </a:lnTo>
                  <a:lnTo>
                    <a:pt x="572" y="40"/>
                  </a:lnTo>
                  <a:lnTo>
                    <a:pt x="570" y="37"/>
                  </a:lnTo>
                  <a:lnTo>
                    <a:pt x="570" y="37"/>
                  </a:lnTo>
                  <a:lnTo>
                    <a:pt x="570" y="37"/>
                  </a:lnTo>
                  <a:lnTo>
                    <a:pt x="570" y="37"/>
                  </a:lnTo>
                  <a:lnTo>
                    <a:pt x="570" y="35"/>
                  </a:lnTo>
                  <a:lnTo>
                    <a:pt x="570" y="35"/>
                  </a:lnTo>
                  <a:lnTo>
                    <a:pt x="570" y="33"/>
                  </a:lnTo>
                  <a:lnTo>
                    <a:pt x="572" y="30"/>
                  </a:lnTo>
                  <a:lnTo>
                    <a:pt x="572" y="30"/>
                  </a:lnTo>
                  <a:lnTo>
                    <a:pt x="572" y="28"/>
                  </a:lnTo>
                  <a:lnTo>
                    <a:pt x="572" y="26"/>
                  </a:lnTo>
                  <a:lnTo>
                    <a:pt x="572" y="23"/>
                  </a:lnTo>
                  <a:lnTo>
                    <a:pt x="572" y="23"/>
                  </a:lnTo>
                  <a:lnTo>
                    <a:pt x="570" y="21"/>
                  </a:lnTo>
                  <a:lnTo>
                    <a:pt x="572" y="18"/>
                  </a:lnTo>
                  <a:lnTo>
                    <a:pt x="572" y="18"/>
                  </a:lnTo>
                  <a:lnTo>
                    <a:pt x="572" y="18"/>
                  </a:lnTo>
                  <a:lnTo>
                    <a:pt x="572" y="16"/>
                  </a:lnTo>
                  <a:lnTo>
                    <a:pt x="570" y="16"/>
                  </a:lnTo>
                  <a:lnTo>
                    <a:pt x="570" y="18"/>
                  </a:lnTo>
                  <a:lnTo>
                    <a:pt x="570" y="18"/>
                  </a:lnTo>
                  <a:lnTo>
                    <a:pt x="567" y="18"/>
                  </a:lnTo>
                  <a:lnTo>
                    <a:pt x="567" y="18"/>
                  </a:lnTo>
                  <a:lnTo>
                    <a:pt x="567" y="18"/>
                  </a:lnTo>
                  <a:lnTo>
                    <a:pt x="563" y="16"/>
                  </a:lnTo>
                  <a:lnTo>
                    <a:pt x="563" y="14"/>
                  </a:lnTo>
                  <a:lnTo>
                    <a:pt x="560" y="14"/>
                  </a:lnTo>
                  <a:lnTo>
                    <a:pt x="555" y="16"/>
                  </a:lnTo>
                  <a:lnTo>
                    <a:pt x="555" y="16"/>
                  </a:lnTo>
                  <a:lnTo>
                    <a:pt x="555" y="16"/>
                  </a:lnTo>
                  <a:lnTo>
                    <a:pt x="553" y="18"/>
                  </a:lnTo>
                  <a:lnTo>
                    <a:pt x="553" y="18"/>
                  </a:lnTo>
                  <a:lnTo>
                    <a:pt x="551" y="23"/>
                  </a:lnTo>
                  <a:lnTo>
                    <a:pt x="551" y="23"/>
                  </a:lnTo>
                  <a:lnTo>
                    <a:pt x="548" y="23"/>
                  </a:lnTo>
                  <a:lnTo>
                    <a:pt x="548" y="26"/>
                  </a:lnTo>
                  <a:lnTo>
                    <a:pt x="546" y="26"/>
                  </a:lnTo>
                  <a:lnTo>
                    <a:pt x="546" y="26"/>
                  </a:lnTo>
                  <a:lnTo>
                    <a:pt x="544" y="28"/>
                  </a:lnTo>
                  <a:lnTo>
                    <a:pt x="541" y="28"/>
                  </a:lnTo>
                  <a:lnTo>
                    <a:pt x="539" y="26"/>
                  </a:lnTo>
                  <a:lnTo>
                    <a:pt x="534" y="23"/>
                  </a:lnTo>
                  <a:lnTo>
                    <a:pt x="532" y="23"/>
                  </a:lnTo>
                  <a:lnTo>
                    <a:pt x="532" y="23"/>
                  </a:lnTo>
                  <a:lnTo>
                    <a:pt x="529" y="23"/>
                  </a:lnTo>
                  <a:lnTo>
                    <a:pt x="525" y="26"/>
                  </a:lnTo>
                  <a:lnTo>
                    <a:pt x="518" y="28"/>
                  </a:lnTo>
                  <a:lnTo>
                    <a:pt x="515" y="28"/>
                  </a:lnTo>
                  <a:lnTo>
                    <a:pt x="515" y="28"/>
                  </a:lnTo>
                  <a:lnTo>
                    <a:pt x="515" y="26"/>
                  </a:lnTo>
                  <a:lnTo>
                    <a:pt x="515" y="26"/>
                  </a:lnTo>
                  <a:lnTo>
                    <a:pt x="515" y="26"/>
                  </a:lnTo>
                  <a:lnTo>
                    <a:pt x="515" y="26"/>
                  </a:lnTo>
                  <a:lnTo>
                    <a:pt x="513" y="23"/>
                  </a:lnTo>
                  <a:lnTo>
                    <a:pt x="513" y="23"/>
                  </a:lnTo>
                  <a:lnTo>
                    <a:pt x="513" y="21"/>
                  </a:lnTo>
                  <a:lnTo>
                    <a:pt x="513" y="21"/>
                  </a:lnTo>
                  <a:lnTo>
                    <a:pt x="510" y="18"/>
                  </a:lnTo>
                  <a:lnTo>
                    <a:pt x="510" y="18"/>
                  </a:lnTo>
                  <a:lnTo>
                    <a:pt x="510" y="18"/>
                  </a:lnTo>
                  <a:lnTo>
                    <a:pt x="508" y="18"/>
                  </a:lnTo>
                  <a:lnTo>
                    <a:pt x="508" y="18"/>
                  </a:lnTo>
                  <a:lnTo>
                    <a:pt x="506" y="18"/>
                  </a:lnTo>
                  <a:lnTo>
                    <a:pt x="503" y="18"/>
                  </a:lnTo>
                  <a:lnTo>
                    <a:pt x="503" y="18"/>
                  </a:lnTo>
                  <a:lnTo>
                    <a:pt x="499" y="18"/>
                  </a:lnTo>
                  <a:lnTo>
                    <a:pt x="499" y="18"/>
                  </a:lnTo>
                  <a:lnTo>
                    <a:pt x="496" y="16"/>
                  </a:lnTo>
                  <a:lnTo>
                    <a:pt x="496" y="16"/>
                  </a:lnTo>
                  <a:lnTo>
                    <a:pt x="496" y="16"/>
                  </a:lnTo>
                  <a:lnTo>
                    <a:pt x="496" y="16"/>
                  </a:lnTo>
                  <a:lnTo>
                    <a:pt x="496" y="16"/>
                  </a:lnTo>
                  <a:lnTo>
                    <a:pt x="496" y="14"/>
                  </a:lnTo>
                  <a:lnTo>
                    <a:pt x="494" y="14"/>
                  </a:lnTo>
                  <a:lnTo>
                    <a:pt x="492" y="11"/>
                  </a:lnTo>
                  <a:lnTo>
                    <a:pt x="484" y="7"/>
                  </a:lnTo>
                  <a:lnTo>
                    <a:pt x="484" y="7"/>
                  </a:lnTo>
                  <a:lnTo>
                    <a:pt x="484" y="4"/>
                  </a:lnTo>
                  <a:lnTo>
                    <a:pt x="484" y="4"/>
                  </a:lnTo>
                  <a:lnTo>
                    <a:pt x="484" y="4"/>
                  </a:lnTo>
                  <a:lnTo>
                    <a:pt x="484" y="2"/>
                  </a:lnTo>
                  <a:lnTo>
                    <a:pt x="484" y="0"/>
                  </a:lnTo>
                  <a:lnTo>
                    <a:pt x="484" y="0"/>
                  </a:lnTo>
                  <a:lnTo>
                    <a:pt x="482" y="0"/>
                  </a:lnTo>
                  <a:lnTo>
                    <a:pt x="482" y="0"/>
                  </a:lnTo>
                  <a:lnTo>
                    <a:pt x="482" y="0"/>
                  </a:lnTo>
                  <a:lnTo>
                    <a:pt x="480" y="0"/>
                  </a:lnTo>
                  <a:lnTo>
                    <a:pt x="475" y="0"/>
                  </a:lnTo>
                  <a:lnTo>
                    <a:pt x="473" y="2"/>
                  </a:lnTo>
                  <a:lnTo>
                    <a:pt x="470" y="2"/>
                  </a:lnTo>
                  <a:lnTo>
                    <a:pt x="466" y="4"/>
                  </a:lnTo>
                  <a:lnTo>
                    <a:pt x="458" y="11"/>
                  </a:lnTo>
                  <a:lnTo>
                    <a:pt x="454" y="14"/>
                  </a:lnTo>
                  <a:lnTo>
                    <a:pt x="449" y="16"/>
                  </a:lnTo>
                  <a:lnTo>
                    <a:pt x="447" y="16"/>
                  </a:lnTo>
                  <a:lnTo>
                    <a:pt x="444" y="16"/>
                  </a:lnTo>
                  <a:lnTo>
                    <a:pt x="440" y="16"/>
                  </a:lnTo>
                  <a:lnTo>
                    <a:pt x="440" y="18"/>
                  </a:lnTo>
                  <a:lnTo>
                    <a:pt x="440" y="18"/>
                  </a:lnTo>
                  <a:lnTo>
                    <a:pt x="437" y="21"/>
                  </a:lnTo>
                  <a:lnTo>
                    <a:pt x="435" y="21"/>
                  </a:lnTo>
                  <a:lnTo>
                    <a:pt x="435" y="21"/>
                  </a:lnTo>
                  <a:lnTo>
                    <a:pt x="435" y="21"/>
                  </a:lnTo>
                  <a:lnTo>
                    <a:pt x="435" y="21"/>
                  </a:lnTo>
                  <a:lnTo>
                    <a:pt x="432" y="21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0" y="18"/>
                  </a:lnTo>
                  <a:lnTo>
                    <a:pt x="430" y="18"/>
                  </a:lnTo>
                  <a:lnTo>
                    <a:pt x="430" y="18"/>
                  </a:lnTo>
                  <a:lnTo>
                    <a:pt x="428" y="18"/>
                  </a:lnTo>
                  <a:lnTo>
                    <a:pt x="428" y="18"/>
                  </a:lnTo>
                  <a:lnTo>
                    <a:pt x="428" y="21"/>
                  </a:lnTo>
                  <a:lnTo>
                    <a:pt x="428" y="21"/>
                  </a:lnTo>
                  <a:lnTo>
                    <a:pt x="430" y="26"/>
                  </a:lnTo>
                  <a:lnTo>
                    <a:pt x="430" y="26"/>
                  </a:lnTo>
                  <a:lnTo>
                    <a:pt x="430" y="28"/>
                  </a:lnTo>
                  <a:lnTo>
                    <a:pt x="430" y="28"/>
                  </a:lnTo>
                  <a:lnTo>
                    <a:pt x="432" y="30"/>
                  </a:lnTo>
                  <a:lnTo>
                    <a:pt x="432" y="30"/>
                  </a:lnTo>
                  <a:lnTo>
                    <a:pt x="432" y="30"/>
                  </a:lnTo>
                  <a:lnTo>
                    <a:pt x="435" y="30"/>
                  </a:lnTo>
                  <a:lnTo>
                    <a:pt x="442" y="30"/>
                  </a:lnTo>
                  <a:lnTo>
                    <a:pt x="442" y="30"/>
                  </a:lnTo>
                  <a:lnTo>
                    <a:pt x="442" y="30"/>
                  </a:lnTo>
                  <a:lnTo>
                    <a:pt x="447" y="30"/>
                  </a:lnTo>
                  <a:lnTo>
                    <a:pt x="447" y="30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9" y="33"/>
                  </a:lnTo>
                  <a:lnTo>
                    <a:pt x="449" y="35"/>
                  </a:lnTo>
                  <a:lnTo>
                    <a:pt x="449" y="35"/>
                  </a:lnTo>
                  <a:lnTo>
                    <a:pt x="447" y="35"/>
                  </a:lnTo>
                  <a:lnTo>
                    <a:pt x="447" y="37"/>
                  </a:lnTo>
                  <a:lnTo>
                    <a:pt x="444" y="37"/>
                  </a:lnTo>
                  <a:lnTo>
                    <a:pt x="444" y="37"/>
                  </a:lnTo>
                  <a:lnTo>
                    <a:pt x="442" y="37"/>
                  </a:lnTo>
                  <a:lnTo>
                    <a:pt x="442" y="40"/>
                  </a:lnTo>
                  <a:lnTo>
                    <a:pt x="442" y="40"/>
                  </a:lnTo>
                  <a:lnTo>
                    <a:pt x="442" y="42"/>
                  </a:lnTo>
                  <a:lnTo>
                    <a:pt x="442" y="49"/>
                  </a:lnTo>
                  <a:lnTo>
                    <a:pt x="442" y="49"/>
                  </a:lnTo>
                  <a:lnTo>
                    <a:pt x="442" y="49"/>
                  </a:lnTo>
                  <a:lnTo>
                    <a:pt x="440" y="54"/>
                  </a:lnTo>
                  <a:lnTo>
                    <a:pt x="440" y="54"/>
                  </a:lnTo>
                  <a:lnTo>
                    <a:pt x="440" y="56"/>
                  </a:lnTo>
                  <a:lnTo>
                    <a:pt x="440" y="56"/>
                  </a:lnTo>
                  <a:lnTo>
                    <a:pt x="440" y="59"/>
                  </a:lnTo>
                  <a:lnTo>
                    <a:pt x="440" y="61"/>
                  </a:lnTo>
                  <a:lnTo>
                    <a:pt x="442" y="63"/>
                  </a:lnTo>
                  <a:lnTo>
                    <a:pt x="442" y="66"/>
                  </a:lnTo>
                  <a:lnTo>
                    <a:pt x="444" y="66"/>
                  </a:lnTo>
                  <a:lnTo>
                    <a:pt x="442" y="66"/>
                  </a:lnTo>
                  <a:lnTo>
                    <a:pt x="442" y="68"/>
                  </a:lnTo>
                  <a:lnTo>
                    <a:pt x="440" y="68"/>
                  </a:lnTo>
                  <a:lnTo>
                    <a:pt x="437" y="68"/>
                  </a:lnTo>
                  <a:lnTo>
                    <a:pt x="435" y="68"/>
                  </a:lnTo>
                  <a:lnTo>
                    <a:pt x="430" y="68"/>
                  </a:lnTo>
                  <a:lnTo>
                    <a:pt x="428" y="68"/>
                  </a:lnTo>
                  <a:lnTo>
                    <a:pt x="425" y="68"/>
                  </a:lnTo>
                  <a:lnTo>
                    <a:pt x="423" y="68"/>
                  </a:lnTo>
                  <a:lnTo>
                    <a:pt x="421" y="68"/>
                  </a:lnTo>
                  <a:lnTo>
                    <a:pt x="418" y="68"/>
                  </a:lnTo>
                  <a:lnTo>
                    <a:pt x="418" y="66"/>
                  </a:lnTo>
                  <a:lnTo>
                    <a:pt x="416" y="66"/>
                  </a:lnTo>
                  <a:lnTo>
                    <a:pt x="409" y="59"/>
                  </a:lnTo>
                  <a:lnTo>
                    <a:pt x="409" y="59"/>
                  </a:lnTo>
                  <a:lnTo>
                    <a:pt x="409" y="59"/>
                  </a:lnTo>
                  <a:lnTo>
                    <a:pt x="406" y="56"/>
                  </a:lnTo>
                  <a:lnTo>
                    <a:pt x="406" y="56"/>
                  </a:lnTo>
                  <a:lnTo>
                    <a:pt x="406" y="56"/>
                  </a:lnTo>
                  <a:lnTo>
                    <a:pt x="406" y="54"/>
                  </a:lnTo>
                  <a:lnTo>
                    <a:pt x="406" y="52"/>
                  </a:lnTo>
                  <a:lnTo>
                    <a:pt x="406" y="52"/>
                  </a:lnTo>
                  <a:lnTo>
                    <a:pt x="406" y="52"/>
                  </a:lnTo>
                  <a:lnTo>
                    <a:pt x="406" y="49"/>
                  </a:lnTo>
                  <a:lnTo>
                    <a:pt x="406" y="49"/>
                  </a:lnTo>
                  <a:lnTo>
                    <a:pt x="406" y="47"/>
                  </a:lnTo>
                  <a:lnTo>
                    <a:pt x="404" y="44"/>
                  </a:lnTo>
                  <a:lnTo>
                    <a:pt x="402" y="42"/>
                  </a:lnTo>
                  <a:lnTo>
                    <a:pt x="402" y="42"/>
                  </a:lnTo>
                  <a:lnTo>
                    <a:pt x="399" y="42"/>
                  </a:lnTo>
                  <a:lnTo>
                    <a:pt x="397" y="40"/>
                  </a:lnTo>
                  <a:lnTo>
                    <a:pt x="390" y="40"/>
                  </a:lnTo>
                  <a:lnTo>
                    <a:pt x="388" y="40"/>
                  </a:lnTo>
                  <a:lnTo>
                    <a:pt x="388" y="40"/>
                  </a:lnTo>
                  <a:lnTo>
                    <a:pt x="385" y="37"/>
                  </a:lnTo>
                  <a:lnTo>
                    <a:pt x="380" y="35"/>
                  </a:lnTo>
                  <a:lnTo>
                    <a:pt x="378" y="35"/>
                  </a:lnTo>
                  <a:lnTo>
                    <a:pt x="376" y="35"/>
                  </a:lnTo>
                  <a:lnTo>
                    <a:pt x="376" y="35"/>
                  </a:lnTo>
                  <a:lnTo>
                    <a:pt x="373" y="35"/>
                  </a:lnTo>
                  <a:lnTo>
                    <a:pt x="371" y="35"/>
                  </a:lnTo>
                  <a:lnTo>
                    <a:pt x="364" y="33"/>
                  </a:lnTo>
                  <a:lnTo>
                    <a:pt x="357" y="33"/>
                  </a:lnTo>
                  <a:lnTo>
                    <a:pt x="354" y="33"/>
                  </a:lnTo>
                  <a:lnTo>
                    <a:pt x="354" y="33"/>
                  </a:lnTo>
                  <a:lnTo>
                    <a:pt x="354" y="30"/>
                  </a:lnTo>
                  <a:lnTo>
                    <a:pt x="352" y="28"/>
                  </a:lnTo>
                  <a:lnTo>
                    <a:pt x="350" y="28"/>
                  </a:lnTo>
                  <a:lnTo>
                    <a:pt x="350" y="28"/>
                  </a:lnTo>
                  <a:lnTo>
                    <a:pt x="350" y="28"/>
                  </a:lnTo>
                  <a:lnTo>
                    <a:pt x="347" y="28"/>
                  </a:lnTo>
                  <a:lnTo>
                    <a:pt x="347" y="28"/>
                  </a:lnTo>
                  <a:lnTo>
                    <a:pt x="347" y="28"/>
                  </a:lnTo>
                  <a:lnTo>
                    <a:pt x="347" y="28"/>
                  </a:lnTo>
                  <a:lnTo>
                    <a:pt x="347" y="30"/>
                  </a:lnTo>
                  <a:lnTo>
                    <a:pt x="345" y="30"/>
                  </a:lnTo>
                  <a:lnTo>
                    <a:pt x="345" y="35"/>
                  </a:lnTo>
                  <a:lnTo>
                    <a:pt x="343" y="42"/>
                  </a:lnTo>
                  <a:lnTo>
                    <a:pt x="340" y="44"/>
                  </a:lnTo>
                  <a:lnTo>
                    <a:pt x="340" y="44"/>
                  </a:lnTo>
                  <a:lnTo>
                    <a:pt x="340" y="47"/>
                  </a:lnTo>
                  <a:lnTo>
                    <a:pt x="340" y="49"/>
                  </a:lnTo>
                  <a:lnTo>
                    <a:pt x="338" y="56"/>
                  </a:lnTo>
                  <a:lnTo>
                    <a:pt x="336" y="59"/>
                  </a:lnTo>
                  <a:lnTo>
                    <a:pt x="336" y="59"/>
                  </a:lnTo>
                  <a:lnTo>
                    <a:pt x="338" y="59"/>
                  </a:lnTo>
                  <a:lnTo>
                    <a:pt x="338" y="61"/>
                  </a:lnTo>
                  <a:lnTo>
                    <a:pt x="338" y="61"/>
                  </a:lnTo>
                  <a:lnTo>
                    <a:pt x="338" y="61"/>
                  </a:lnTo>
                  <a:lnTo>
                    <a:pt x="340" y="63"/>
                  </a:lnTo>
                  <a:lnTo>
                    <a:pt x="340" y="63"/>
                  </a:lnTo>
                  <a:lnTo>
                    <a:pt x="343" y="63"/>
                  </a:lnTo>
                  <a:lnTo>
                    <a:pt x="343" y="66"/>
                  </a:lnTo>
                  <a:lnTo>
                    <a:pt x="343" y="66"/>
                  </a:lnTo>
                  <a:lnTo>
                    <a:pt x="343" y="66"/>
                  </a:lnTo>
                  <a:lnTo>
                    <a:pt x="340" y="68"/>
                  </a:lnTo>
                  <a:lnTo>
                    <a:pt x="338" y="75"/>
                  </a:lnTo>
                  <a:lnTo>
                    <a:pt x="338" y="78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78"/>
                  </a:lnTo>
                  <a:lnTo>
                    <a:pt x="336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1" y="78"/>
                  </a:lnTo>
                  <a:lnTo>
                    <a:pt x="328" y="78"/>
                  </a:lnTo>
                  <a:lnTo>
                    <a:pt x="328" y="78"/>
                  </a:lnTo>
                  <a:lnTo>
                    <a:pt x="326" y="80"/>
                  </a:lnTo>
                  <a:lnTo>
                    <a:pt x="324" y="82"/>
                  </a:lnTo>
                  <a:lnTo>
                    <a:pt x="321" y="85"/>
                  </a:lnTo>
                  <a:lnTo>
                    <a:pt x="319" y="85"/>
                  </a:lnTo>
                  <a:lnTo>
                    <a:pt x="319" y="85"/>
                  </a:lnTo>
                  <a:lnTo>
                    <a:pt x="317" y="87"/>
                  </a:lnTo>
                  <a:lnTo>
                    <a:pt x="314" y="87"/>
                  </a:lnTo>
                  <a:lnTo>
                    <a:pt x="314" y="87"/>
                  </a:lnTo>
                  <a:lnTo>
                    <a:pt x="312" y="87"/>
                  </a:lnTo>
                  <a:lnTo>
                    <a:pt x="312" y="89"/>
                  </a:lnTo>
                  <a:lnTo>
                    <a:pt x="312" y="89"/>
                  </a:lnTo>
                  <a:lnTo>
                    <a:pt x="312" y="89"/>
                  </a:lnTo>
                  <a:lnTo>
                    <a:pt x="312" y="89"/>
                  </a:lnTo>
                  <a:lnTo>
                    <a:pt x="312" y="92"/>
                  </a:lnTo>
                  <a:lnTo>
                    <a:pt x="312" y="94"/>
                  </a:lnTo>
                  <a:lnTo>
                    <a:pt x="312" y="94"/>
                  </a:lnTo>
                  <a:lnTo>
                    <a:pt x="312" y="94"/>
                  </a:lnTo>
                  <a:lnTo>
                    <a:pt x="309" y="97"/>
                  </a:lnTo>
                  <a:lnTo>
                    <a:pt x="309" y="97"/>
                  </a:lnTo>
                  <a:lnTo>
                    <a:pt x="309" y="97"/>
                  </a:lnTo>
                  <a:lnTo>
                    <a:pt x="309" y="99"/>
                  </a:lnTo>
                  <a:lnTo>
                    <a:pt x="309" y="101"/>
                  </a:lnTo>
                  <a:lnTo>
                    <a:pt x="312" y="101"/>
                  </a:lnTo>
                  <a:lnTo>
                    <a:pt x="312" y="104"/>
                  </a:lnTo>
                  <a:lnTo>
                    <a:pt x="314" y="104"/>
                  </a:lnTo>
                  <a:lnTo>
                    <a:pt x="314" y="104"/>
                  </a:lnTo>
                  <a:lnTo>
                    <a:pt x="314" y="106"/>
                  </a:lnTo>
                  <a:lnTo>
                    <a:pt x="317" y="106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08"/>
                  </a:lnTo>
                  <a:lnTo>
                    <a:pt x="319" y="111"/>
                  </a:lnTo>
                  <a:lnTo>
                    <a:pt x="317" y="115"/>
                  </a:lnTo>
                  <a:lnTo>
                    <a:pt x="317" y="115"/>
                  </a:lnTo>
                  <a:lnTo>
                    <a:pt x="317" y="118"/>
                  </a:lnTo>
                  <a:lnTo>
                    <a:pt x="317" y="118"/>
                  </a:lnTo>
                  <a:lnTo>
                    <a:pt x="317" y="120"/>
                  </a:lnTo>
                  <a:lnTo>
                    <a:pt x="319" y="123"/>
                  </a:lnTo>
                  <a:lnTo>
                    <a:pt x="324" y="130"/>
                  </a:lnTo>
                  <a:lnTo>
                    <a:pt x="324" y="132"/>
                  </a:lnTo>
                  <a:lnTo>
                    <a:pt x="324" y="132"/>
                  </a:lnTo>
                  <a:lnTo>
                    <a:pt x="324" y="134"/>
                  </a:lnTo>
                  <a:lnTo>
                    <a:pt x="324" y="134"/>
                  </a:lnTo>
                  <a:lnTo>
                    <a:pt x="321" y="134"/>
                  </a:lnTo>
                  <a:lnTo>
                    <a:pt x="321" y="137"/>
                  </a:lnTo>
                  <a:lnTo>
                    <a:pt x="321" y="137"/>
                  </a:lnTo>
                  <a:lnTo>
                    <a:pt x="314" y="141"/>
                  </a:lnTo>
                  <a:lnTo>
                    <a:pt x="314" y="144"/>
                  </a:lnTo>
                  <a:lnTo>
                    <a:pt x="312" y="144"/>
                  </a:lnTo>
                  <a:lnTo>
                    <a:pt x="312" y="144"/>
                  </a:lnTo>
                  <a:lnTo>
                    <a:pt x="309" y="141"/>
                  </a:lnTo>
                  <a:lnTo>
                    <a:pt x="309" y="144"/>
                  </a:lnTo>
                  <a:lnTo>
                    <a:pt x="307" y="144"/>
                  </a:lnTo>
                  <a:lnTo>
                    <a:pt x="305" y="146"/>
                  </a:lnTo>
                  <a:lnTo>
                    <a:pt x="302" y="146"/>
                  </a:lnTo>
                  <a:lnTo>
                    <a:pt x="300" y="146"/>
                  </a:lnTo>
                  <a:lnTo>
                    <a:pt x="300" y="149"/>
                  </a:lnTo>
                  <a:lnTo>
                    <a:pt x="300" y="149"/>
                  </a:lnTo>
                  <a:lnTo>
                    <a:pt x="300" y="149"/>
                  </a:lnTo>
                  <a:lnTo>
                    <a:pt x="298" y="151"/>
                  </a:lnTo>
                  <a:lnTo>
                    <a:pt x="300" y="151"/>
                  </a:lnTo>
                  <a:lnTo>
                    <a:pt x="300" y="153"/>
                  </a:lnTo>
                  <a:lnTo>
                    <a:pt x="300" y="153"/>
                  </a:lnTo>
                  <a:lnTo>
                    <a:pt x="300" y="153"/>
                  </a:lnTo>
                  <a:lnTo>
                    <a:pt x="300" y="156"/>
                  </a:lnTo>
                  <a:lnTo>
                    <a:pt x="300" y="156"/>
                  </a:lnTo>
                  <a:lnTo>
                    <a:pt x="300" y="158"/>
                  </a:lnTo>
                  <a:lnTo>
                    <a:pt x="300" y="165"/>
                  </a:lnTo>
                  <a:lnTo>
                    <a:pt x="300" y="165"/>
                  </a:lnTo>
                  <a:lnTo>
                    <a:pt x="300" y="167"/>
                  </a:lnTo>
                  <a:lnTo>
                    <a:pt x="302" y="172"/>
                  </a:lnTo>
                  <a:lnTo>
                    <a:pt x="302" y="175"/>
                  </a:lnTo>
                  <a:lnTo>
                    <a:pt x="302" y="177"/>
                  </a:lnTo>
                  <a:lnTo>
                    <a:pt x="302" y="177"/>
                  </a:lnTo>
                  <a:lnTo>
                    <a:pt x="302" y="177"/>
                  </a:lnTo>
                  <a:lnTo>
                    <a:pt x="302" y="179"/>
                  </a:lnTo>
                  <a:lnTo>
                    <a:pt x="300" y="182"/>
                  </a:lnTo>
                  <a:lnTo>
                    <a:pt x="300" y="182"/>
                  </a:lnTo>
                  <a:lnTo>
                    <a:pt x="298" y="184"/>
                  </a:lnTo>
                  <a:lnTo>
                    <a:pt x="295" y="184"/>
                  </a:lnTo>
                  <a:lnTo>
                    <a:pt x="295" y="184"/>
                  </a:lnTo>
                  <a:lnTo>
                    <a:pt x="293" y="186"/>
                  </a:lnTo>
                  <a:lnTo>
                    <a:pt x="291" y="186"/>
                  </a:lnTo>
                  <a:lnTo>
                    <a:pt x="291" y="186"/>
                  </a:lnTo>
                  <a:lnTo>
                    <a:pt x="288" y="196"/>
                  </a:lnTo>
                  <a:lnTo>
                    <a:pt x="288" y="196"/>
                  </a:lnTo>
                  <a:lnTo>
                    <a:pt x="286" y="196"/>
                  </a:lnTo>
                  <a:lnTo>
                    <a:pt x="286" y="196"/>
                  </a:lnTo>
                  <a:lnTo>
                    <a:pt x="286" y="196"/>
                  </a:lnTo>
                  <a:lnTo>
                    <a:pt x="283" y="196"/>
                  </a:lnTo>
                  <a:lnTo>
                    <a:pt x="283" y="196"/>
                  </a:lnTo>
                  <a:lnTo>
                    <a:pt x="281" y="196"/>
                  </a:lnTo>
                  <a:lnTo>
                    <a:pt x="281" y="196"/>
                  </a:lnTo>
                  <a:lnTo>
                    <a:pt x="279" y="193"/>
                  </a:lnTo>
                  <a:lnTo>
                    <a:pt x="276" y="193"/>
                  </a:lnTo>
                  <a:lnTo>
                    <a:pt x="276" y="193"/>
                  </a:lnTo>
                  <a:lnTo>
                    <a:pt x="272" y="193"/>
                  </a:lnTo>
                  <a:lnTo>
                    <a:pt x="272" y="193"/>
                  </a:lnTo>
                  <a:lnTo>
                    <a:pt x="269" y="196"/>
                  </a:lnTo>
                  <a:lnTo>
                    <a:pt x="267" y="198"/>
                  </a:lnTo>
                  <a:lnTo>
                    <a:pt x="265" y="203"/>
                  </a:lnTo>
                  <a:lnTo>
                    <a:pt x="265" y="205"/>
                  </a:lnTo>
                  <a:lnTo>
                    <a:pt x="265" y="205"/>
                  </a:lnTo>
                  <a:lnTo>
                    <a:pt x="265" y="208"/>
                  </a:lnTo>
                  <a:lnTo>
                    <a:pt x="265" y="208"/>
                  </a:lnTo>
                  <a:lnTo>
                    <a:pt x="265" y="208"/>
                  </a:lnTo>
                  <a:lnTo>
                    <a:pt x="265" y="208"/>
                  </a:lnTo>
                  <a:lnTo>
                    <a:pt x="265" y="210"/>
                  </a:lnTo>
                  <a:lnTo>
                    <a:pt x="267" y="210"/>
                  </a:lnTo>
                  <a:lnTo>
                    <a:pt x="267" y="210"/>
                  </a:lnTo>
                  <a:lnTo>
                    <a:pt x="267" y="212"/>
                  </a:lnTo>
                  <a:lnTo>
                    <a:pt x="265" y="215"/>
                  </a:lnTo>
                  <a:lnTo>
                    <a:pt x="265" y="215"/>
                  </a:lnTo>
                  <a:lnTo>
                    <a:pt x="265" y="217"/>
                  </a:lnTo>
                  <a:lnTo>
                    <a:pt x="262" y="217"/>
                  </a:lnTo>
                  <a:lnTo>
                    <a:pt x="262" y="217"/>
                  </a:lnTo>
                  <a:lnTo>
                    <a:pt x="255" y="217"/>
                  </a:lnTo>
                  <a:lnTo>
                    <a:pt x="255" y="217"/>
                  </a:lnTo>
                  <a:lnTo>
                    <a:pt x="248" y="220"/>
                  </a:lnTo>
                  <a:lnTo>
                    <a:pt x="248" y="220"/>
                  </a:lnTo>
                  <a:lnTo>
                    <a:pt x="246" y="220"/>
                  </a:lnTo>
                  <a:lnTo>
                    <a:pt x="246" y="222"/>
                  </a:lnTo>
                  <a:lnTo>
                    <a:pt x="246" y="222"/>
                  </a:lnTo>
                  <a:lnTo>
                    <a:pt x="246" y="224"/>
                  </a:lnTo>
                  <a:lnTo>
                    <a:pt x="246" y="224"/>
                  </a:lnTo>
                  <a:lnTo>
                    <a:pt x="246" y="227"/>
                  </a:lnTo>
                  <a:lnTo>
                    <a:pt x="246" y="227"/>
                  </a:lnTo>
                  <a:lnTo>
                    <a:pt x="246" y="229"/>
                  </a:lnTo>
                  <a:lnTo>
                    <a:pt x="243" y="234"/>
                  </a:lnTo>
                  <a:lnTo>
                    <a:pt x="234" y="243"/>
                  </a:lnTo>
                  <a:lnTo>
                    <a:pt x="234" y="243"/>
                  </a:lnTo>
                  <a:lnTo>
                    <a:pt x="234" y="246"/>
                  </a:lnTo>
                  <a:lnTo>
                    <a:pt x="234" y="248"/>
                  </a:lnTo>
                  <a:lnTo>
                    <a:pt x="231" y="250"/>
                  </a:lnTo>
                  <a:lnTo>
                    <a:pt x="231" y="253"/>
                  </a:lnTo>
                  <a:lnTo>
                    <a:pt x="231" y="253"/>
                  </a:lnTo>
                  <a:lnTo>
                    <a:pt x="231" y="255"/>
                  </a:lnTo>
                  <a:lnTo>
                    <a:pt x="231" y="257"/>
                  </a:lnTo>
                  <a:lnTo>
                    <a:pt x="231" y="257"/>
                  </a:lnTo>
                  <a:lnTo>
                    <a:pt x="229" y="260"/>
                  </a:lnTo>
                  <a:lnTo>
                    <a:pt x="229" y="262"/>
                  </a:lnTo>
                  <a:lnTo>
                    <a:pt x="229" y="262"/>
                  </a:lnTo>
                  <a:lnTo>
                    <a:pt x="231" y="264"/>
                  </a:lnTo>
                  <a:lnTo>
                    <a:pt x="231" y="267"/>
                  </a:lnTo>
                  <a:lnTo>
                    <a:pt x="231" y="269"/>
                  </a:lnTo>
                  <a:lnTo>
                    <a:pt x="231" y="269"/>
                  </a:lnTo>
                  <a:lnTo>
                    <a:pt x="231" y="272"/>
                  </a:lnTo>
                  <a:lnTo>
                    <a:pt x="231" y="272"/>
                  </a:lnTo>
                  <a:lnTo>
                    <a:pt x="231" y="274"/>
                  </a:lnTo>
                  <a:lnTo>
                    <a:pt x="231" y="276"/>
                  </a:lnTo>
                  <a:lnTo>
                    <a:pt x="231" y="276"/>
                  </a:lnTo>
                  <a:lnTo>
                    <a:pt x="229" y="279"/>
                  </a:lnTo>
                  <a:lnTo>
                    <a:pt x="229" y="279"/>
                  </a:lnTo>
                  <a:lnTo>
                    <a:pt x="229" y="281"/>
                  </a:lnTo>
                  <a:lnTo>
                    <a:pt x="229" y="281"/>
                  </a:lnTo>
                  <a:lnTo>
                    <a:pt x="231" y="283"/>
                  </a:lnTo>
                  <a:lnTo>
                    <a:pt x="231" y="283"/>
                  </a:lnTo>
                  <a:lnTo>
                    <a:pt x="231" y="283"/>
                  </a:lnTo>
                  <a:lnTo>
                    <a:pt x="231" y="286"/>
                  </a:lnTo>
                  <a:lnTo>
                    <a:pt x="234" y="286"/>
                  </a:lnTo>
                  <a:lnTo>
                    <a:pt x="234" y="288"/>
                  </a:lnTo>
                  <a:lnTo>
                    <a:pt x="234" y="288"/>
                  </a:lnTo>
                  <a:lnTo>
                    <a:pt x="234" y="290"/>
                  </a:lnTo>
                  <a:lnTo>
                    <a:pt x="234" y="290"/>
                  </a:lnTo>
                  <a:lnTo>
                    <a:pt x="234" y="290"/>
                  </a:lnTo>
                  <a:lnTo>
                    <a:pt x="234" y="293"/>
                  </a:lnTo>
                  <a:lnTo>
                    <a:pt x="231" y="295"/>
                  </a:lnTo>
                  <a:lnTo>
                    <a:pt x="231" y="295"/>
                  </a:lnTo>
                  <a:lnTo>
                    <a:pt x="231" y="298"/>
                  </a:lnTo>
                  <a:lnTo>
                    <a:pt x="229" y="298"/>
                  </a:lnTo>
                  <a:lnTo>
                    <a:pt x="229" y="300"/>
                  </a:lnTo>
                  <a:lnTo>
                    <a:pt x="229" y="300"/>
                  </a:lnTo>
                  <a:lnTo>
                    <a:pt x="229" y="300"/>
                  </a:lnTo>
                  <a:lnTo>
                    <a:pt x="227" y="300"/>
                  </a:lnTo>
                  <a:lnTo>
                    <a:pt x="227" y="305"/>
                  </a:lnTo>
                  <a:lnTo>
                    <a:pt x="224" y="307"/>
                  </a:lnTo>
                  <a:lnTo>
                    <a:pt x="224" y="309"/>
                  </a:lnTo>
                  <a:lnTo>
                    <a:pt x="222" y="312"/>
                  </a:lnTo>
                  <a:lnTo>
                    <a:pt x="215" y="319"/>
                  </a:lnTo>
                  <a:lnTo>
                    <a:pt x="215" y="319"/>
                  </a:lnTo>
                  <a:lnTo>
                    <a:pt x="213" y="319"/>
                  </a:lnTo>
                  <a:lnTo>
                    <a:pt x="210" y="321"/>
                  </a:lnTo>
                  <a:lnTo>
                    <a:pt x="208" y="324"/>
                  </a:lnTo>
                  <a:lnTo>
                    <a:pt x="205" y="324"/>
                  </a:lnTo>
                  <a:lnTo>
                    <a:pt x="205" y="326"/>
                  </a:lnTo>
                  <a:lnTo>
                    <a:pt x="203" y="326"/>
                  </a:lnTo>
                  <a:lnTo>
                    <a:pt x="189" y="326"/>
                  </a:lnTo>
                  <a:lnTo>
                    <a:pt x="187" y="326"/>
                  </a:lnTo>
                  <a:lnTo>
                    <a:pt x="187" y="326"/>
                  </a:lnTo>
                  <a:lnTo>
                    <a:pt x="187" y="326"/>
                  </a:lnTo>
                  <a:lnTo>
                    <a:pt x="187" y="326"/>
                  </a:lnTo>
                  <a:lnTo>
                    <a:pt x="189" y="328"/>
                  </a:lnTo>
                  <a:lnTo>
                    <a:pt x="189" y="328"/>
                  </a:lnTo>
                  <a:lnTo>
                    <a:pt x="191" y="328"/>
                  </a:lnTo>
                  <a:lnTo>
                    <a:pt x="191" y="328"/>
                  </a:lnTo>
                  <a:lnTo>
                    <a:pt x="191" y="331"/>
                  </a:lnTo>
                  <a:lnTo>
                    <a:pt x="191" y="331"/>
                  </a:lnTo>
                  <a:lnTo>
                    <a:pt x="187" y="335"/>
                  </a:lnTo>
                  <a:lnTo>
                    <a:pt x="184" y="338"/>
                  </a:lnTo>
                  <a:lnTo>
                    <a:pt x="182" y="338"/>
                  </a:lnTo>
                  <a:lnTo>
                    <a:pt x="182" y="338"/>
                  </a:lnTo>
                  <a:lnTo>
                    <a:pt x="182" y="338"/>
                  </a:lnTo>
                  <a:lnTo>
                    <a:pt x="182" y="338"/>
                  </a:lnTo>
                  <a:lnTo>
                    <a:pt x="179" y="338"/>
                  </a:lnTo>
                  <a:lnTo>
                    <a:pt x="179" y="338"/>
                  </a:lnTo>
                  <a:lnTo>
                    <a:pt x="179" y="335"/>
                  </a:lnTo>
                  <a:lnTo>
                    <a:pt x="177" y="335"/>
                  </a:lnTo>
                  <a:lnTo>
                    <a:pt x="177" y="335"/>
                  </a:lnTo>
                  <a:lnTo>
                    <a:pt x="177" y="335"/>
                  </a:lnTo>
                  <a:lnTo>
                    <a:pt x="175" y="335"/>
                  </a:lnTo>
                  <a:lnTo>
                    <a:pt x="175" y="335"/>
                  </a:lnTo>
                  <a:lnTo>
                    <a:pt x="172" y="335"/>
                  </a:lnTo>
                  <a:lnTo>
                    <a:pt x="172" y="335"/>
                  </a:lnTo>
                  <a:lnTo>
                    <a:pt x="172" y="338"/>
                  </a:lnTo>
                  <a:lnTo>
                    <a:pt x="170" y="338"/>
                  </a:lnTo>
                  <a:lnTo>
                    <a:pt x="170" y="338"/>
                  </a:lnTo>
                  <a:lnTo>
                    <a:pt x="170" y="340"/>
                  </a:lnTo>
                  <a:lnTo>
                    <a:pt x="165" y="340"/>
                  </a:lnTo>
                  <a:lnTo>
                    <a:pt x="163" y="340"/>
                  </a:lnTo>
                  <a:lnTo>
                    <a:pt x="161" y="340"/>
                  </a:lnTo>
                  <a:lnTo>
                    <a:pt x="158" y="340"/>
                  </a:lnTo>
                  <a:lnTo>
                    <a:pt x="158" y="340"/>
                  </a:lnTo>
                  <a:lnTo>
                    <a:pt x="158" y="340"/>
                  </a:lnTo>
                  <a:lnTo>
                    <a:pt x="156" y="340"/>
                  </a:lnTo>
                  <a:lnTo>
                    <a:pt x="156" y="340"/>
                  </a:lnTo>
                  <a:lnTo>
                    <a:pt x="153" y="343"/>
                  </a:lnTo>
                  <a:lnTo>
                    <a:pt x="153" y="343"/>
                  </a:lnTo>
                  <a:lnTo>
                    <a:pt x="153" y="343"/>
                  </a:lnTo>
                  <a:lnTo>
                    <a:pt x="151" y="343"/>
                  </a:lnTo>
                  <a:lnTo>
                    <a:pt x="151" y="343"/>
                  </a:lnTo>
                  <a:lnTo>
                    <a:pt x="151" y="340"/>
                  </a:lnTo>
                  <a:lnTo>
                    <a:pt x="149" y="340"/>
                  </a:lnTo>
                  <a:lnTo>
                    <a:pt x="149" y="340"/>
                  </a:lnTo>
                  <a:lnTo>
                    <a:pt x="149" y="340"/>
                  </a:lnTo>
                  <a:lnTo>
                    <a:pt x="149" y="343"/>
                  </a:lnTo>
                  <a:lnTo>
                    <a:pt x="146" y="343"/>
                  </a:lnTo>
                  <a:lnTo>
                    <a:pt x="146" y="345"/>
                  </a:lnTo>
                  <a:lnTo>
                    <a:pt x="146" y="345"/>
                  </a:lnTo>
                  <a:lnTo>
                    <a:pt x="146" y="347"/>
                  </a:lnTo>
                  <a:lnTo>
                    <a:pt x="146" y="347"/>
                  </a:lnTo>
                  <a:lnTo>
                    <a:pt x="146" y="347"/>
                  </a:lnTo>
                  <a:lnTo>
                    <a:pt x="146" y="350"/>
                  </a:lnTo>
                  <a:lnTo>
                    <a:pt x="144" y="350"/>
                  </a:lnTo>
                  <a:lnTo>
                    <a:pt x="144" y="352"/>
                  </a:lnTo>
                  <a:lnTo>
                    <a:pt x="144" y="352"/>
                  </a:lnTo>
                  <a:lnTo>
                    <a:pt x="144" y="354"/>
                  </a:lnTo>
                  <a:lnTo>
                    <a:pt x="142" y="354"/>
                  </a:lnTo>
                  <a:lnTo>
                    <a:pt x="142" y="354"/>
                  </a:lnTo>
                  <a:lnTo>
                    <a:pt x="139" y="352"/>
                  </a:lnTo>
                  <a:lnTo>
                    <a:pt x="139" y="352"/>
                  </a:lnTo>
                  <a:lnTo>
                    <a:pt x="139" y="352"/>
                  </a:lnTo>
                  <a:lnTo>
                    <a:pt x="139" y="352"/>
                  </a:lnTo>
                  <a:lnTo>
                    <a:pt x="139" y="352"/>
                  </a:lnTo>
                  <a:lnTo>
                    <a:pt x="139" y="354"/>
                  </a:lnTo>
                  <a:lnTo>
                    <a:pt x="139" y="354"/>
                  </a:lnTo>
                  <a:lnTo>
                    <a:pt x="139" y="357"/>
                  </a:lnTo>
                  <a:lnTo>
                    <a:pt x="142" y="357"/>
                  </a:lnTo>
                  <a:lnTo>
                    <a:pt x="142" y="359"/>
                  </a:lnTo>
                  <a:lnTo>
                    <a:pt x="142" y="359"/>
                  </a:lnTo>
                  <a:lnTo>
                    <a:pt x="142" y="359"/>
                  </a:lnTo>
                  <a:lnTo>
                    <a:pt x="142" y="361"/>
                  </a:lnTo>
                  <a:lnTo>
                    <a:pt x="139" y="364"/>
                  </a:lnTo>
                  <a:lnTo>
                    <a:pt x="139" y="364"/>
                  </a:lnTo>
                  <a:lnTo>
                    <a:pt x="139" y="366"/>
                  </a:lnTo>
                  <a:lnTo>
                    <a:pt x="139" y="366"/>
                  </a:lnTo>
                  <a:lnTo>
                    <a:pt x="139" y="366"/>
                  </a:lnTo>
                  <a:lnTo>
                    <a:pt x="142" y="369"/>
                  </a:lnTo>
                  <a:lnTo>
                    <a:pt x="142" y="369"/>
                  </a:lnTo>
                  <a:lnTo>
                    <a:pt x="146" y="373"/>
                  </a:lnTo>
                  <a:lnTo>
                    <a:pt x="149" y="373"/>
                  </a:lnTo>
                  <a:lnTo>
                    <a:pt x="149" y="376"/>
                  </a:lnTo>
                  <a:lnTo>
                    <a:pt x="149" y="376"/>
                  </a:lnTo>
                  <a:lnTo>
                    <a:pt x="149" y="378"/>
                  </a:lnTo>
                  <a:lnTo>
                    <a:pt x="149" y="378"/>
                  </a:lnTo>
                  <a:lnTo>
                    <a:pt x="149" y="378"/>
                  </a:lnTo>
                  <a:lnTo>
                    <a:pt x="149" y="380"/>
                  </a:lnTo>
                  <a:lnTo>
                    <a:pt x="146" y="380"/>
                  </a:lnTo>
                  <a:lnTo>
                    <a:pt x="146" y="380"/>
                  </a:lnTo>
                  <a:lnTo>
                    <a:pt x="144" y="380"/>
                  </a:lnTo>
                  <a:lnTo>
                    <a:pt x="144" y="380"/>
                  </a:lnTo>
                  <a:lnTo>
                    <a:pt x="139" y="378"/>
                  </a:lnTo>
                  <a:lnTo>
                    <a:pt x="139" y="378"/>
                  </a:lnTo>
                  <a:lnTo>
                    <a:pt x="137" y="378"/>
                  </a:lnTo>
                  <a:lnTo>
                    <a:pt x="137" y="378"/>
                  </a:lnTo>
                  <a:lnTo>
                    <a:pt x="137" y="378"/>
                  </a:lnTo>
                  <a:lnTo>
                    <a:pt x="137" y="378"/>
                  </a:lnTo>
                  <a:lnTo>
                    <a:pt x="132" y="383"/>
                  </a:lnTo>
                  <a:lnTo>
                    <a:pt x="132" y="383"/>
                  </a:lnTo>
                  <a:lnTo>
                    <a:pt x="132" y="385"/>
                  </a:lnTo>
                  <a:lnTo>
                    <a:pt x="132" y="387"/>
                  </a:lnTo>
                  <a:lnTo>
                    <a:pt x="132" y="387"/>
                  </a:lnTo>
                  <a:lnTo>
                    <a:pt x="132" y="390"/>
                  </a:lnTo>
                  <a:lnTo>
                    <a:pt x="132" y="390"/>
                  </a:lnTo>
                  <a:lnTo>
                    <a:pt x="130" y="390"/>
                  </a:lnTo>
                  <a:lnTo>
                    <a:pt x="127" y="390"/>
                  </a:lnTo>
                  <a:lnTo>
                    <a:pt x="125" y="392"/>
                  </a:lnTo>
                  <a:lnTo>
                    <a:pt x="125" y="390"/>
                  </a:lnTo>
                  <a:lnTo>
                    <a:pt x="123" y="390"/>
                  </a:lnTo>
                  <a:lnTo>
                    <a:pt x="123" y="387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18" y="387"/>
                  </a:lnTo>
                  <a:lnTo>
                    <a:pt x="118" y="387"/>
                  </a:lnTo>
                  <a:lnTo>
                    <a:pt x="116" y="390"/>
                  </a:lnTo>
                  <a:lnTo>
                    <a:pt x="113" y="392"/>
                  </a:lnTo>
                  <a:lnTo>
                    <a:pt x="113" y="392"/>
                  </a:lnTo>
                  <a:lnTo>
                    <a:pt x="113" y="392"/>
                  </a:lnTo>
                  <a:lnTo>
                    <a:pt x="111" y="392"/>
                  </a:lnTo>
                  <a:lnTo>
                    <a:pt x="111" y="392"/>
                  </a:lnTo>
                  <a:lnTo>
                    <a:pt x="111" y="390"/>
                  </a:lnTo>
                  <a:lnTo>
                    <a:pt x="108" y="390"/>
                  </a:lnTo>
                  <a:lnTo>
                    <a:pt x="104" y="383"/>
                  </a:lnTo>
                  <a:lnTo>
                    <a:pt x="104" y="383"/>
                  </a:lnTo>
                  <a:lnTo>
                    <a:pt x="101" y="383"/>
                  </a:lnTo>
                  <a:lnTo>
                    <a:pt x="101" y="383"/>
                  </a:lnTo>
                  <a:lnTo>
                    <a:pt x="101" y="383"/>
                  </a:lnTo>
                  <a:lnTo>
                    <a:pt x="99" y="383"/>
                  </a:lnTo>
                  <a:lnTo>
                    <a:pt x="99" y="383"/>
                  </a:lnTo>
                  <a:lnTo>
                    <a:pt x="99" y="385"/>
                  </a:lnTo>
                  <a:lnTo>
                    <a:pt x="99" y="385"/>
                  </a:lnTo>
                  <a:lnTo>
                    <a:pt x="97" y="385"/>
                  </a:lnTo>
                  <a:lnTo>
                    <a:pt x="94" y="383"/>
                  </a:lnTo>
                  <a:lnTo>
                    <a:pt x="94" y="383"/>
                  </a:lnTo>
                  <a:lnTo>
                    <a:pt x="92" y="385"/>
                  </a:lnTo>
                  <a:lnTo>
                    <a:pt x="92" y="385"/>
                  </a:lnTo>
                  <a:lnTo>
                    <a:pt x="94" y="387"/>
                  </a:lnTo>
                  <a:lnTo>
                    <a:pt x="94" y="387"/>
                  </a:lnTo>
                  <a:lnTo>
                    <a:pt x="94" y="390"/>
                  </a:lnTo>
                  <a:lnTo>
                    <a:pt x="94" y="390"/>
                  </a:lnTo>
                  <a:lnTo>
                    <a:pt x="94" y="390"/>
                  </a:lnTo>
                  <a:lnTo>
                    <a:pt x="94" y="392"/>
                  </a:lnTo>
                  <a:lnTo>
                    <a:pt x="94" y="392"/>
                  </a:lnTo>
                  <a:lnTo>
                    <a:pt x="94" y="395"/>
                  </a:lnTo>
                  <a:lnTo>
                    <a:pt x="94" y="404"/>
                  </a:lnTo>
                  <a:lnTo>
                    <a:pt x="92" y="409"/>
                  </a:lnTo>
                  <a:lnTo>
                    <a:pt x="94" y="411"/>
                  </a:lnTo>
                  <a:lnTo>
                    <a:pt x="97" y="413"/>
                  </a:lnTo>
                  <a:lnTo>
                    <a:pt x="97" y="416"/>
                  </a:lnTo>
                  <a:lnTo>
                    <a:pt x="97" y="421"/>
                  </a:lnTo>
                  <a:lnTo>
                    <a:pt x="97" y="421"/>
                  </a:lnTo>
                  <a:lnTo>
                    <a:pt x="94" y="421"/>
                  </a:lnTo>
                  <a:lnTo>
                    <a:pt x="94" y="421"/>
                  </a:lnTo>
                  <a:lnTo>
                    <a:pt x="94" y="421"/>
                  </a:lnTo>
                  <a:lnTo>
                    <a:pt x="92" y="421"/>
                  </a:lnTo>
                  <a:lnTo>
                    <a:pt x="90" y="421"/>
                  </a:lnTo>
                  <a:lnTo>
                    <a:pt x="87" y="421"/>
                  </a:lnTo>
                  <a:lnTo>
                    <a:pt x="82" y="421"/>
                  </a:lnTo>
                  <a:lnTo>
                    <a:pt x="80" y="421"/>
                  </a:lnTo>
                  <a:lnTo>
                    <a:pt x="78" y="421"/>
                  </a:lnTo>
                  <a:lnTo>
                    <a:pt x="75" y="421"/>
                  </a:lnTo>
                  <a:lnTo>
                    <a:pt x="75" y="421"/>
                  </a:lnTo>
                  <a:lnTo>
                    <a:pt x="71" y="418"/>
                  </a:lnTo>
                  <a:lnTo>
                    <a:pt x="66" y="416"/>
                  </a:lnTo>
                  <a:lnTo>
                    <a:pt x="64" y="416"/>
                  </a:lnTo>
                  <a:lnTo>
                    <a:pt x="64" y="416"/>
                  </a:lnTo>
                  <a:lnTo>
                    <a:pt x="61" y="416"/>
                  </a:lnTo>
                  <a:lnTo>
                    <a:pt x="56" y="418"/>
                  </a:lnTo>
                  <a:lnTo>
                    <a:pt x="54" y="418"/>
                  </a:lnTo>
                  <a:lnTo>
                    <a:pt x="54" y="418"/>
                  </a:lnTo>
                  <a:lnTo>
                    <a:pt x="52" y="418"/>
                  </a:lnTo>
                  <a:lnTo>
                    <a:pt x="47" y="418"/>
                  </a:lnTo>
                  <a:lnTo>
                    <a:pt x="47" y="418"/>
                  </a:lnTo>
                  <a:lnTo>
                    <a:pt x="45" y="418"/>
                  </a:lnTo>
                  <a:lnTo>
                    <a:pt x="45" y="418"/>
                  </a:lnTo>
                  <a:lnTo>
                    <a:pt x="45" y="418"/>
                  </a:lnTo>
                  <a:lnTo>
                    <a:pt x="45" y="418"/>
                  </a:lnTo>
                  <a:lnTo>
                    <a:pt x="42" y="421"/>
                  </a:lnTo>
                  <a:lnTo>
                    <a:pt x="42" y="421"/>
                  </a:lnTo>
                  <a:lnTo>
                    <a:pt x="38" y="440"/>
                  </a:lnTo>
                  <a:lnTo>
                    <a:pt x="38" y="440"/>
                  </a:lnTo>
                  <a:lnTo>
                    <a:pt x="35" y="442"/>
                  </a:lnTo>
                  <a:lnTo>
                    <a:pt x="35" y="442"/>
                  </a:lnTo>
                  <a:lnTo>
                    <a:pt x="33" y="442"/>
                  </a:lnTo>
                  <a:lnTo>
                    <a:pt x="33" y="444"/>
                  </a:lnTo>
                  <a:lnTo>
                    <a:pt x="30" y="444"/>
                  </a:lnTo>
                  <a:lnTo>
                    <a:pt x="26" y="444"/>
                  </a:lnTo>
                  <a:lnTo>
                    <a:pt x="23" y="444"/>
                  </a:lnTo>
                  <a:lnTo>
                    <a:pt x="23" y="444"/>
                  </a:lnTo>
                  <a:lnTo>
                    <a:pt x="21" y="444"/>
                  </a:lnTo>
                  <a:lnTo>
                    <a:pt x="21" y="444"/>
                  </a:lnTo>
                  <a:lnTo>
                    <a:pt x="21" y="444"/>
                  </a:lnTo>
                  <a:lnTo>
                    <a:pt x="19" y="442"/>
                  </a:lnTo>
                  <a:lnTo>
                    <a:pt x="19" y="442"/>
                  </a:lnTo>
                  <a:lnTo>
                    <a:pt x="19" y="442"/>
                  </a:lnTo>
                  <a:lnTo>
                    <a:pt x="19" y="440"/>
                  </a:lnTo>
                  <a:lnTo>
                    <a:pt x="16" y="442"/>
                  </a:lnTo>
                  <a:lnTo>
                    <a:pt x="16" y="442"/>
                  </a:lnTo>
                  <a:lnTo>
                    <a:pt x="16" y="442"/>
                  </a:lnTo>
                  <a:lnTo>
                    <a:pt x="14" y="451"/>
                  </a:lnTo>
                  <a:lnTo>
                    <a:pt x="16" y="451"/>
                  </a:lnTo>
                  <a:lnTo>
                    <a:pt x="16" y="451"/>
                  </a:lnTo>
                  <a:lnTo>
                    <a:pt x="19" y="451"/>
                  </a:lnTo>
                  <a:lnTo>
                    <a:pt x="19" y="451"/>
                  </a:lnTo>
                  <a:lnTo>
                    <a:pt x="16" y="454"/>
                  </a:lnTo>
                  <a:lnTo>
                    <a:pt x="19" y="454"/>
                  </a:lnTo>
                  <a:lnTo>
                    <a:pt x="19" y="456"/>
                  </a:lnTo>
                  <a:lnTo>
                    <a:pt x="21" y="454"/>
                  </a:lnTo>
                  <a:lnTo>
                    <a:pt x="21" y="461"/>
                  </a:lnTo>
                  <a:lnTo>
                    <a:pt x="21" y="466"/>
                  </a:lnTo>
                  <a:lnTo>
                    <a:pt x="23" y="466"/>
                  </a:lnTo>
                  <a:lnTo>
                    <a:pt x="23" y="466"/>
                  </a:lnTo>
                  <a:lnTo>
                    <a:pt x="23" y="466"/>
                  </a:lnTo>
                  <a:lnTo>
                    <a:pt x="23" y="466"/>
                  </a:lnTo>
                  <a:lnTo>
                    <a:pt x="26" y="463"/>
                  </a:lnTo>
                  <a:lnTo>
                    <a:pt x="26" y="463"/>
                  </a:lnTo>
                  <a:lnTo>
                    <a:pt x="23" y="463"/>
                  </a:lnTo>
                  <a:lnTo>
                    <a:pt x="23" y="463"/>
                  </a:lnTo>
                  <a:lnTo>
                    <a:pt x="26" y="461"/>
                  </a:lnTo>
                  <a:lnTo>
                    <a:pt x="28" y="463"/>
                  </a:lnTo>
                  <a:lnTo>
                    <a:pt x="33" y="466"/>
                  </a:lnTo>
                  <a:lnTo>
                    <a:pt x="35" y="463"/>
                  </a:lnTo>
                  <a:lnTo>
                    <a:pt x="40" y="463"/>
                  </a:lnTo>
                  <a:lnTo>
                    <a:pt x="40" y="466"/>
                  </a:lnTo>
                  <a:lnTo>
                    <a:pt x="38" y="466"/>
                  </a:lnTo>
                  <a:lnTo>
                    <a:pt x="35" y="468"/>
                  </a:lnTo>
                  <a:lnTo>
                    <a:pt x="38" y="468"/>
                  </a:lnTo>
                  <a:lnTo>
                    <a:pt x="40" y="468"/>
                  </a:lnTo>
                  <a:lnTo>
                    <a:pt x="38" y="470"/>
                  </a:lnTo>
                  <a:lnTo>
                    <a:pt x="35" y="473"/>
                  </a:lnTo>
                  <a:lnTo>
                    <a:pt x="33" y="477"/>
                  </a:lnTo>
                  <a:lnTo>
                    <a:pt x="35" y="480"/>
                  </a:lnTo>
                  <a:lnTo>
                    <a:pt x="35" y="480"/>
                  </a:lnTo>
                  <a:lnTo>
                    <a:pt x="26" y="480"/>
                  </a:lnTo>
                  <a:lnTo>
                    <a:pt x="21" y="480"/>
                  </a:lnTo>
                  <a:lnTo>
                    <a:pt x="21" y="480"/>
                  </a:lnTo>
                  <a:lnTo>
                    <a:pt x="21" y="480"/>
                  </a:lnTo>
                  <a:lnTo>
                    <a:pt x="21" y="482"/>
                  </a:lnTo>
                  <a:lnTo>
                    <a:pt x="19" y="482"/>
                  </a:lnTo>
                  <a:lnTo>
                    <a:pt x="19" y="482"/>
                  </a:lnTo>
                  <a:lnTo>
                    <a:pt x="19" y="480"/>
                  </a:lnTo>
                  <a:lnTo>
                    <a:pt x="19" y="480"/>
                  </a:lnTo>
                  <a:lnTo>
                    <a:pt x="16" y="480"/>
                  </a:lnTo>
                  <a:lnTo>
                    <a:pt x="16" y="477"/>
                  </a:lnTo>
                  <a:lnTo>
                    <a:pt x="16" y="482"/>
                  </a:lnTo>
                  <a:lnTo>
                    <a:pt x="16" y="484"/>
                  </a:lnTo>
                  <a:lnTo>
                    <a:pt x="14" y="487"/>
                  </a:lnTo>
                  <a:lnTo>
                    <a:pt x="14" y="487"/>
                  </a:lnTo>
                  <a:lnTo>
                    <a:pt x="16" y="489"/>
                  </a:lnTo>
                  <a:lnTo>
                    <a:pt x="16" y="496"/>
                  </a:lnTo>
                  <a:lnTo>
                    <a:pt x="14" y="496"/>
                  </a:lnTo>
                  <a:lnTo>
                    <a:pt x="12" y="499"/>
                  </a:lnTo>
                  <a:lnTo>
                    <a:pt x="12" y="501"/>
                  </a:lnTo>
                  <a:lnTo>
                    <a:pt x="12" y="501"/>
                  </a:lnTo>
                  <a:lnTo>
                    <a:pt x="9" y="501"/>
                  </a:lnTo>
                  <a:lnTo>
                    <a:pt x="9" y="501"/>
                  </a:lnTo>
                  <a:lnTo>
                    <a:pt x="9" y="499"/>
                  </a:lnTo>
                  <a:lnTo>
                    <a:pt x="7" y="499"/>
                  </a:lnTo>
                  <a:lnTo>
                    <a:pt x="4" y="501"/>
                  </a:lnTo>
                  <a:lnTo>
                    <a:pt x="2" y="503"/>
                  </a:lnTo>
                  <a:lnTo>
                    <a:pt x="2" y="506"/>
                  </a:lnTo>
                  <a:lnTo>
                    <a:pt x="4" y="508"/>
                  </a:lnTo>
                  <a:lnTo>
                    <a:pt x="4" y="510"/>
                  </a:lnTo>
                  <a:lnTo>
                    <a:pt x="7" y="515"/>
                  </a:lnTo>
                  <a:lnTo>
                    <a:pt x="7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4" y="518"/>
                  </a:lnTo>
                  <a:lnTo>
                    <a:pt x="2" y="522"/>
                  </a:lnTo>
                  <a:lnTo>
                    <a:pt x="2" y="525"/>
                  </a:lnTo>
                  <a:lnTo>
                    <a:pt x="2" y="527"/>
                  </a:lnTo>
                  <a:lnTo>
                    <a:pt x="0" y="529"/>
                  </a:lnTo>
                  <a:lnTo>
                    <a:pt x="0" y="537"/>
                  </a:lnTo>
                  <a:lnTo>
                    <a:pt x="2" y="541"/>
                  </a:lnTo>
                  <a:lnTo>
                    <a:pt x="4" y="546"/>
                  </a:lnTo>
                  <a:lnTo>
                    <a:pt x="4" y="544"/>
                  </a:lnTo>
                  <a:lnTo>
                    <a:pt x="4" y="541"/>
                  </a:lnTo>
                  <a:lnTo>
                    <a:pt x="4" y="541"/>
                  </a:lnTo>
                  <a:lnTo>
                    <a:pt x="7" y="546"/>
                  </a:lnTo>
                  <a:lnTo>
                    <a:pt x="7" y="546"/>
                  </a:lnTo>
                  <a:lnTo>
                    <a:pt x="7" y="539"/>
                  </a:lnTo>
                  <a:lnTo>
                    <a:pt x="7" y="539"/>
                  </a:lnTo>
                  <a:lnTo>
                    <a:pt x="9" y="539"/>
                  </a:lnTo>
                  <a:lnTo>
                    <a:pt x="9" y="539"/>
                  </a:lnTo>
                  <a:lnTo>
                    <a:pt x="9" y="541"/>
                  </a:lnTo>
                  <a:lnTo>
                    <a:pt x="9" y="541"/>
                  </a:lnTo>
                  <a:lnTo>
                    <a:pt x="9" y="541"/>
                  </a:lnTo>
                  <a:lnTo>
                    <a:pt x="9" y="541"/>
                  </a:lnTo>
                  <a:lnTo>
                    <a:pt x="12" y="546"/>
                  </a:lnTo>
                  <a:lnTo>
                    <a:pt x="12" y="546"/>
                  </a:lnTo>
                  <a:lnTo>
                    <a:pt x="9" y="546"/>
                  </a:lnTo>
                  <a:lnTo>
                    <a:pt x="9" y="548"/>
                  </a:lnTo>
                  <a:lnTo>
                    <a:pt x="9" y="551"/>
                  </a:lnTo>
                  <a:lnTo>
                    <a:pt x="12" y="551"/>
                  </a:lnTo>
                  <a:lnTo>
                    <a:pt x="9" y="553"/>
                  </a:lnTo>
                  <a:lnTo>
                    <a:pt x="9" y="555"/>
                  </a:lnTo>
                  <a:lnTo>
                    <a:pt x="12" y="560"/>
                  </a:lnTo>
                  <a:lnTo>
                    <a:pt x="14" y="560"/>
                  </a:lnTo>
                  <a:lnTo>
                    <a:pt x="14" y="560"/>
                  </a:lnTo>
                  <a:lnTo>
                    <a:pt x="16" y="560"/>
                  </a:lnTo>
                  <a:lnTo>
                    <a:pt x="19" y="560"/>
                  </a:lnTo>
                  <a:lnTo>
                    <a:pt x="21" y="558"/>
                  </a:lnTo>
                  <a:lnTo>
                    <a:pt x="21" y="560"/>
                  </a:lnTo>
                  <a:lnTo>
                    <a:pt x="21" y="560"/>
                  </a:lnTo>
                  <a:lnTo>
                    <a:pt x="21" y="560"/>
                  </a:lnTo>
                  <a:lnTo>
                    <a:pt x="21" y="560"/>
                  </a:lnTo>
                  <a:lnTo>
                    <a:pt x="21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3"/>
                  </a:lnTo>
                  <a:lnTo>
                    <a:pt x="19" y="560"/>
                  </a:lnTo>
                  <a:lnTo>
                    <a:pt x="16" y="563"/>
                  </a:lnTo>
                  <a:lnTo>
                    <a:pt x="14" y="563"/>
                  </a:lnTo>
                  <a:lnTo>
                    <a:pt x="14" y="563"/>
                  </a:lnTo>
                  <a:lnTo>
                    <a:pt x="12" y="563"/>
                  </a:lnTo>
                  <a:lnTo>
                    <a:pt x="12" y="563"/>
                  </a:lnTo>
                  <a:lnTo>
                    <a:pt x="12" y="563"/>
                  </a:lnTo>
                  <a:lnTo>
                    <a:pt x="9" y="563"/>
                  </a:lnTo>
                  <a:lnTo>
                    <a:pt x="7" y="563"/>
                  </a:lnTo>
                  <a:lnTo>
                    <a:pt x="7" y="565"/>
                  </a:lnTo>
                  <a:lnTo>
                    <a:pt x="7" y="567"/>
                  </a:lnTo>
                  <a:lnTo>
                    <a:pt x="7" y="567"/>
                  </a:lnTo>
                  <a:lnTo>
                    <a:pt x="12" y="567"/>
                  </a:lnTo>
                  <a:lnTo>
                    <a:pt x="14" y="570"/>
                  </a:lnTo>
                  <a:lnTo>
                    <a:pt x="16" y="574"/>
                  </a:lnTo>
                  <a:lnTo>
                    <a:pt x="16" y="579"/>
                  </a:lnTo>
                  <a:lnTo>
                    <a:pt x="16" y="579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7"/>
                  </a:lnTo>
                  <a:lnTo>
                    <a:pt x="19" y="579"/>
                  </a:lnTo>
                  <a:lnTo>
                    <a:pt x="19" y="579"/>
                  </a:lnTo>
                  <a:lnTo>
                    <a:pt x="19" y="579"/>
                  </a:lnTo>
                  <a:lnTo>
                    <a:pt x="16" y="579"/>
                  </a:lnTo>
                  <a:lnTo>
                    <a:pt x="16" y="579"/>
                  </a:lnTo>
                  <a:lnTo>
                    <a:pt x="16" y="581"/>
                  </a:lnTo>
                  <a:lnTo>
                    <a:pt x="14" y="581"/>
                  </a:lnTo>
                  <a:lnTo>
                    <a:pt x="16" y="584"/>
                  </a:lnTo>
                  <a:lnTo>
                    <a:pt x="16" y="584"/>
                  </a:lnTo>
                  <a:lnTo>
                    <a:pt x="16" y="584"/>
                  </a:lnTo>
                  <a:lnTo>
                    <a:pt x="19" y="586"/>
                  </a:lnTo>
                  <a:lnTo>
                    <a:pt x="23" y="586"/>
                  </a:lnTo>
                  <a:lnTo>
                    <a:pt x="23" y="589"/>
                  </a:lnTo>
                  <a:lnTo>
                    <a:pt x="26" y="589"/>
                  </a:lnTo>
                  <a:lnTo>
                    <a:pt x="26" y="591"/>
                  </a:lnTo>
                  <a:lnTo>
                    <a:pt x="26" y="591"/>
                  </a:lnTo>
                  <a:lnTo>
                    <a:pt x="26" y="593"/>
                  </a:lnTo>
                  <a:lnTo>
                    <a:pt x="28" y="593"/>
                  </a:lnTo>
                  <a:lnTo>
                    <a:pt x="28" y="591"/>
                  </a:lnTo>
                  <a:lnTo>
                    <a:pt x="28" y="586"/>
                  </a:lnTo>
                  <a:lnTo>
                    <a:pt x="30" y="589"/>
                  </a:lnTo>
                  <a:lnTo>
                    <a:pt x="30" y="591"/>
                  </a:lnTo>
                  <a:lnTo>
                    <a:pt x="30" y="591"/>
                  </a:lnTo>
                  <a:lnTo>
                    <a:pt x="33" y="593"/>
                  </a:lnTo>
                  <a:lnTo>
                    <a:pt x="33" y="593"/>
                  </a:lnTo>
                  <a:lnTo>
                    <a:pt x="33" y="591"/>
                  </a:lnTo>
                  <a:lnTo>
                    <a:pt x="33" y="591"/>
                  </a:lnTo>
                  <a:lnTo>
                    <a:pt x="33" y="591"/>
                  </a:lnTo>
                  <a:lnTo>
                    <a:pt x="33" y="591"/>
                  </a:lnTo>
                  <a:lnTo>
                    <a:pt x="35" y="593"/>
                  </a:lnTo>
                  <a:lnTo>
                    <a:pt x="38" y="596"/>
                  </a:lnTo>
                  <a:lnTo>
                    <a:pt x="40" y="598"/>
                  </a:lnTo>
                  <a:lnTo>
                    <a:pt x="38" y="600"/>
                  </a:lnTo>
                  <a:lnTo>
                    <a:pt x="35" y="603"/>
                  </a:lnTo>
                  <a:lnTo>
                    <a:pt x="35" y="603"/>
                  </a:lnTo>
                  <a:lnTo>
                    <a:pt x="35" y="605"/>
                  </a:lnTo>
                  <a:lnTo>
                    <a:pt x="33" y="605"/>
                  </a:lnTo>
                  <a:lnTo>
                    <a:pt x="30" y="603"/>
                  </a:lnTo>
                  <a:lnTo>
                    <a:pt x="30" y="600"/>
                  </a:lnTo>
                  <a:lnTo>
                    <a:pt x="26" y="596"/>
                  </a:lnTo>
                  <a:lnTo>
                    <a:pt x="26" y="596"/>
                  </a:lnTo>
                  <a:lnTo>
                    <a:pt x="23" y="596"/>
                  </a:lnTo>
                  <a:lnTo>
                    <a:pt x="23" y="596"/>
                  </a:lnTo>
                  <a:lnTo>
                    <a:pt x="23" y="598"/>
                  </a:lnTo>
                  <a:lnTo>
                    <a:pt x="21" y="598"/>
                  </a:lnTo>
                  <a:lnTo>
                    <a:pt x="21" y="598"/>
                  </a:lnTo>
                  <a:lnTo>
                    <a:pt x="19" y="598"/>
                  </a:lnTo>
                  <a:lnTo>
                    <a:pt x="23" y="600"/>
                  </a:lnTo>
                  <a:lnTo>
                    <a:pt x="21" y="600"/>
                  </a:lnTo>
                  <a:lnTo>
                    <a:pt x="21" y="603"/>
                  </a:lnTo>
                  <a:lnTo>
                    <a:pt x="26" y="605"/>
                  </a:lnTo>
                  <a:lnTo>
                    <a:pt x="26" y="605"/>
                  </a:lnTo>
                  <a:lnTo>
                    <a:pt x="28" y="607"/>
                  </a:lnTo>
                  <a:lnTo>
                    <a:pt x="28" y="610"/>
                  </a:lnTo>
                  <a:lnTo>
                    <a:pt x="26" y="612"/>
                  </a:lnTo>
                  <a:lnTo>
                    <a:pt x="26" y="615"/>
                  </a:lnTo>
                  <a:lnTo>
                    <a:pt x="26" y="615"/>
                  </a:lnTo>
                  <a:lnTo>
                    <a:pt x="26" y="617"/>
                  </a:lnTo>
                  <a:lnTo>
                    <a:pt x="26" y="617"/>
                  </a:lnTo>
                  <a:lnTo>
                    <a:pt x="26" y="619"/>
                  </a:lnTo>
                  <a:lnTo>
                    <a:pt x="26" y="619"/>
                  </a:lnTo>
                  <a:lnTo>
                    <a:pt x="28" y="619"/>
                  </a:lnTo>
                  <a:lnTo>
                    <a:pt x="28" y="617"/>
                  </a:lnTo>
                  <a:lnTo>
                    <a:pt x="28" y="617"/>
                  </a:lnTo>
                  <a:lnTo>
                    <a:pt x="30" y="615"/>
                  </a:lnTo>
                  <a:lnTo>
                    <a:pt x="30" y="615"/>
                  </a:lnTo>
                  <a:lnTo>
                    <a:pt x="35" y="615"/>
                  </a:lnTo>
                  <a:lnTo>
                    <a:pt x="35" y="615"/>
                  </a:lnTo>
                  <a:lnTo>
                    <a:pt x="35" y="615"/>
                  </a:lnTo>
                  <a:lnTo>
                    <a:pt x="35" y="615"/>
                  </a:lnTo>
                  <a:lnTo>
                    <a:pt x="38" y="615"/>
                  </a:lnTo>
                  <a:lnTo>
                    <a:pt x="38" y="615"/>
                  </a:lnTo>
                  <a:lnTo>
                    <a:pt x="38" y="615"/>
                  </a:lnTo>
                  <a:lnTo>
                    <a:pt x="40" y="612"/>
                  </a:lnTo>
                  <a:lnTo>
                    <a:pt x="40" y="612"/>
                  </a:lnTo>
                  <a:lnTo>
                    <a:pt x="42" y="615"/>
                  </a:lnTo>
                  <a:lnTo>
                    <a:pt x="42" y="615"/>
                  </a:lnTo>
                  <a:lnTo>
                    <a:pt x="42" y="615"/>
                  </a:lnTo>
                  <a:lnTo>
                    <a:pt x="45" y="617"/>
                  </a:lnTo>
                  <a:lnTo>
                    <a:pt x="45" y="617"/>
                  </a:lnTo>
                  <a:lnTo>
                    <a:pt x="45" y="617"/>
                  </a:lnTo>
                  <a:lnTo>
                    <a:pt x="47" y="617"/>
                  </a:lnTo>
                  <a:lnTo>
                    <a:pt x="47" y="617"/>
                  </a:lnTo>
                  <a:lnTo>
                    <a:pt x="49" y="619"/>
                  </a:lnTo>
                  <a:lnTo>
                    <a:pt x="52" y="622"/>
                  </a:lnTo>
                  <a:lnTo>
                    <a:pt x="59" y="622"/>
                  </a:lnTo>
                  <a:lnTo>
                    <a:pt x="59" y="622"/>
                  </a:lnTo>
                  <a:lnTo>
                    <a:pt x="59" y="619"/>
                  </a:lnTo>
                  <a:lnTo>
                    <a:pt x="61" y="619"/>
                  </a:lnTo>
                  <a:lnTo>
                    <a:pt x="61" y="619"/>
                  </a:lnTo>
                  <a:lnTo>
                    <a:pt x="66" y="619"/>
                  </a:lnTo>
                  <a:lnTo>
                    <a:pt x="66" y="619"/>
                  </a:lnTo>
                  <a:lnTo>
                    <a:pt x="68" y="622"/>
                  </a:lnTo>
                  <a:lnTo>
                    <a:pt x="68" y="622"/>
                  </a:lnTo>
                  <a:lnTo>
                    <a:pt x="71" y="624"/>
                  </a:lnTo>
                  <a:lnTo>
                    <a:pt x="73" y="622"/>
                  </a:lnTo>
                  <a:lnTo>
                    <a:pt x="75" y="622"/>
                  </a:lnTo>
                  <a:lnTo>
                    <a:pt x="80" y="622"/>
                  </a:lnTo>
                  <a:lnTo>
                    <a:pt x="80" y="619"/>
                  </a:lnTo>
                  <a:lnTo>
                    <a:pt x="82" y="617"/>
                  </a:lnTo>
                  <a:lnTo>
                    <a:pt x="82" y="617"/>
                  </a:lnTo>
                  <a:lnTo>
                    <a:pt x="87" y="619"/>
                  </a:lnTo>
                  <a:lnTo>
                    <a:pt x="87" y="619"/>
                  </a:lnTo>
                  <a:lnTo>
                    <a:pt x="94" y="612"/>
                  </a:lnTo>
                  <a:lnTo>
                    <a:pt x="97" y="607"/>
                  </a:lnTo>
                  <a:lnTo>
                    <a:pt x="97" y="607"/>
                  </a:lnTo>
                  <a:lnTo>
                    <a:pt x="99" y="607"/>
                  </a:lnTo>
                  <a:lnTo>
                    <a:pt x="101" y="605"/>
                  </a:lnTo>
                  <a:lnTo>
                    <a:pt x="104" y="598"/>
                  </a:lnTo>
                  <a:lnTo>
                    <a:pt x="101" y="593"/>
                  </a:lnTo>
                  <a:lnTo>
                    <a:pt x="99" y="589"/>
                  </a:lnTo>
                  <a:lnTo>
                    <a:pt x="99" y="586"/>
                  </a:lnTo>
                  <a:lnTo>
                    <a:pt x="97" y="586"/>
                  </a:lnTo>
                  <a:lnTo>
                    <a:pt x="97" y="586"/>
                  </a:lnTo>
                  <a:lnTo>
                    <a:pt x="94" y="586"/>
                  </a:lnTo>
                  <a:lnTo>
                    <a:pt x="94" y="586"/>
                  </a:lnTo>
                  <a:lnTo>
                    <a:pt x="92" y="584"/>
                  </a:lnTo>
                  <a:lnTo>
                    <a:pt x="90" y="584"/>
                  </a:lnTo>
                  <a:lnTo>
                    <a:pt x="87" y="581"/>
                  </a:lnTo>
                  <a:lnTo>
                    <a:pt x="87" y="581"/>
                  </a:lnTo>
                  <a:lnTo>
                    <a:pt x="87" y="579"/>
                  </a:lnTo>
                  <a:lnTo>
                    <a:pt x="87" y="579"/>
                  </a:lnTo>
                  <a:lnTo>
                    <a:pt x="87" y="577"/>
                  </a:lnTo>
                  <a:lnTo>
                    <a:pt x="85" y="577"/>
                  </a:lnTo>
                  <a:lnTo>
                    <a:pt x="85" y="579"/>
                  </a:lnTo>
                  <a:lnTo>
                    <a:pt x="85" y="577"/>
                  </a:lnTo>
                  <a:lnTo>
                    <a:pt x="82" y="577"/>
                  </a:lnTo>
                  <a:lnTo>
                    <a:pt x="80" y="577"/>
                  </a:lnTo>
                  <a:lnTo>
                    <a:pt x="80" y="577"/>
                  </a:lnTo>
                  <a:lnTo>
                    <a:pt x="78" y="577"/>
                  </a:lnTo>
                  <a:lnTo>
                    <a:pt x="80" y="574"/>
                  </a:lnTo>
                  <a:lnTo>
                    <a:pt x="80" y="574"/>
                  </a:lnTo>
                  <a:lnTo>
                    <a:pt x="80" y="572"/>
                  </a:lnTo>
                  <a:lnTo>
                    <a:pt x="80" y="572"/>
                  </a:lnTo>
                  <a:lnTo>
                    <a:pt x="80" y="572"/>
                  </a:lnTo>
                  <a:lnTo>
                    <a:pt x="78" y="572"/>
                  </a:lnTo>
                  <a:lnTo>
                    <a:pt x="78" y="572"/>
                  </a:lnTo>
                  <a:lnTo>
                    <a:pt x="78" y="572"/>
                  </a:lnTo>
                  <a:lnTo>
                    <a:pt x="75" y="574"/>
                  </a:lnTo>
                  <a:lnTo>
                    <a:pt x="78" y="570"/>
                  </a:lnTo>
                  <a:lnTo>
                    <a:pt x="80" y="567"/>
                  </a:lnTo>
                  <a:lnTo>
                    <a:pt x="82" y="565"/>
                  </a:lnTo>
                  <a:lnTo>
                    <a:pt x="78" y="563"/>
                  </a:lnTo>
                  <a:lnTo>
                    <a:pt x="78" y="563"/>
                  </a:lnTo>
                  <a:lnTo>
                    <a:pt x="78" y="563"/>
                  </a:lnTo>
                  <a:lnTo>
                    <a:pt x="78" y="563"/>
                  </a:lnTo>
                  <a:lnTo>
                    <a:pt x="80" y="563"/>
                  </a:lnTo>
                  <a:lnTo>
                    <a:pt x="78" y="563"/>
                  </a:lnTo>
                  <a:lnTo>
                    <a:pt x="80" y="560"/>
                  </a:lnTo>
                  <a:lnTo>
                    <a:pt x="82" y="560"/>
                  </a:lnTo>
                  <a:lnTo>
                    <a:pt x="82" y="558"/>
                  </a:lnTo>
                  <a:lnTo>
                    <a:pt x="80" y="558"/>
                  </a:lnTo>
                  <a:lnTo>
                    <a:pt x="80" y="555"/>
                  </a:lnTo>
                  <a:lnTo>
                    <a:pt x="82" y="555"/>
                  </a:lnTo>
                  <a:lnTo>
                    <a:pt x="82" y="553"/>
                  </a:lnTo>
                  <a:lnTo>
                    <a:pt x="82" y="555"/>
                  </a:lnTo>
                  <a:lnTo>
                    <a:pt x="82" y="560"/>
                  </a:lnTo>
                  <a:lnTo>
                    <a:pt x="82" y="563"/>
                  </a:lnTo>
                  <a:lnTo>
                    <a:pt x="85" y="565"/>
                  </a:lnTo>
                  <a:lnTo>
                    <a:pt x="85" y="567"/>
                  </a:lnTo>
                  <a:lnTo>
                    <a:pt x="87" y="567"/>
                  </a:lnTo>
                  <a:lnTo>
                    <a:pt x="90" y="567"/>
                  </a:lnTo>
                  <a:lnTo>
                    <a:pt x="92" y="563"/>
                  </a:lnTo>
                  <a:lnTo>
                    <a:pt x="90" y="558"/>
                  </a:lnTo>
                  <a:lnTo>
                    <a:pt x="90" y="553"/>
                  </a:lnTo>
                  <a:lnTo>
                    <a:pt x="87" y="551"/>
                  </a:lnTo>
                  <a:lnTo>
                    <a:pt x="87" y="553"/>
                  </a:lnTo>
                  <a:lnTo>
                    <a:pt x="85" y="553"/>
                  </a:lnTo>
                  <a:lnTo>
                    <a:pt x="85" y="551"/>
                  </a:lnTo>
                  <a:lnTo>
                    <a:pt x="85" y="551"/>
                  </a:lnTo>
                  <a:lnTo>
                    <a:pt x="82" y="551"/>
                  </a:lnTo>
                  <a:lnTo>
                    <a:pt x="82" y="548"/>
                  </a:lnTo>
                  <a:lnTo>
                    <a:pt x="80" y="548"/>
                  </a:lnTo>
                  <a:lnTo>
                    <a:pt x="78" y="548"/>
                  </a:lnTo>
                  <a:lnTo>
                    <a:pt x="75" y="551"/>
                  </a:lnTo>
                  <a:lnTo>
                    <a:pt x="66" y="548"/>
                  </a:lnTo>
                  <a:lnTo>
                    <a:pt x="64" y="551"/>
                  </a:lnTo>
                  <a:lnTo>
                    <a:pt x="64" y="548"/>
                  </a:lnTo>
                  <a:lnTo>
                    <a:pt x="64" y="548"/>
                  </a:lnTo>
                  <a:lnTo>
                    <a:pt x="64" y="548"/>
                  </a:lnTo>
                  <a:lnTo>
                    <a:pt x="64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61" y="548"/>
                  </a:lnTo>
                  <a:lnTo>
                    <a:pt x="59" y="548"/>
                  </a:lnTo>
                  <a:lnTo>
                    <a:pt x="61" y="546"/>
                  </a:lnTo>
                  <a:lnTo>
                    <a:pt x="61" y="546"/>
                  </a:lnTo>
                  <a:lnTo>
                    <a:pt x="61" y="546"/>
                  </a:lnTo>
                  <a:lnTo>
                    <a:pt x="61" y="544"/>
                  </a:lnTo>
                  <a:lnTo>
                    <a:pt x="61" y="544"/>
                  </a:lnTo>
                  <a:lnTo>
                    <a:pt x="61" y="544"/>
                  </a:lnTo>
                  <a:lnTo>
                    <a:pt x="64" y="546"/>
                  </a:lnTo>
                  <a:lnTo>
                    <a:pt x="61" y="544"/>
                  </a:lnTo>
                  <a:lnTo>
                    <a:pt x="61" y="541"/>
                  </a:lnTo>
                  <a:lnTo>
                    <a:pt x="59" y="539"/>
                  </a:lnTo>
                  <a:lnTo>
                    <a:pt x="61" y="537"/>
                  </a:lnTo>
                  <a:lnTo>
                    <a:pt x="61" y="534"/>
                  </a:lnTo>
                  <a:lnTo>
                    <a:pt x="61" y="532"/>
                  </a:lnTo>
                  <a:lnTo>
                    <a:pt x="59" y="529"/>
                  </a:lnTo>
                  <a:lnTo>
                    <a:pt x="59" y="529"/>
                  </a:lnTo>
                  <a:lnTo>
                    <a:pt x="61" y="529"/>
                  </a:lnTo>
                  <a:lnTo>
                    <a:pt x="64" y="527"/>
                  </a:lnTo>
                  <a:lnTo>
                    <a:pt x="66" y="525"/>
                  </a:lnTo>
                  <a:lnTo>
                    <a:pt x="66" y="522"/>
                  </a:lnTo>
                  <a:lnTo>
                    <a:pt x="66" y="520"/>
                  </a:lnTo>
                  <a:lnTo>
                    <a:pt x="68" y="520"/>
                  </a:lnTo>
                  <a:lnTo>
                    <a:pt x="68" y="522"/>
                  </a:lnTo>
                  <a:lnTo>
                    <a:pt x="68" y="522"/>
                  </a:lnTo>
                  <a:lnTo>
                    <a:pt x="68" y="525"/>
                  </a:lnTo>
                  <a:lnTo>
                    <a:pt x="68" y="527"/>
                  </a:lnTo>
                  <a:lnTo>
                    <a:pt x="71" y="525"/>
                  </a:lnTo>
                  <a:lnTo>
                    <a:pt x="75" y="520"/>
                  </a:lnTo>
                  <a:lnTo>
                    <a:pt x="78" y="518"/>
                  </a:lnTo>
                  <a:lnTo>
                    <a:pt x="82" y="518"/>
                  </a:lnTo>
                  <a:lnTo>
                    <a:pt x="85" y="518"/>
                  </a:lnTo>
                  <a:lnTo>
                    <a:pt x="87" y="515"/>
                  </a:lnTo>
                  <a:lnTo>
                    <a:pt x="90" y="513"/>
                  </a:lnTo>
                  <a:lnTo>
                    <a:pt x="92" y="513"/>
                  </a:lnTo>
                  <a:lnTo>
                    <a:pt x="92" y="513"/>
                  </a:lnTo>
                  <a:lnTo>
                    <a:pt x="92" y="510"/>
                  </a:lnTo>
                  <a:lnTo>
                    <a:pt x="94" y="508"/>
                  </a:lnTo>
                  <a:lnTo>
                    <a:pt x="94" y="506"/>
                  </a:lnTo>
                  <a:lnTo>
                    <a:pt x="94" y="506"/>
                  </a:lnTo>
                  <a:lnTo>
                    <a:pt x="94" y="506"/>
                  </a:lnTo>
                  <a:lnTo>
                    <a:pt x="94" y="506"/>
                  </a:lnTo>
                  <a:lnTo>
                    <a:pt x="94" y="503"/>
                  </a:lnTo>
                  <a:lnTo>
                    <a:pt x="94" y="503"/>
                  </a:lnTo>
                  <a:lnTo>
                    <a:pt x="94" y="501"/>
                  </a:lnTo>
                  <a:lnTo>
                    <a:pt x="94" y="501"/>
                  </a:lnTo>
                  <a:lnTo>
                    <a:pt x="92" y="501"/>
                  </a:lnTo>
                  <a:lnTo>
                    <a:pt x="92" y="499"/>
                  </a:lnTo>
                  <a:lnTo>
                    <a:pt x="90" y="496"/>
                  </a:lnTo>
                  <a:lnTo>
                    <a:pt x="90" y="496"/>
                  </a:lnTo>
                  <a:lnTo>
                    <a:pt x="90" y="496"/>
                  </a:lnTo>
                  <a:lnTo>
                    <a:pt x="90" y="494"/>
                  </a:lnTo>
                  <a:lnTo>
                    <a:pt x="90" y="492"/>
                  </a:lnTo>
                  <a:lnTo>
                    <a:pt x="87" y="492"/>
                  </a:lnTo>
                  <a:lnTo>
                    <a:pt x="85" y="489"/>
                  </a:lnTo>
                  <a:lnTo>
                    <a:pt x="85" y="489"/>
                  </a:lnTo>
                  <a:lnTo>
                    <a:pt x="87" y="489"/>
                  </a:lnTo>
                  <a:lnTo>
                    <a:pt x="90" y="492"/>
                  </a:lnTo>
                  <a:lnTo>
                    <a:pt x="92" y="492"/>
                  </a:lnTo>
                  <a:lnTo>
                    <a:pt x="92" y="492"/>
                  </a:lnTo>
                  <a:lnTo>
                    <a:pt x="92" y="492"/>
                  </a:lnTo>
                  <a:lnTo>
                    <a:pt x="92" y="492"/>
                  </a:lnTo>
                  <a:lnTo>
                    <a:pt x="94" y="487"/>
                  </a:lnTo>
                  <a:lnTo>
                    <a:pt x="92" y="482"/>
                  </a:lnTo>
                  <a:lnTo>
                    <a:pt x="90" y="477"/>
                  </a:lnTo>
                  <a:lnTo>
                    <a:pt x="94" y="477"/>
                  </a:lnTo>
                  <a:lnTo>
                    <a:pt x="94" y="477"/>
                  </a:lnTo>
                  <a:lnTo>
                    <a:pt x="94" y="477"/>
                  </a:lnTo>
                  <a:lnTo>
                    <a:pt x="92" y="477"/>
                  </a:lnTo>
                  <a:lnTo>
                    <a:pt x="92" y="480"/>
                  </a:lnTo>
                  <a:lnTo>
                    <a:pt x="94" y="484"/>
                  </a:lnTo>
                  <a:lnTo>
                    <a:pt x="97" y="487"/>
                  </a:lnTo>
                  <a:lnTo>
                    <a:pt x="99" y="484"/>
                  </a:lnTo>
                  <a:lnTo>
                    <a:pt x="99" y="484"/>
                  </a:lnTo>
                  <a:lnTo>
                    <a:pt x="97" y="492"/>
                  </a:lnTo>
                  <a:lnTo>
                    <a:pt x="97" y="492"/>
                  </a:lnTo>
                  <a:lnTo>
                    <a:pt x="99" y="494"/>
                  </a:lnTo>
                  <a:lnTo>
                    <a:pt x="99" y="494"/>
                  </a:lnTo>
                  <a:lnTo>
                    <a:pt x="101" y="492"/>
                  </a:lnTo>
                  <a:lnTo>
                    <a:pt x="104" y="489"/>
                  </a:lnTo>
                  <a:lnTo>
                    <a:pt x="101" y="492"/>
                  </a:lnTo>
                  <a:lnTo>
                    <a:pt x="104" y="492"/>
                  </a:lnTo>
                  <a:lnTo>
                    <a:pt x="104" y="492"/>
                  </a:lnTo>
                  <a:lnTo>
                    <a:pt x="104" y="492"/>
                  </a:lnTo>
                  <a:lnTo>
                    <a:pt x="106" y="492"/>
                  </a:lnTo>
                  <a:lnTo>
                    <a:pt x="106" y="494"/>
                  </a:lnTo>
                  <a:lnTo>
                    <a:pt x="99" y="494"/>
                  </a:lnTo>
                  <a:lnTo>
                    <a:pt x="99" y="496"/>
                  </a:lnTo>
                  <a:lnTo>
                    <a:pt x="101" y="496"/>
                  </a:lnTo>
                  <a:lnTo>
                    <a:pt x="101" y="496"/>
                  </a:lnTo>
                  <a:lnTo>
                    <a:pt x="104" y="496"/>
                  </a:lnTo>
                  <a:lnTo>
                    <a:pt x="104" y="496"/>
                  </a:lnTo>
                  <a:lnTo>
                    <a:pt x="106" y="496"/>
                  </a:lnTo>
                  <a:lnTo>
                    <a:pt x="104" y="496"/>
                  </a:lnTo>
                  <a:lnTo>
                    <a:pt x="104" y="499"/>
                  </a:lnTo>
                  <a:lnTo>
                    <a:pt x="104" y="499"/>
                  </a:lnTo>
                  <a:lnTo>
                    <a:pt x="104" y="499"/>
                  </a:lnTo>
                  <a:lnTo>
                    <a:pt x="104" y="499"/>
                  </a:lnTo>
                  <a:lnTo>
                    <a:pt x="101" y="499"/>
                  </a:lnTo>
                  <a:lnTo>
                    <a:pt x="101" y="499"/>
                  </a:lnTo>
                  <a:lnTo>
                    <a:pt x="99" y="496"/>
                  </a:lnTo>
                  <a:lnTo>
                    <a:pt x="99" y="496"/>
                  </a:lnTo>
                  <a:lnTo>
                    <a:pt x="99" y="496"/>
                  </a:lnTo>
                  <a:lnTo>
                    <a:pt x="99" y="496"/>
                  </a:lnTo>
                  <a:lnTo>
                    <a:pt x="97" y="496"/>
                  </a:lnTo>
                  <a:lnTo>
                    <a:pt x="97" y="496"/>
                  </a:lnTo>
                  <a:lnTo>
                    <a:pt x="97" y="496"/>
                  </a:lnTo>
                  <a:lnTo>
                    <a:pt x="97" y="499"/>
                  </a:lnTo>
                  <a:lnTo>
                    <a:pt x="99" y="499"/>
                  </a:lnTo>
                  <a:lnTo>
                    <a:pt x="99" y="499"/>
                  </a:lnTo>
                  <a:lnTo>
                    <a:pt x="99" y="499"/>
                  </a:lnTo>
                  <a:lnTo>
                    <a:pt x="97" y="499"/>
                  </a:lnTo>
                  <a:lnTo>
                    <a:pt x="97" y="501"/>
                  </a:lnTo>
                  <a:lnTo>
                    <a:pt x="99" y="501"/>
                  </a:lnTo>
                  <a:lnTo>
                    <a:pt x="99" y="503"/>
                  </a:lnTo>
                  <a:lnTo>
                    <a:pt x="99" y="506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9" y="508"/>
                  </a:lnTo>
                  <a:lnTo>
                    <a:pt x="101" y="508"/>
                  </a:lnTo>
                  <a:lnTo>
                    <a:pt x="104" y="506"/>
                  </a:lnTo>
                  <a:lnTo>
                    <a:pt x="118" y="508"/>
                  </a:lnTo>
                  <a:lnTo>
                    <a:pt x="116" y="506"/>
                  </a:lnTo>
                  <a:lnTo>
                    <a:pt x="116" y="506"/>
                  </a:lnTo>
                  <a:lnTo>
                    <a:pt x="116" y="506"/>
                  </a:lnTo>
                  <a:lnTo>
                    <a:pt x="116" y="503"/>
                  </a:lnTo>
                  <a:lnTo>
                    <a:pt x="120" y="508"/>
                  </a:lnTo>
                  <a:lnTo>
                    <a:pt x="123" y="508"/>
                  </a:lnTo>
                  <a:lnTo>
                    <a:pt x="125" y="506"/>
                  </a:lnTo>
                  <a:lnTo>
                    <a:pt x="123" y="499"/>
                  </a:lnTo>
                  <a:lnTo>
                    <a:pt x="120" y="499"/>
                  </a:lnTo>
                  <a:lnTo>
                    <a:pt x="123" y="494"/>
                  </a:lnTo>
                  <a:lnTo>
                    <a:pt x="125" y="489"/>
                  </a:lnTo>
                  <a:lnTo>
                    <a:pt x="137" y="484"/>
                  </a:lnTo>
                  <a:lnTo>
                    <a:pt x="139" y="482"/>
                  </a:lnTo>
                  <a:lnTo>
                    <a:pt x="142" y="482"/>
                  </a:lnTo>
                  <a:lnTo>
                    <a:pt x="139" y="487"/>
                  </a:lnTo>
                  <a:lnTo>
                    <a:pt x="135" y="487"/>
                  </a:lnTo>
                  <a:lnTo>
                    <a:pt x="132" y="487"/>
                  </a:lnTo>
                  <a:lnTo>
                    <a:pt x="130" y="489"/>
                  </a:lnTo>
                  <a:lnTo>
                    <a:pt x="125" y="489"/>
                  </a:lnTo>
                  <a:lnTo>
                    <a:pt x="125" y="489"/>
                  </a:lnTo>
                  <a:lnTo>
                    <a:pt x="123" y="492"/>
                  </a:lnTo>
                  <a:lnTo>
                    <a:pt x="125" y="494"/>
                  </a:lnTo>
                  <a:lnTo>
                    <a:pt x="125" y="494"/>
                  </a:lnTo>
                  <a:lnTo>
                    <a:pt x="125" y="496"/>
                  </a:lnTo>
                  <a:lnTo>
                    <a:pt x="125" y="494"/>
                  </a:lnTo>
                  <a:lnTo>
                    <a:pt x="127" y="494"/>
                  </a:lnTo>
                  <a:lnTo>
                    <a:pt x="127" y="494"/>
                  </a:lnTo>
                  <a:lnTo>
                    <a:pt x="130" y="494"/>
                  </a:lnTo>
                  <a:lnTo>
                    <a:pt x="127" y="494"/>
                  </a:lnTo>
                  <a:lnTo>
                    <a:pt x="125" y="496"/>
                  </a:lnTo>
                  <a:lnTo>
                    <a:pt x="125" y="503"/>
                  </a:lnTo>
                  <a:lnTo>
                    <a:pt x="125" y="503"/>
                  </a:lnTo>
                  <a:lnTo>
                    <a:pt x="127" y="501"/>
                  </a:lnTo>
                  <a:lnTo>
                    <a:pt x="130" y="499"/>
                  </a:lnTo>
                  <a:lnTo>
                    <a:pt x="130" y="496"/>
                  </a:lnTo>
                  <a:lnTo>
                    <a:pt x="132" y="494"/>
                  </a:lnTo>
                  <a:lnTo>
                    <a:pt x="137" y="489"/>
                  </a:lnTo>
                  <a:lnTo>
                    <a:pt x="142" y="489"/>
                  </a:lnTo>
                  <a:lnTo>
                    <a:pt x="144" y="489"/>
                  </a:lnTo>
                  <a:lnTo>
                    <a:pt x="146" y="489"/>
                  </a:lnTo>
                  <a:lnTo>
                    <a:pt x="149" y="489"/>
                  </a:lnTo>
                  <a:lnTo>
                    <a:pt x="151" y="492"/>
                  </a:lnTo>
                  <a:lnTo>
                    <a:pt x="153" y="492"/>
                  </a:lnTo>
                  <a:lnTo>
                    <a:pt x="153" y="492"/>
                  </a:lnTo>
                  <a:lnTo>
                    <a:pt x="153" y="492"/>
                  </a:lnTo>
                  <a:lnTo>
                    <a:pt x="156" y="492"/>
                  </a:lnTo>
                  <a:lnTo>
                    <a:pt x="156" y="489"/>
                  </a:lnTo>
                  <a:lnTo>
                    <a:pt x="161" y="489"/>
                  </a:lnTo>
                  <a:lnTo>
                    <a:pt x="163" y="487"/>
                  </a:lnTo>
                  <a:lnTo>
                    <a:pt x="165" y="487"/>
                  </a:lnTo>
                  <a:lnTo>
                    <a:pt x="170" y="489"/>
                  </a:lnTo>
                  <a:lnTo>
                    <a:pt x="175" y="484"/>
                  </a:lnTo>
                  <a:lnTo>
                    <a:pt x="177" y="484"/>
                  </a:lnTo>
                  <a:lnTo>
                    <a:pt x="179" y="484"/>
                  </a:lnTo>
                  <a:lnTo>
                    <a:pt x="177" y="482"/>
                  </a:lnTo>
                  <a:lnTo>
                    <a:pt x="177" y="482"/>
                  </a:lnTo>
                  <a:lnTo>
                    <a:pt x="175" y="482"/>
                  </a:lnTo>
                  <a:lnTo>
                    <a:pt x="172" y="482"/>
                  </a:lnTo>
                  <a:lnTo>
                    <a:pt x="172" y="484"/>
                  </a:lnTo>
                  <a:lnTo>
                    <a:pt x="172" y="484"/>
                  </a:lnTo>
                  <a:lnTo>
                    <a:pt x="170" y="487"/>
                  </a:lnTo>
                  <a:lnTo>
                    <a:pt x="168" y="487"/>
                  </a:lnTo>
                  <a:lnTo>
                    <a:pt x="168" y="484"/>
                  </a:lnTo>
                  <a:lnTo>
                    <a:pt x="170" y="484"/>
                  </a:lnTo>
                  <a:lnTo>
                    <a:pt x="170" y="484"/>
                  </a:lnTo>
                  <a:lnTo>
                    <a:pt x="172" y="482"/>
                  </a:lnTo>
                  <a:lnTo>
                    <a:pt x="170" y="480"/>
                  </a:lnTo>
                  <a:lnTo>
                    <a:pt x="170" y="477"/>
                  </a:lnTo>
                  <a:lnTo>
                    <a:pt x="170" y="477"/>
                  </a:lnTo>
                  <a:lnTo>
                    <a:pt x="172" y="477"/>
                  </a:lnTo>
                  <a:lnTo>
                    <a:pt x="175" y="475"/>
                  </a:lnTo>
                  <a:lnTo>
                    <a:pt x="175" y="475"/>
                  </a:lnTo>
                  <a:lnTo>
                    <a:pt x="175" y="475"/>
                  </a:lnTo>
                  <a:lnTo>
                    <a:pt x="179" y="477"/>
                  </a:lnTo>
                  <a:lnTo>
                    <a:pt x="182" y="480"/>
                  </a:lnTo>
                  <a:lnTo>
                    <a:pt x="179" y="480"/>
                  </a:lnTo>
                  <a:lnTo>
                    <a:pt x="182" y="480"/>
                  </a:lnTo>
                  <a:lnTo>
                    <a:pt x="182" y="482"/>
                  </a:lnTo>
                  <a:lnTo>
                    <a:pt x="182" y="482"/>
                  </a:lnTo>
                  <a:lnTo>
                    <a:pt x="184" y="482"/>
                  </a:lnTo>
                  <a:lnTo>
                    <a:pt x="187" y="480"/>
                  </a:lnTo>
                  <a:lnTo>
                    <a:pt x="187" y="480"/>
                  </a:lnTo>
                  <a:lnTo>
                    <a:pt x="187" y="480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82" y="482"/>
                  </a:lnTo>
                  <a:lnTo>
                    <a:pt x="182" y="484"/>
                  </a:lnTo>
                  <a:lnTo>
                    <a:pt x="187" y="484"/>
                  </a:lnTo>
                  <a:lnTo>
                    <a:pt x="187" y="484"/>
                  </a:lnTo>
                  <a:lnTo>
                    <a:pt x="189" y="484"/>
                  </a:lnTo>
                  <a:lnTo>
                    <a:pt x="191" y="484"/>
                  </a:lnTo>
                  <a:lnTo>
                    <a:pt x="194" y="484"/>
                  </a:lnTo>
                  <a:lnTo>
                    <a:pt x="198" y="482"/>
                  </a:lnTo>
                  <a:lnTo>
                    <a:pt x="198" y="482"/>
                  </a:lnTo>
                  <a:lnTo>
                    <a:pt x="196" y="480"/>
                  </a:lnTo>
                  <a:lnTo>
                    <a:pt x="194" y="482"/>
                  </a:lnTo>
                  <a:lnTo>
                    <a:pt x="191" y="482"/>
                  </a:lnTo>
                  <a:lnTo>
                    <a:pt x="191" y="480"/>
                  </a:lnTo>
                  <a:lnTo>
                    <a:pt x="191" y="480"/>
                  </a:lnTo>
                  <a:lnTo>
                    <a:pt x="191" y="480"/>
                  </a:lnTo>
                  <a:lnTo>
                    <a:pt x="191" y="480"/>
                  </a:lnTo>
                  <a:lnTo>
                    <a:pt x="191" y="480"/>
                  </a:lnTo>
                  <a:lnTo>
                    <a:pt x="196" y="477"/>
                  </a:lnTo>
                  <a:lnTo>
                    <a:pt x="196" y="477"/>
                  </a:lnTo>
                  <a:lnTo>
                    <a:pt x="198" y="480"/>
                  </a:lnTo>
                  <a:lnTo>
                    <a:pt x="201" y="480"/>
                  </a:lnTo>
                  <a:lnTo>
                    <a:pt x="203" y="480"/>
                  </a:lnTo>
                  <a:lnTo>
                    <a:pt x="205" y="482"/>
                  </a:lnTo>
                  <a:lnTo>
                    <a:pt x="208" y="484"/>
                  </a:lnTo>
                  <a:lnTo>
                    <a:pt x="205" y="487"/>
                  </a:lnTo>
                  <a:lnTo>
                    <a:pt x="203" y="489"/>
                  </a:lnTo>
                  <a:lnTo>
                    <a:pt x="203" y="489"/>
                  </a:lnTo>
                  <a:lnTo>
                    <a:pt x="203" y="489"/>
                  </a:lnTo>
                  <a:lnTo>
                    <a:pt x="208" y="489"/>
                  </a:lnTo>
                  <a:lnTo>
                    <a:pt x="215" y="484"/>
                  </a:lnTo>
                  <a:lnTo>
                    <a:pt x="215" y="484"/>
                  </a:lnTo>
                  <a:lnTo>
                    <a:pt x="217" y="482"/>
                  </a:lnTo>
                  <a:lnTo>
                    <a:pt x="220" y="482"/>
                  </a:lnTo>
                  <a:lnTo>
                    <a:pt x="222" y="482"/>
                  </a:lnTo>
                  <a:lnTo>
                    <a:pt x="217" y="480"/>
                  </a:lnTo>
                  <a:lnTo>
                    <a:pt x="217" y="480"/>
                  </a:lnTo>
                  <a:lnTo>
                    <a:pt x="215" y="480"/>
                  </a:lnTo>
                  <a:lnTo>
                    <a:pt x="217" y="480"/>
                  </a:lnTo>
                  <a:lnTo>
                    <a:pt x="220" y="480"/>
                  </a:lnTo>
                  <a:lnTo>
                    <a:pt x="227" y="480"/>
                  </a:lnTo>
                  <a:lnTo>
                    <a:pt x="224" y="480"/>
                  </a:lnTo>
                  <a:lnTo>
                    <a:pt x="222" y="477"/>
                  </a:lnTo>
                  <a:lnTo>
                    <a:pt x="222" y="477"/>
                  </a:lnTo>
                  <a:lnTo>
                    <a:pt x="222" y="475"/>
                  </a:lnTo>
                  <a:lnTo>
                    <a:pt x="224" y="473"/>
                  </a:lnTo>
                  <a:lnTo>
                    <a:pt x="227" y="473"/>
                  </a:lnTo>
                  <a:lnTo>
                    <a:pt x="227" y="477"/>
                  </a:lnTo>
                  <a:lnTo>
                    <a:pt x="229" y="480"/>
                  </a:lnTo>
                  <a:lnTo>
                    <a:pt x="231" y="480"/>
                  </a:lnTo>
                  <a:lnTo>
                    <a:pt x="229" y="482"/>
                  </a:lnTo>
                  <a:lnTo>
                    <a:pt x="229" y="482"/>
                  </a:lnTo>
                  <a:lnTo>
                    <a:pt x="231" y="484"/>
                  </a:lnTo>
                  <a:lnTo>
                    <a:pt x="231" y="484"/>
                  </a:lnTo>
                  <a:lnTo>
                    <a:pt x="234" y="484"/>
                  </a:lnTo>
                  <a:lnTo>
                    <a:pt x="236" y="482"/>
                  </a:lnTo>
                  <a:lnTo>
                    <a:pt x="236" y="482"/>
                  </a:lnTo>
                  <a:lnTo>
                    <a:pt x="236" y="482"/>
                  </a:lnTo>
                  <a:lnTo>
                    <a:pt x="239" y="484"/>
                  </a:lnTo>
                  <a:lnTo>
                    <a:pt x="241" y="484"/>
                  </a:lnTo>
                  <a:lnTo>
                    <a:pt x="243" y="482"/>
                  </a:lnTo>
                  <a:lnTo>
                    <a:pt x="246" y="482"/>
                  </a:lnTo>
                  <a:lnTo>
                    <a:pt x="246" y="482"/>
                  </a:lnTo>
                  <a:lnTo>
                    <a:pt x="243" y="480"/>
                  </a:lnTo>
                  <a:lnTo>
                    <a:pt x="243" y="477"/>
                  </a:lnTo>
                  <a:lnTo>
                    <a:pt x="243" y="477"/>
                  </a:lnTo>
                  <a:lnTo>
                    <a:pt x="246" y="477"/>
                  </a:lnTo>
                  <a:lnTo>
                    <a:pt x="246" y="480"/>
                  </a:lnTo>
                  <a:lnTo>
                    <a:pt x="246" y="480"/>
                  </a:lnTo>
                  <a:lnTo>
                    <a:pt x="248" y="482"/>
                  </a:lnTo>
                  <a:lnTo>
                    <a:pt x="248" y="484"/>
                  </a:lnTo>
                  <a:lnTo>
                    <a:pt x="250" y="484"/>
                  </a:lnTo>
                  <a:lnTo>
                    <a:pt x="250" y="484"/>
                  </a:lnTo>
                  <a:lnTo>
                    <a:pt x="253" y="482"/>
                  </a:lnTo>
                  <a:lnTo>
                    <a:pt x="255" y="480"/>
                  </a:lnTo>
                  <a:lnTo>
                    <a:pt x="257" y="475"/>
                  </a:lnTo>
                  <a:lnTo>
                    <a:pt x="260" y="473"/>
                  </a:lnTo>
                  <a:lnTo>
                    <a:pt x="262" y="475"/>
                  </a:lnTo>
                  <a:lnTo>
                    <a:pt x="265" y="475"/>
                  </a:lnTo>
                  <a:lnTo>
                    <a:pt x="269" y="475"/>
                  </a:lnTo>
                  <a:lnTo>
                    <a:pt x="269" y="473"/>
                  </a:lnTo>
                  <a:lnTo>
                    <a:pt x="269" y="473"/>
                  </a:lnTo>
                  <a:lnTo>
                    <a:pt x="267" y="473"/>
                  </a:lnTo>
                  <a:lnTo>
                    <a:pt x="265" y="470"/>
                  </a:lnTo>
                  <a:lnTo>
                    <a:pt x="269" y="470"/>
                  </a:lnTo>
                  <a:lnTo>
                    <a:pt x="269" y="468"/>
                  </a:lnTo>
                  <a:lnTo>
                    <a:pt x="269" y="463"/>
                  </a:lnTo>
                  <a:lnTo>
                    <a:pt x="267" y="461"/>
                  </a:lnTo>
                  <a:lnTo>
                    <a:pt x="260" y="456"/>
                  </a:lnTo>
                  <a:lnTo>
                    <a:pt x="257" y="454"/>
                  </a:lnTo>
                  <a:lnTo>
                    <a:pt x="260" y="456"/>
                  </a:lnTo>
                  <a:lnTo>
                    <a:pt x="262" y="456"/>
                  </a:lnTo>
                  <a:lnTo>
                    <a:pt x="265" y="456"/>
                  </a:lnTo>
                  <a:lnTo>
                    <a:pt x="267" y="458"/>
                  </a:lnTo>
                  <a:lnTo>
                    <a:pt x="269" y="458"/>
                  </a:lnTo>
                  <a:lnTo>
                    <a:pt x="272" y="456"/>
                  </a:lnTo>
                  <a:lnTo>
                    <a:pt x="272" y="458"/>
                  </a:lnTo>
                  <a:lnTo>
                    <a:pt x="274" y="458"/>
                  </a:lnTo>
                  <a:lnTo>
                    <a:pt x="276" y="458"/>
                  </a:lnTo>
                  <a:lnTo>
                    <a:pt x="276" y="456"/>
                  </a:lnTo>
                  <a:lnTo>
                    <a:pt x="276" y="458"/>
                  </a:lnTo>
                  <a:lnTo>
                    <a:pt x="276" y="461"/>
                  </a:lnTo>
                  <a:lnTo>
                    <a:pt x="276" y="463"/>
                  </a:lnTo>
                  <a:lnTo>
                    <a:pt x="279" y="463"/>
                  </a:lnTo>
                  <a:lnTo>
                    <a:pt x="281" y="463"/>
                  </a:lnTo>
                  <a:lnTo>
                    <a:pt x="281" y="463"/>
                  </a:lnTo>
                  <a:lnTo>
                    <a:pt x="281" y="466"/>
                  </a:lnTo>
                  <a:lnTo>
                    <a:pt x="281" y="466"/>
                  </a:lnTo>
                  <a:lnTo>
                    <a:pt x="281" y="466"/>
                  </a:lnTo>
                  <a:lnTo>
                    <a:pt x="279" y="466"/>
                  </a:lnTo>
                  <a:lnTo>
                    <a:pt x="279" y="466"/>
                  </a:lnTo>
                  <a:lnTo>
                    <a:pt x="276" y="468"/>
                  </a:lnTo>
                  <a:lnTo>
                    <a:pt x="276" y="468"/>
                  </a:lnTo>
                  <a:lnTo>
                    <a:pt x="281" y="468"/>
                  </a:lnTo>
                  <a:lnTo>
                    <a:pt x="281" y="468"/>
                  </a:lnTo>
                  <a:lnTo>
                    <a:pt x="283" y="468"/>
                  </a:lnTo>
                  <a:lnTo>
                    <a:pt x="283" y="466"/>
                  </a:lnTo>
                  <a:lnTo>
                    <a:pt x="286" y="466"/>
                  </a:lnTo>
                  <a:lnTo>
                    <a:pt x="286" y="466"/>
                  </a:lnTo>
                  <a:lnTo>
                    <a:pt x="286" y="466"/>
                  </a:lnTo>
                  <a:lnTo>
                    <a:pt x="286" y="463"/>
                  </a:lnTo>
                  <a:lnTo>
                    <a:pt x="286" y="463"/>
                  </a:lnTo>
                  <a:lnTo>
                    <a:pt x="298" y="458"/>
                  </a:lnTo>
                  <a:lnTo>
                    <a:pt x="298" y="458"/>
                  </a:lnTo>
                  <a:lnTo>
                    <a:pt x="295" y="458"/>
                  </a:lnTo>
                  <a:lnTo>
                    <a:pt x="291" y="456"/>
                  </a:lnTo>
                  <a:lnTo>
                    <a:pt x="288" y="454"/>
                  </a:lnTo>
                  <a:lnTo>
                    <a:pt x="286" y="451"/>
                  </a:lnTo>
                  <a:lnTo>
                    <a:pt x="286" y="449"/>
                  </a:lnTo>
                  <a:lnTo>
                    <a:pt x="286" y="444"/>
                  </a:lnTo>
                  <a:lnTo>
                    <a:pt x="286" y="442"/>
                  </a:lnTo>
                  <a:lnTo>
                    <a:pt x="286" y="437"/>
                  </a:lnTo>
                  <a:lnTo>
                    <a:pt x="288" y="440"/>
                  </a:lnTo>
                  <a:lnTo>
                    <a:pt x="291" y="442"/>
                  </a:lnTo>
                  <a:lnTo>
                    <a:pt x="293" y="447"/>
                  </a:lnTo>
                  <a:lnTo>
                    <a:pt x="295" y="451"/>
                  </a:lnTo>
                  <a:lnTo>
                    <a:pt x="298" y="451"/>
                  </a:lnTo>
                  <a:lnTo>
                    <a:pt x="300" y="447"/>
                  </a:lnTo>
                  <a:lnTo>
                    <a:pt x="302" y="444"/>
                  </a:lnTo>
                  <a:lnTo>
                    <a:pt x="305" y="444"/>
                  </a:lnTo>
                  <a:lnTo>
                    <a:pt x="302" y="447"/>
                  </a:lnTo>
                  <a:lnTo>
                    <a:pt x="300" y="451"/>
                  </a:lnTo>
                  <a:lnTo>
                    <a:pt x="300" y="454"/>
                  </a:lnTo>
                  <a:lnTo>
                    <a:pt x="300" y="454"/>
                  </a:lnTo>
                  <a:lnTo>
                    <a:pt x="302" y="456"/>
                  </a:lnTo>
                  <a:lnTo>
                    <a:pt x="305" y="456"/>
                  </a:lnTo>
                  <a:lnTo>
                    <a:pt x="309" y="456"/>
                  </a:lnTo>
                  <a:lnTo>
                    <a:pt x="319" y="456"/>
                  </a:lnTo>
                  <a:lnTo>
                    <a:pt x="321" y="454"/>
                  </a:lnTo>
                  <a:lnTo>
                    <a:pt x="321" y="451"/>
                  </a:lnTo>
                  <a:lnTo>
                    <a:pt x="324" y="454"/>
                  </a:lnTo>
                  <a:lnTo>
                    <a:pt x="324" y="456"/>
                  </a:lnTo>
                  <a:lnTo>
                    <a:pt x="324" y="458"/>
                  </a:lnTo>
                  <a:lnTo>
                    <a:pt x="321" y="461"/>
                  </a:lnTo>
                  <a:lnTo>
                    <a:pt x="321" y="463"/>
                  </a:lnTo>
                  <a:lnTo>
                    <a:pt x="321" y="466"/>
                  </a:lnTo>
                  <a:lnTo>
                    <a:pt x="324" y="466"/>
                  </a:lnTo>
                  <a:lnTo>
                    <a:pt x="326" y="466"/>
                  </a:lnTo>
                  <a:lnTo>
                    <a:pt x="328" y="470"/>
                  </a:lnTo>
                  <a:lnTo>
                    <a:pt x="333" y="470"/>
                  </a:lnTo>
                  <a:lnTo>
                    <a:pt x="340" y="468"/>
                  </a:lnTo>
                  <a:lnTo>
                    <a:pt x="343" y="468"/>
                  </a:lnTo>
                  <a:lnTo>
                    <a:pt x="345" y="466"/>
                  </a:lnTo>
                  <a:lnTo>
                    <a:pt x="345" y="466"/>
                  </a:lnTo>
                  <a:lnTo>
                    <a:pt x="347" y="466"/>
                  </a:lnTo>
                  <a:lnTo>
                    <a:pt x="347" y="461"/>
                  </a:lnTo>
                  <a:lnTo>
                    <a:pt x="347" y="461"/>
                  </a:lnTo>
                  <a:lnTo>
                    <a:pt x="350" y="458"/>
                  </a:lnTo>
                  <a:lnTo>
                    <a:pt x="347" y="456"/>
                  </a:lnTo>
                  <a:lnTo>
                    <a:pt x="347" y="454"/>
                  </a:lnTo>
                  <a:lnTo>
                    <a:pt x="347" y="454"/>
                  </a:lnTo>
                  <a:lnTo>
                    <a:pt x="347" y="451"/>
                  </a:lnTo>
                  <a:lnTo>
                    <a:pt x="347" y="449"/>
                  </a:lnTo>
                  <a:lnTo>
                    <a:pt x="347" y="447"/>
                  </a:lnTo>
                  <a:lnTo>
                    <a:pt x="347" y="447"/>
                  </a:lnTo>
                  <a:lnTo>
                    <a:pt x="345" y="442"/>
                  </a:lnTo>
                  <a:lnTo>
                    <a:pt x="345" y="437"/>
                  </a:lnTo>
                  <a:lnTo>
                    <a:pt x="345" y="435"/>
                  </a:lnTo>
                  <a:lnTo>
                    <a:pt x="345" y="430"/>
                  </a:lnTo>
                  <a:lnTo>
                    <a:pt x="347" y="428"/>
                  </a:lnTo>
                  <a:lnTo>
                    <a:pt x="350" y="425"/>
                  </a:lnTo>
                  <a:lnTo>
                    <a:pt x="350" y="428"/>
                  </a:lnTo>
                  <a:lnTo>
                    <a:pt x="347" y="435"/>
                  </a:lnTo>
                  <a:lnTo>
                    <a:pt x="347" y="435"/>
                  </a:lnTo>
                  <a:lnTo>
                    <a:pt x="347" y="437"/>
                  </a:lnTo>
                  <a:lnTo>
                    <a:pt x="347" y="437"/>
                  </a:lnTo>
                  <a:lnTo>
                    <a:pt x="347" y="440"/>
                  </a:lnTo>
                  <a:lnTo>
                    <a:pt x="347" y="440"/>
                  </a:lnTo>
                  <a:lnTo>
                    <a:pt x="350" y="442"/>
                  </a:lnTo>
                  <a:lnTo>
                    <a:pt x="354" y="442"/>
                  </a:lnTo>
                  <a:lnTo>
                    <a:pt x="357" y="442"/>
                  </a:lnTo>
                  <a:lnTo>
                    <a:pt x="359" y="440"/>
                  </a:lnTo>
                  <a:lnTo>
                    <a:pt x="362" y="440"/>
                  </a:lnTo>
                  <a:lnTo>
                    <a:pt x="359" y="442"/>
                  </a:lnTo>
                  <a:lnTo>
                    <a:pt x="352" y="444"/>
                  </a:lnTo>
                  <a:lnTo>
                    <a:pt x="350" y="447"/>
                  </a:lnTo>
                  <a:lnTo>
                    <a:pt x="350" y="451"/>
                  </a:lnTo>
                  <a:lnTo>
                    <a:pt x="352" y="454"/>
                  </a:lnTo>
                  <a:lnTo>
                    <a:pt x="354" y="456"/>
                  </a:lnTo>
                  <a:lnTo>
                    <a:pt x="366" y="466"/>
                  </a:lnTo>
                  <a:lnTo>
                    <a:pt x="371" y="466"/>
                  </a:lnTo>
                  <a:lnTo>
                    <a:pt x="373" y="466"/>
                  </a:lnTo>
                  <a:lnTo>
                    <a:pt x="378" y="463"/>
                  </a:lnTo>
                  <a:lnTo>
                    <a:pt x="380" y="461"/>
                  </a:lnTo>
                  <a:lnTo>
                    <a:pt x="378" y="456"/>
                  </a:lnTo>
                  <a:lnTo>
                    <a:pt x="385" y="454"/>
                  </a:lnTo>
                  <a:lnTo>
                    <a:pt x="385" y="454"/>
                  </a:lnTo>
                  <a:lnTo>
                    <a:pt x="385" y="451"/>
                  </a:lnTo>
                  <a:lnTo>
                    <a:pt x="385" y="451"/>
                  </a:lnTo>
                  <a:lnTo>
                    <a:pt x="388" y="451"/>
                  </a:lnTo>
                  <a:lnTo>
                    <a:pt x="390" y="451"/>
                  </a:lnTo>
                  <a:lnTo>
                    <a:pt x="390" y="451"/>
                  </a:lnTo>
                  <a:lnTo>
                    <a:pt x="392" y="449"/>
                  </a:lnTo>
                  <a:lnTo>
                    <a:pt x="392" y="447"/>
                  </a:lnTo>
                  <a:lnTo>
                    <a:pt x="397" y="444"/>
                  </a:lnTo>
                  <a:lnTo>
                    <a:pt x="399" y="447"/>
                  </a:lnTo>
                  <a:lnTo>
                    <a:pt x="399" y="444"/>
                  </a:lnTo>
                  <a:lnTo>
                    <a:pt x="402" y="444"/>
                  </a:lnTo>
                  <a:lnTo>
                    <a:pt x="402" y="444"/>
                  </a:lnTo>
                  <a:lnTo>
                    <a:pt x="404" y="444"/>
                  </a:lnTo>
                  <a:lnTo>
                    <a:pt x="406" y="447"/>
                  </a:lnTo>
                  <a:lnTo>
                    <a:pt x="406" y="449"/>
                  </a:lnTo>
                  <a:lnTo>
                    <a:pt x="409" y="454"/>
                  </a:lnTo>
                  <a:lnTo>
                    <a:pt x="409" y="456"/>
                  </a:lnTo>
                  <a:lnTo>
                    <a:pt x="411" y="456"/>
                  </a:lnTo>
                  <a:lnTo>
                    <a:pt x="414" y="456"/>
                  </a:lnTo>
                  <a:lnTo>
                    <a:pt x="418" y="456"/>
                  </a:lnTo>
                  <a:lnTo>
                    <a:pt x="421" y="454"/>
                  </a:lnTo>
                  <a:lnTo>
                    <a:pt x="421" y="454"/>
                  </a:lnTo>
                  <a:lnTo>
                    <a:pt x="421" y="454"/>
                  </a:lnTo>
                  <a:lnTo>
                    <a:pt x="423" y="451"/>
                  </a:lnTo>
                  <a:lnTo>
                    <a:pt x="423" y="451"/>
                  </a:lnTo>
                  <a:lnTo>
                    <a:pt x="423" y="449"/>
                  </a:lnTo>
                  <a:lnTo>
                    <a:pt x="423" y="449"/>
                  </a:lnTo>
                  <a:lnTo>
                    <a:pt x="425" y="449"/>
                  </a:lnTo>
                  <a:lnTo>
                    <a:pt x="425" y="449"/>
                  </a:lnTo>
                  <a:lnTo>
                    <a:pt x="425" y="447"/>
                  </a:lnTo>
                  <a:lnTo>
                    <a:pt x="425" y="447"/>
                  </a:lnTo>
                  <a:lnTo>
                    <a:pt x="425" y="447"/>
                  </a:lnTo>
                  <a:lnTo>
                    <a:pt x="425" y="447"/>
                  </a:lnTo>
                  <a:lnTo>
                    <a:pt x="425" y="447"/>
                  </a:lnTo>
                  <a:lnTo>
                    <a:pt x="425" y="444"/>
                  </a:lnTo>
                  <a:lnTo>
                    <a:pt x="425" y="444"/>
                  </a:lnTo>
                  <a:lnTo>
                    <a:pt x="425" y="444"/>
                  </a:lnTo>
                  <a:lnTo>
                    <a:pt x="425" y="442"/>
                  </a:lnTo>
                  <a:lnTo>
                    <a:pt x="423" y="440"/>
                  </a:lnTo>
                  <a:lnTo>
                    <a:pt x="423" y="437"/>
                  </a:lnTo>
                  <a:lnTo>
                    <a:pt x="425" y="437"/>
                  </a:lnTo>
                  <a:lnTo>
                    <a:pt x="423" y="432"/>
                  </a:lnTo>
                  <a:lnTo>
                    <a:pt x="423" y="430"/>
                  </a:lnTo>
                  <a:lnTo>
                    <a:pt x="425" y="428"/>
                  </a:lnTo>
                  <a:lnTo>
                    <a:pt x="428" y="425"/>
                  </a:lnTo>
                  <a:lnTo>
                    <a:pt x="432" y="418"/>
                  </a:lnTo>
                  <a:lnTo>
                    <a:pt x="437" y="416"/>
                  </a:lnTo>
                  <a:lnTo>
                    <a:pt x="440" y="416"/>
                  </a:lnTo>
                  <a:lnTo>
                    <a:pt x="440" y="418"/>
                  </a:lnTo>
                  <a:lnTo>
                    <a:pt x="440" y="418"/>
                  </a:lnTo>
                  <a:lnTo>
                    <a:pt x="440" y="421"/>
                  </a:lnTo>
                  <a:lnTo>
                    <a:pt x="442" y="423"/>
                  </a:lnTo>
                  <a:lnTo>
                    <a:pt x="442" y="425"/>
                  </a:lnTo>
                  <a:lnTo>
                    <a:pt x="442" y="428"/>
                  </a:lnTo>
                  <a:lnTo>
                    <a:pt x="440" y="428"/>
                  </a:lnTo>
                  <a:lnTo>
                    <a:pt x="440" y="430"/>
                  </a:lnTo>
                  <a:lnTo>
                    <a:pt x="440" y="432"/>
                  </a:lnTo>
                  <a:lnTo>
                    <a:pt x="444" y="435"/>
                  </a:lnTo>
                  <a:lnTo>
                    <a:pt x="447" y="435"/>
                  </a:lnTo>
                  <a:lnTo>
                    <a:pt x="449" y="432"/>
                  </a:lnTo>
                  <a:lnTo>
                    <a:pt x="451" y="437"/>
                  </a:lnTo>
                  <a:lnTo>
                    <a:pt x="451" y="437"/>
                  </a:lnTo>
                  <a:lnTo>
                    <a:pt x="454" y="440"/>
                  </a:lnTo>
                  <a:lnTo>
                    <a:pt x="456" y="437"/>
                  </a:lnTo>
                  <a:lnTo>
                    <a:pt x="456" y="437"/>
                  </a:lnTo>
                  <a:lnTo>
                    <a:pt x="456" y="435"/>
                  </a:lnTo>
                  <a:lnTo>
                    <a:pt x="456" y="435"/>
                  </a:lnTo>
                  <a:lnTo>
                    <a:pt x="456" y="432"/>
                  </a:lnTo>
                  <a:lnTo>
                    <a:pt x="456" y="430"/>
                  </a:lnTo>
                  <a:lnTo>
                    <a:pt x="458" y="428"/>
                  </a:lnTo>
                  <a:lnTo>
                    <a:pt x="458" y="428"/>
                  </a:lnTo>
                  <a:lnTo>
                    <a:pt x="461" y="428"/>
                  </a:lnTo>
                  <a:lnTo>
                    <a:pt x="461" y="425"/>
                  </a:lnTo>
                  <a:lnTo>
                    <a:pt x="461" y="425"/>
                  </a:lnTo>
                  <a:lnTo>
                    <a:pt x="463" y="423"/>
                  </a:lnTo>
                  <a:lnTo>
                    <a:pt x="463" y="423"/>
                  </a:lnTo>
                  <a:lnTo>
                    <a:pt x="463" y="423"/>
                  </a:lnTo>
                  <a:lnTo>
                    <a:pt x="466" y="421"/>
                  </a:lnTo>
                  <a:lnTo>
                    <a:pt x="466" y="423"/>
                  </a:lnTo>
                  <a:lnTo>
                    <a:pt x="470" y="423"/>
                  </a:lnTo>
                  <a:lnTo>
                    <a:pt x="470" y="423"/>
                  </a:lnTo>
                  <a:lnTo>
                    <a:pt x="475" y="423"/>
                  </a:lnTo>
                  <a:lnTo>
                    <a:pt x="473" y="416"/>
                  </a:lnTo>
                  <a:lnTo>
                    <a:pt x="470" y="416"/>
                  </a:lnTo>
                  <a:lnTo>
                    <a:pt x="466" y="411"/>
                  </a:lnTo>
                  <a:lnTo>
                    <a:pt x="466" y="411"/>
                  </a:lnTo>
                  <a:lnTo>
                    <a:pt x="463" y="406"/>
                  </a:lnTo>
                  <a:lnTo>
                    <a:pt x="456" y="390"/>
                  </a:lnTo>
                  <a:lnTo>
                    <a:pt x="451" y="385"/>
                  </a:lnTo>
                  <a:lnTo>
                    <a:pt x="449" y="383"/>
                  </a:lnTo>
                  <a:lnTo>
                    <a:pt x="447" y="383"/>
                  </a:lnTo>
                  <a:lnTo>
                    <a:pt x="447" y="380"/>
                  </a:lnTo>
                  <a:lnTo>
                    <a:pt x="449" y="371"/>
                  </a:lnTo>
                  <a:lnTo>
                    <a:pt x="451" y="373"/>
                  </a:lnTo>
                  <a:lnTo>
                    <a:pt x="456" y="385"/>
                  </a:lnTo>
                  <a:lnTo>
                    <a:pt x="458" y="387"/>
                  </a:lnTo>
                  <a:lnTo>
                    <a:pt x="458" y="395"/>
                  </a:lnTo>
                  <a:lnTo>
                    <a:pt x="461" y="397"/>
                  </a:lnTo>
                  <a:lnTo>
                    <a:pt x="466" y="402"/>
                  </a:lnTo>
                  <a:lnTo>
                    <a:pt x="470" y="406"/>
                  </a:lnTo>
                  <a:lnTo>
                    <a:pt x="470" y="409"/>
                  </a:lnTo>
                  <a:lnTo>
                    <a:pt x="470" y="409"/>
                  </a:lnTo>
                  <a:lnTo>
                    <a:pt x="473" y="411"/>
                  </a:lnTo>
                  <a:lnTo>
                    <a:pt x="473" y="411"/>
                  </a:lnTo>
                  <a:lnTo>
                    <a:pt x="477" y="418"/>
                  </a:lnTo>
                  <a:lnTo>
                    <a:pt x="477" y="421"/>
                  </a:lnTo>
                  <a:lnTo>
                    <a:pt x="480" y="423"/>
                  </a:lnTo>
                  <a:lnTo>
                    <a:pt x="480" y="423"/>
                  </a:lnTo>
                  <a:lnTo>
                    <a:pt x="487" y="425"/>
                  </a:lnTo>
                  <a:lnTo>
                    <a:pt x="489" y="423"/>
                  </a:lnTo>
                  <a:lnTo>
                    <a:pt x="492" y="423"/>
                  </a:lnTo>
                  <a:lnTo>
                    <a:pt x="492" y="423"/>
                  </a:lnTo>
                  <a:lnTo>
                    <a:pt x="492" y="423"/>
                  </a:lnTo>
                  <a:lnTo>
                    <a:pt x="492" y="421"/>
                  </a:lnTo>
                  <a:lnTo>
                    <a:pt x="492" y="421"/>
                  </a:lnTo>
                  <a:lnTo>
                    <a:pt x="494" y="421"/>
                  </a:lnTo>
                  <a:lnTo>
                    <a:pt x="496" y="421"/>
                  </a:lnTo>
                  <a:lnTo>
                    <a:pt x="499" y="416"/>
                  </a:lnTo>
                  <a:lnTo>
                    <a:pt x="499" y="416"/>
                  </a:lnTo>
                  <a:lnTo>
                    <a:pt x="499" y="413"/>
                  </a:lnTo>
                  <a:lnTo>
                    <a:pt x="499" y="413"/>
                  </a:lnTo>
                  <a:lnTo>
                    <a:pt x="496" y="411"/>
                  </a:lnTo>
                  <a:lnTo>
                    <a:pt x="499" y="411"/>
                  </a:lnTo>
                  <a:lnTo>
                    <a:pt x="499" y="409"/>
                  </a:lnTo>
                  <a:lnTo>
                    <a:pt x="501" y="409"/>
                  </a:lnTo>
                  <a:lnTo>
                    <a:pt x="501" y="406"/>
                  </a:lnTo>
                  <a:lnTo>
                    <a:pt x="501" y="404"/>
                  </a:lnTo>
                  <a:lnTo>
                    <a:pt x="501" y="404"/>
                  </a:lnTo>
                  <a:lnTo>
                    <a:pt x="503" y="402"/>
                  </a:lnTo>
                  <a:lnTo>
                    <a:pt x="499" y="402"/>
                  </a:lnTo>
                  <a:lnTo>
                    <a:pt x="496" y="399"/>
                  </a:lnTo>
                  <a:lnTo>
                    <a:pt x="494" y="397"/>
                  </a:lnTo>
                  <a:lnTo>
                    <a:pt x="494" y="395"/>
                  </a:lnTo>
                  <a:lnTo>
                    <a:pt x="499" y="387"/>
                  </a:lnTo>
                  <a:lnTo>
                    <a:pt x="499" y="385"/>
                  </a:lnTo>
                  <a:lnTo>
                    <a:pt x="499" y="376"/>
                  </a:lnTo>
                  <a:lnTo>
                    <a:pt x="496" y="373"/>
                  </a:lnTo>
                  <a:lnTo>
                    <a:pt x="496" y="369"/>
                  </a:lnTo>
                  <a:lnTo>
                    <a:pt x="494" y="366"/>
                  </a:lnTo>
                  <a:lnTo>
                    <a:pt x="489" y="359"/>
                  </a:lnTo>
                  <a:lnTo>
                    <a:pt x="487" y="357"/>
                  </a:lnTo>
                  <a:lnTo>
                    <a:pt x="484" y="354"/>
                  </a:lnTo>
                  <a:lnTo>
                    <a:pt x="477" y="352"/>
                  </a:lnTo>
                  <a:lnTo>
                    <a:pt x="477" y="350"/>
                  </a:lnTo>
                  <a:lnTo>
                    <a:pt x="482" y="352"/>
                  </a:lnTo>
                  <a:lnTo>
                    <a:pt x="484" y="354"/>
                  </a:lnTo>
                  <a:lnTo>
                    <a:pt x="484" y="352"/>
                  </a:lnTo>
                  <a:lnTo>
                    <a:pt x="487" y="352"/>
                  </a:lnTo>
                  <a:lnTo>
                    <a:pt x="492" y="350"/>
                  </a:lnTo>
                  <a:lnTo>
                    <a:pt x="484" y="345"/>
                  </a:lnTo>
                  <a:lnTo>
                    <a:pt x="482" y="345"/>
                  </a:lnTo>
                  <a:lnTo>
                    <a:pt x="475" y="335"/>
                  </a:lnTo>
                  <a:lnTo>
                    <a:pt x="473" y="333"/>
                  </a:lnTo>
                  <a:lnTo>
                    <a:pt x="470" y="333"/>
                  </a:lnTo>
                  <a:lnTo>
                    <a:pt x="468" y="335"/>
                  </a:lnTo>
                  <a:lnTo>
                    <a:pt x="466" y="335"/>
                  </a:lnTo>
                  <a:lnTo>
                    <a:pt x="466" y="333"/>
                  </a:lnTo>
                  <a:lnTo>
                    <a:pt x="463" y="333"/>
                  </a:lnTo>
                  <a:lnTo>
                    <a:pt x="463" y="331"/>
                  </a:lnTo>
                  <a:lnTo>
                    <a:pt x="458" y="331"/>
                  </a:lnTo>
                  <a:lnTo>
                    <a:pt x="456" y="331"/>
                  </a:lnTo>
                  <a:lnTo>
                    <a:pt x="456" y="328"/>
                  </a:lnTo>
                  <a:lnTo>
                    <a:pt x="468" y="333"/>
                  </a:lnTo>
                  <a:lnTo>
                    <a:pt x="473" y="333"/>
                  </a:lnTo>
                  <a:lnTo>
                    <a:pt x="484" y="328"/>
                  </a:lnTo>
                  <a:lnTo>
                    <a:pt x="487" y="331"/>
                  </a:lnTo>
                  <a:lnTo>
                    <a:pt x="489" y="331"/>
                  </a:lnTo>
                  <a:lnTo>
                    <a:pt x="489" y="331"/>
                  </a:lnTo>
                  <a:lnTo>
                    <a:pt x="492" y="331"/>
                  </a:lnTo>
                  <a:lnTo>
                    <a:pt x="492" y="331"/>
                  </a:lnTo>
                  <a:lnTo>
                    <a:pt x="489" y="328"/>
                  </a:lnTo>
                  <a:lnTo>
                    <a:pt x="489" y="328"/>
                  </a:lnTo>
                  <a:lnTo>
                    <a:pt x="492" y="321"/>
                  </a:lnTo>
                  <a:lnTo>
                    <a:pt x="492" y="319"/>
                  </a:lnTo>
                  <a:lnTo>
                    <a:pt x="492" y="314"/>
                  </a:lnTo>
                  <a:lnTo>
                    <a:pt x="487" y="314"/>
                  </a:lnTo>
                  <a:lnTo>
                    <a:pt x="484" y="312"/>
                  </a:lnTo>
                  <a:lnTo>
                    <a:pt x="482" y="309"/>
                  </a:lnTo>
                  <a:lnTo>
                    <a:pt x="484" y="309"/>
                  </a:lnTo>
                  <a:lnTo>
                    <a:pt x="487" y="309"/>
                  </a:lnTo>
                  <a:lnTo>
                    <a:pt x="492" y="314"/>
                  </a:lnTo>
                  <a:lnTo>
                    <a:pt x="494" y="314"/>
                  </a:lnTo>
                  <a:lnTo>
                    <a:pt x="496" y="314"/>
                  </a:lnTo>
                  <a:lnTo>
                    <a:pt x="499" y="312"/>
                  </a:lnTo>
                  <a:lnTo>
                    <a:pt x="499" y="312"/>
                  </a:lnTo>
                  <a:lnTo>
                    <a:pt x="501" y="312"/>
                  </a:lnTo>
                  <a:lnTo>
                    <a:pt x="503" y="309"/>
                  </a:lnTo>
                  <a:lnTo>
                    <a:pt x="506" y="309"/>
                  </a:lnTo>
                  <a:lnTo>
                    <a:pt x="510" y="307"/>
                  </a:lnTo>
                  <a:lnTo>
                    <a:pt x="515" y="305"/>
                  </a:lnTo>
                  <a:lnTo>
                    <a:pt x="520" y="302"/>
                  </a:lnTo>
                  <a:lnTo>
                    <a:pt x="522" y="305"/>
                  </a:lnTo>
                  <a:lnTo>
                    <a:pt x="525" y="305"/>
                  </a:lnTo>
                  <a:lnTo>
                    <a:pt x="527" y="307"/>
                  </a:lnTo>
                  <a:lnTo>
                    <a:pt x="532" y="307"/>
                  </a:lnTo>
                  <a:lnTo>
                    <a:pt x="532" y="307"/>
                  </a:lnTo>
                  <a:lnTo>
                    <a:pt x="534" y="309"/>
                  </a:lnTo>
                  <a:lnTo>
                    <a:pt x="532" y="307"/>
                  </a:lnTo>
                  <a:lnTo>
                    <a:pt x="529" y="307"/>
                  </a:lnTo>
                  <a:lnTo>
                    <a:pt x="525" y="309"/>
                  </a:lnTo>
                  <a:lnTo>
                    <a:pt x="525" y="307"/>
                  </a:lnTo>
                  <a:lnTo>
                    <a:pt x="522" y="307"/>
                  </a:lnTo>
                  <a:lnTo>
                    <a:pt x="522" y="307"/>
                  </a:lnTo>
                  <a:lnTo>
                    <a:pt x="518" y="307"/>
                  </a:lnTo>
                  <a:lnTo>
                    <a:pt x="510" y="309"/>
                  </a:lnTo>
                  <a:lnTo>
                    <a:pt x="503" y="309"/>
                  </a:lnTo>
                  <a:lnTo>
                    <a:pt x="501" y="312"/>
                  </a:lnTo>
                  <a:lnTo>
                    <a:pt x="499" y="314"/>
                  </a:lnTo>
                  <a:lnTo>
                    <a:pt x="496" y="317"/>
                  </a:lnTo>
                  <a:lnTo>
                    <a:pt x="496" y="321"/>
                  </a:lnTo>
                  <a:lnTo>
                    <a:pt x="496" y="321"/>
                  </a:lnTo>
                  <a:lnTo>
                    <a:pt x="499" y="324"/>
                  </a:lnTo>
                  <a:lnTo>
                    <a:pt x="499" y="324"/>
                  </a:lnTo>
                  <a:lnTo>
                    <a:pt x="501" y="321"/>
                  </a:lnTo>
                  <a:lnTo>
                    <a:pt x="503" y="319"/>
                  </a:lnTo>
                  <a:lnTo>
                    <a:pt x="503" y="326"/>
                  </a:lnTo>
                  <a:lnTo>
                    <a:pt x="503" y="328"/>
                  </a:lnTo>
                  <a:lnTo>
                    <a:pt x="501" y="331"/>
                  </a:lnTo>
                  <a:lnTo>
                    <a:pt x="503" y="328"/>
                  </a:lnTo>
                  <a:lnTo>
                    <a:pt x="506" y="321"/>
                  </a:lnTo>
                  <a:lnTo>
                    <a:pt x="508" y="319"/>
                  </a:lnTo>
                  <a:lnTo>
                    <a:pt x="506" y="321"/>
                  </a:lnTo>
                  <a:lnTo>
                    <a:pt x="506" y="324"/>
                  </a:lnTo>
                  <a:lnTo>
                    <a:pt x="506" y="326"/>
                  </a:lnTo>
                  <a:lnTo>
                    <a:pt x="506" y="328"/>
                  </a:lnTo>
                  <a:lnTo>
                    <a:pt x="503" y="328"/>
                  </a:lnTo>
                  <a:lnTo>
                    <a:pt x="503" y="331"/>
                  </a:lnTo>
                  <a:lnTo>
                    <a:pt x="506" y="333"/>
                  </a:lnTo>
                  <a:lnTo>
                    <a:pt x="506" y="331"/>
                  </a:lnTo>
                  <a:lnTo>
                    <a:pt x="506" y="326"/>
                  </a:lnTo>
                  <a:lnTo>
                    <a:pt x="508" y="324"/>
                  </a:lnTo>
                  <a:lnTo>
                    <a:pt x="508" y="321"/>
                  </a:lnTo>
                  <a:lnTo>
                    <a:pt x="510" y="319"/>
                  </a:lnTo>
                  <a:lnTo>
                    <a:pt x="510" y="319"/>
                  </a:lnTo>
                  <a:lnTo>
                    <a:pt x="508" y="324"/>
                  </a:lnTo>
                  <a:lnTo>
                    <a:pt x="508" y="326"/>
                  </a:lnTo>
                  <a:lnTo>
                    <a:pt x="508" y="328"/>
                  </a:lnTo>
                  <a:lnTo>
                    <a:pt x="506" y="331"/>
                  </a:lnTo>
                  <a:lnTo>
                    <a:pt x="503" y="335"/>
                  </a:lnTo>
                  <a:lnTo>
                    <a:pt x="503" y="338"/>
                  </a:lnTo>
                  <a:lnTo>
                    <a:pt x="506" y="335"/>
                  </a:lnTo>
                  <a:lnTo>
                    <a:pt x="506" y="335"/>
                  </a:lnTo>
                  <a:lnTo>
                    <a:pt x="506" y="335"/>
                  </a:lnTo>
                  <a:lnTo>
                    <a:pt x="506" y="335"/>
                  </a:lnTo>
                  <a:lnTo>
                    <a:pt x="506" y="340"/>
                  </a:lnTo>
                  <a:lnTo>
                    <a:pt x="506" y="343"/>
                  </a:lnTo>
                  <a:lnTo>
                    <a:pt x="506" y="343"/>
                  </a:lnTo>
                  <a:lnTo>
                    <a:pt x="506" y="343"/>
                  </a:lnTo>
                  <a:lnTo>
                    <a:pt x="506" y="340"/>
                  </a:lnTo>
                  <a:lnTo>
                    <a:pt x="506" y="338"/>
                  </a:lnTo>
                  <a:lnTo>
                    <a:pt x="508" y="335"/>
                  </a:lnTo>
                  <a:lnTo>
                    <a:pt x="508" y="340"/>
                  </a:lnTo>
                  <a:lnTo>
                    <a:pt x="510" y="343"/>
                  </a:lnTo>
                  <a:lnTo>
                    <a:pt x="510" y="345"/>
                  </a:lnTo>
                  <a:lnTo>
                    <a:pt x="513" y="347"/>
                  </a:lnTo>
                  <a:lnTo>
                    <a:pt x="510" y="352"/>
                  </a:lnTo>
                  <a:lnTo>
                    <a:pt x="510" y="354"/>
                  </a:lnTo>
                  <a:lnTo>
                    <a:pt x="513" y="354"/>
                  </a:lnTo>
                  <a:lnTo>
                    <a:pt x="515" y="354"/>
                  </a:lnTo>
                  <a:lnTo>
                    <a:pt x="515" y="354"/>
                  </a:lnTo>
                  <a:lnTo>
                    <a:pt x="515" y="354"/>
                  </a:lnTo>
                  <a:lnTo>
                    <a:pt x="518" y="354"/>
                  </a:lnTo>
                  <a:lnTo>
                    <a:pt x="518" y="354"/>
                  </a:lnTo>
                  <a:lnTo>
                    <a:pt x="522" y="354"/>
                  </a:lnTo>
                  <a:lnTo>
                    <a:pt x="525" y="354"/>
                  </a:lnTo>
                  <a:lnTo>
                    <a:pt x="525" y="357"/>
                  </a:lnTo>
                  <a:lnTo>
                    <a:pt x="525" y="364"/>
                  </a:lnTo>
                  <a:lnTo>
                    <a:pt x="527" y="366"/>
                  </a:lnTo>
                  <a:lnTo>
                    <a:pt x="529" y="369"/>
                  </a:lnTo>
                  <a:lnTo>
                    <a:pt x="529" y="373"/>
                  </a:lnTo>
                  <a:lnTo>
                    <a:pt x="532" y="376"/>
                  </a:lnTo>
                  <a:lnTo>
                    <a:pt x="532" y="378"/>
                  </a:lnTo>
                  <a:lnTo>
                    <a:pt x="534" y="380"/>
                  </a:lnTo>
                  <a:lnTo>
                    <a:pt x="539" y="383"/>
                  </a:lnTo>
                  <a:lnTo>
                    <a:pt x="539" y="385"/>
                  </a:lnTo>
                  <a:lnTo>
                    <a:pt x="539" y="385"/>
                  </a:lnTo>
                  <a:lnTo>
                    <a:pt x="537" y="387"/>
                  </a:lnTo>
                  <a:lnTo>
                    <a:pt x="537" y="390"/>
                  </a:lnTo>
                  <a:lnTo>
                    <a:pt x="537" y="392"/>
                  </a:lnTo>
                  <a:lnTo>
                    <a:pt x="539" y="390"/>
                  </a:lnTo>
                  <a:lnTo>
                    <a:pt x="541" y="390"/>
                  </a:lnTo>
                  <a:lnTo>
                    <a:pt x="541" y="390"/>
                  </a:lnTo>
                  <a:lnTo>
                    <a:pt x="544" y="387"/>
                  </a:lnTo>
                  <a:lnTo>
                    <a:pt x="544" y="385"/>
                  </a:lnTo>
                  <a:lnTo>
                    <a:pt x="544" y="385"/>
                  </a:lnTo>
                  <a:lnTo>
                    <a:pt x="548" y="385"/>
                  </a:lnTo>
                  <a:lnTo>
                    <a:pt x="558" y="387"/>
                  </a:lnTo>
                  <a:lnTo>
                    <a:pt x="558" y="387"/>
                  </a:lnTo>
                  <a:lnTo>
                    <a:pt x="558" y="387"/>
                  </a:lnTo>
                  <a:lnTo>
                    <a:pt x="560" y="387"/>
                  </a:lnTo>
                  <a:lnTo>
                    <a:pt x="560" y="387"/>
                  </a:lnTo>
                  <a:lnTo>
                    <a:pt x="560" y="385"/>
                  </a:lnTo>
                  <a:lnTo>
                    <a:pt x="563" y="385"/>
                  </a:lnTo>
                  <a:lnTo>
                    <a:pt x="565" y="385"/>
                  </a:lnTo>
                  <a:lnTo>
                    <a:pt x="565" y="385"/>
                  </a:lnTo>
                  <a:lnTo>
                    <a:pt x="567" y="385"/>
                  </a:lnTo>
                  <a:lnTo>
                    <a:pt x="570" y="383"/>
                  </a:lnTo>
                  <a:lnTo>
                    <a:pt x="572" y="383"/>
                  </a:lnTo>
                  <a:lnTo>
                    <a:pt x="572" y="383"/>
                  </a:lnTo>
                  <a:lnTo>
                    <a:pt x="574" y="383"/>
                  </a:lnTo>
                  <a:lnTo>
                    <a:pt x="577" y="383"/>
                  </a:lnTo>
                  <a:lnTo>
                    <a:pt x="579" y="383"/>
                  </a:lnTo>
                  <a:lnTo>
                    <a:pt x="579" y="383"/>
                  </a:lnTo>
                  <a:lnTo>
                    <a:pt x="581" y="385"/>
                  </a:lnTo>
                  <a:lnTo>
                    <a:pt x="589" y="380"/>
                  </a:lnTo>
                  <a:lnTo>
                    <a:pt x="593" y="378"/>
                  </a:lnTo>
                  <a:lnTo>
                    <a:pt x="600" y="378"/>
                  </a:lnTo>
                  <a:lnTo>
                    <a:pt x="603" y="378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2" y="390"/>
                  </a:lnTo>
                  <a:lnTo>
                    <a:pt x="612" y="392"/>
                  </a:lnTo>
                  <a:lnTo>
                    <a:pt x="612" y="395"/>
                  </a:lnTo>
                  <a:lnTo>
                    <a:pt x="612" y="397"/>
                  </a:lnTo>
                  <a:lnTo>
                    <a:pt x="615" y="397"/>
                  </a:lnTo>
                  <a:lnTo>
                    <a:pt x="615" y="399"/>
                  </a:lnTo>
                  <a:lnTo>
                    <a:pt x="617" y="399"/>
                  </a:lnTo>
                  <a:lnTo>
                    <a:pt x="617" y="397"/>
                  </a:lnTo>
                  <a:lnTo>
                    <a:pt x="619" y="397"/>
                  </a:lnTo>
                  <a:lnTo>
                    <a:pt x="626" y="395"/>
                  </a:lnTo>
                  <a:lnTo>
                    <a:pt x="629" y="395"/>
                  </a:lnTo>
                  <a:lnTo>
                    <a:pt x="629" y="392"/>
                  </a:lnTo>
                  <a:lnTo>
                    <a:pt x="629" y="390"/>
                  </a:lnTo>
                  <a:lnTo>
                    <a:pt x="626" y="390"/>
                  </a:lnTo>
                  <a:lnTo>
                    <a:pt x="624" y="387"/>
                  </a:lnTo>
                  <a:lnTo>
                    <a:pt x="624" y="387"/>
                  </a:lnTo>
                  <a:lnTo>
                    <a:pt x="622" y="387"/>
                  </a:lnTo>
                  <a:lnTo>
                    <a:pt x="622" y="385"/>
                  </a:lnTo>
                  <a:lnTo>
                    <a:pt x="622" y="385"/>
                  </a:lnTo>
                  <a:lnTo>
                    <a:pt x="619" y="385"/>
                  </a:lnTo>
                  <a:lnTo>
                    <a:pt x="619" y="385"/>
                  </a:lnTo>
                  <a:lnTo>
                    <a:pt x="619" y="387"/>
                  </a:lnTo>
                  <a:lnTo>
                    <a:pt x="619" y="387"/>
                  </a:lnTo>
                  <a:lnTo>
                    <a:pt x="617" y="387"/>
                  </a:lnTo>
                  <a:lnTo>
                    <a:pt x="617" y="387"/>
                  </a:lnTo>
                  <a:lnTo>
                    <a:pt x="615" y="387"/>
                  </a:lnTo>
                  <a:lnTo>
                    <a:pt x="615" y="385"/>
                  </a:lnTo>
                  <a:lnTo>
                    <a:pt x="615" y="385"/>
                  </a:lnTo>
                  <a:lnTo>
                    <a:pt x="617" y="383"/>
                  </a:lnTo>
                  <a:lnTo>
                    <a:pt x="619" y="380"/>
                  </a:lnTo>
                  <a:lnTo>
                    <a:pt x="622" y="380"/>
                  </a:lnTo>
                  <a:lnTo>
                    <a:pt x="624" y="380"/>
                  </a:lnTo>
                  <a:lnTo>
                    <a:pt x="626" y="378"/>
                  </a:lnTo>
                  <a:lnTo>
                    <a:pt x="626" y="376"/>
                  </a:lnTo>
                  <a:lnTo>
                    <a:pt x="626" y="376"/>
                  </a:lnTo>
                  <a:lnTo>
                    <a:pt x="624" y="376"/>
                  </a:lnTo>
                  <a:lnTo>
                    <a:pt x="624" y="376"/>
                  </a:lnTo>
                  <a:lnTo>
                    <a:pt x="622" y="376"/>
                  </a:lnTo>
                  <a:lnTo>
                    <a:pt x="617" y="376"/>
                  </a:lnTo>
                  <a:lnTo>
                    <a:pt x="617" y="371"/>
                  </a:lnTo>
                  <a:lnTo>
                    <a:pt x="619" y="371"/>
                  </a:lnTo>
                  <a:lnTo>
                    <a:pt x="619" y="369"/>
                  </a:lnTo>
                  <a:lnTo>
                    <a:pt x="619" y="369"/>
                  </a:lnTo>
                  <a:lnTo>
                    <a:pt x="622" y="369"/>
                  </a:lnTo>
                  <a:lnTo>
                    <a:pt x="622" y="369"/>
                  </a:lnTo>
                  <a:lnTo>
                    <a:pt x="624" y="369"/>
                  </a:lnTo>
                  <a:lnTo>
                    <a:pt x="622" y="366"/>
                  </a:lnTo>
                  <a:lnTo>
                    <a:pt x="624" y="364"/>
                  </a:lnTo>
                  <a:lnTo>
                    <a:pt x="626" y="364"/>
                  </a:lnTo>
                  <a:lnTo>
                    <a:pt x="629" y="361"/>
                  </a:lnTo>
                  <a:lnTo>
                    <a:pt x="631" y="364"/>
                  </a:lnTo>
                  <a:lnTo>
                    <a:pt x="633" y="361"/>
                  </a:lnTo>
                  <a:lnTo>
                    <a:pt x="636" y="361"/>
                  </a:lnTo>
                  <a:lnTo>
                    <a:pt x="638" y="359"/>
                  </a:lnTo>
                  <a:lnTo>
                    <a:pt x="641" y="359"/>
                  </a:lnTo>
                  <a:lnTo>
                    <a:pt x="645" y="361"/>
                  </a:lnTo>
                  <a:lnTo>
                    <a:pt x="648" y="359"/>
                  </a:lnTo>
                  <a:lnTo>
                    <a:pt x="650" y="359"/>
                  </a:lnTo>
                  <a:lnTo>
                    <a:pt x="650" y="357"/>
                  </a:lnTo>
                  <a:lnTo>
                    <a:pt x="650" y="357"/>
                  </a:lnTo>
                  <a:lnTo>
                    <a:pt x="652" y="357"/>
                  </a:lnTo>
                  <a:lnTo>
                    <a:pt x="652" y="357"/>
                  </a:lnTo>
                  <a:lnTo>
                    <a:pt x="655" y="357"/>
                  </a:lnTo>
                  <a:lnTo>
                    <a:pt x="655" y="359"/>
                  </a:lnTo>
                  <a:lnTo>
                    <a:pt x="655" y="359"/>
                  </a:lnTo>
                  <a:lnTo>
                    <a:pt x="657" y="359"/>
                  </a:lnTo>
                  <a:lnTo>
                    <a:pt x="657" y="361"/>
                  </a:lnTo>
                  <a:lnTo>
                    <a:pt x="655" y="361"/>
                  </a:lnTo>
                  <a:lnTo>
                    <a:pt x="655" y="361"/>
                  </a:lnTo>
                  <a:lnTo>
                    <a:pt x="652" y="361"/>
                  </a:lnTo>
                  <a:lnTo>
                    <a:pt x="652" y="361"/>
                  </a:lnTo>
                  <a:lnTo>
                    <a:pt x="652" y="364"/>
                  </a:lnTo>
                  <a:lnTo>
                    <a:pt x="645" y="364"/>
                  </a:lnTo>
                  <a:lnTo>
                    <a:pt x="645" y="366"/>
                  </a:lnTo>
                  <a:lnTo>
                    <a:pt x="643" y="371"/>
                  </a:lnTo>
                  <a:lnTo>
                    <a:pt x="643" y="376"/>
                  </a:lnTo>
                  <a:lnTo>
                    <a:pt x="645" y="380"/>
                  </a:lnTo>
                  <a:lnTo>
                    <a:pt x="645" y="383"/>
                  </a:lnTo>
                  <a:lnTo>
                    <a:pt x="645" y="383"/>
                  </a:lnTo>
                  <a:lnTo>
                    <a:pt x="648" y="385"/>
                  </a:lnTo>
                  <a:lnTo>
                    <a:pt x="657" y="385"/>
                  </a:lnTo>
                  <a:lnTo>
                    <a:pt x="659" y="385"/>
                  </a:lnTo>
                  <a:lnTo>
                    <a:pt x="662" y="387"/>
                  </a:lnTo>
                  <a:lnTo>
                    <a:pt x="662" y="387"/>
                  </a:lnTo>
                  <a:lnTo>
                    <a:pt x="662" y="390"/>
                  </a:lnTo>
                  <a:lnTo>
                    <a:pt x="662" y="392"/>
                  </a:lnTo>
                  <a:lnTo>
                    <a:pt x="664" y="392"/>
                  </a:lnTo>
                  <a:lnTo>
                    <a:pt x="667" y="390"/>
                  </a:lnTo>
                  <a:lnTo>
                    <a:pt x="667" y="385"/>
                  </a:lnTo>
                  <a:lnTo>
                    <a:pt x="667" y="383"/>
                  </a:lnTo>
                  <a:lnTo>
                    <a:pt x="669" y="380"/>
                  </a:lnTo>
                  <a:lnTo>
                    <a:pt x="671" y="378"/>
                  </a:lnTo>
                  <a:lnTo>
                    <a:pt x="671" y="376"/>
                  </a:lnTo>
                  <a:lnTo>
                    <a:pt x="674" y="376"/>
                  </a:lnTo>
                  <a:lnTo>
                    <a:pt x="671" y="376"/>
                  </a:lnTo>
                  <a:lnTo>
                    <a:pt x="669" y="373"/>
                  </a:lnTo>
                  <a:lnTo>
                    <a:pt x="667" y="369"/>
                  </a:lnTo>
                  <a:lnTo>
                    <a:pt x="667" y="369"/>
                  </a:lnTo>
                  <a:lnTo>
                    <a:pt x="667" y="369"/>
                  </a:lnTo>
                  <a:lnTo>
                    <a:pt x="664" y="371"/>
                  </a:lnTo>
                  <a:lnTo>
                    <a:pt x="664" y="371"/>
                  </a:lnTo>
                  <a:lnTo>
                    <a:pt x="662" y="371"/>
                  </a:lnTo>
                  <a:lnTo>
                    <a:pt x="662" y="369"/>
                  </a:lnTo>
                  <a:lnTo>
                    <a:pt x="662" y="369"/>
                  </a:lnTo>
                  <a:lnTo>
                    <a:pt x="662" y="366"/>
                  </a:lnTo>
                  <a:lnTo>
                    <a:pt x="659" y="366"/>
                  </a:lnTo>
                  <a:lnTo>
                    <a:pt x="659" y="364"/>
                  </a:lnTo>
                  <a:lnTo>
                    <a:pt x="662" y="364"/>
                  </a:lnTo>
                  <a:lnTo>
                    <a:pt x="664" y="364"/>
                  </a:lnTo>
                  <a:lnTo>
                    <a:pt x="664" y="364"/>
                  </a:lnTo>
                  <a:lnTo>
                    <a:pt x="667" y="366"/>
                  </a:lnTo>
                  <a:lnTo>
                    <a:pt x="669" y="366"/>
                  </a:lnTo>
                  <a:lnTo>
                    <a:pt x="669" y="364"/>
                  </a:lnTo>
                  <a:lnTo>
                    <a:pt x="671" y="366"/>
                  </a:lnTo>
                  <a:lnTo>
                    <a:pt x="671" y="366"/>
                  </a:lnTo>
                  <a:lnTo>
                    <a:pt x="671" y="369"/>
                  </a:lnTo>
                  <a:lnTo>
                    <a:pt x="671" y="371"/>
                  </a:lnTo>
                  <a:lnTo>
                    <a:pt x="674" y="371"/>
                  </a:lnTo>
                  <a:lnTo>
                    <a:pt x="674" y="373"/>
                  </a:lnTo>
                  <a:lnTo>
                    <a:pt x="674" y="373"/>
                  </a:lnTo>
                  <a:lnTo>
                    <a:pt x="676" y="376"/>
                  </a:lnTo>
                  <a:lnTo>
                    <a:pt x="676" y="373"/>
                  </a:lnTo>
                  <a:lnTo>
                    <a:pt x="678" y="373"/>
                  </a:lnTo>
                  <a:lnTo>
                    <a:pt x="678" y="373"/>
                  </a:lnTo>
                  <a:lnTo>
                    <a:pt x="681" y="373"/>
                  </a:lnTo>
                  <a:lnTo>
                    <a:pt x="681" y="373"/>
                  </a:lnTo>
                  <a:lnTo>
                    <a:pt x="681" y="373"/>
                  </a:lnTo>
                  <a:lnTo>
                    <a:pt x="681" y="373"/>
                  </a:lnTo>
                  <a:lnTo>
                    <a:pt x="681" y="369"/>
                  </a:lnTo>
                  <a:lnTo>
                    <a:pt x="681" y="369"/>
                  </a:lnTo>
                  <a:lnTo>
                    <a:pt x="681" y="369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5" y="364"/>
                  </a:lnTo>
                  <a:lnTo>
                    <a:pt x="685" y="361"/>
                  </a:lnTo>
                  <a:lnTo>
                    <a:pt x="688" y="361"/>
                  </a:lnTo>
                  <a:lnTo>
                    <a:pt x="693" y="361"/>
                  </a:lnTo>
                  <a:lnTo>
                    <a:pt x="693" y="361"/>
                  </a:lnTo>
                  <a:lnTo>
                    <a:pt x="695" y="361"/>
                  </a:lnTo>
                  <a:lnTo>
                    <a:pt x="697" y="361"/>
                  </a:lnTo>
                  <a:lnTo>
                    <a:pt x="697" y="364"/>
                  </a:lnTo>
                  <a:lnTo>
                    <a:pt x="700" y="364"/>
                  </a:lnTo>
                  <a:lnTo>
                    <a:pt x="700" y="361"/>
                  </a:lnTo>
                  <a:lnTo>
                    <a:pt x="700" y="359"/>
                  </a:lnTo>
                  <a:lnTo>
                    <a:pt x="704" y="357"/>
                  </a:lnTo>
                  <a:lnTo>
                    <a:pt x="709" y="357"/>
                  </a:lnTo>
                  <a:lnTo>
                    <a:pt x="709" y="357"/>
                  </a:lnTo>
                  <a:lnTo>
                    <a:pt x="711" y="357"/>
                  </a:lnTo>
                  <a:lnTo>
                    <a:pt x="714" y="352"/>
                  </a:lnTo>
                  <a:lnTo>
                    <a:pt x="716" y="350"/>
                  </a:lnTo>
                  <a:lnTo>
                    <a:pt x="719" y="350"/>
                  </a:lnTo>
                  <a:lnTo>
                    <a:pt x="719" y="350"/>
                  </a:lnTo>
                  <a:lnTo>
                    <a:pt x="719" y="352"/>
                  </a:lnTo>
                  <a:lnTo>
                    <a:pt x="719" y="354"/>
                  </a:lnTo>
                  <a:lnTo>
                    <a:pt x="719" y="354"/>
                  </a:lnTo>
                  <a:lnTo>
                    <a:pt x="721" y="354"/>
                  </a:lnTo>
                  <a:lnTo>
                    <a:pt x="719" y="357"/>
                  </a:lnTo>
                  <a:lnTo>
                    <a:pt x="716" y="357"/>
                  </a:lnTo>
                  <a:lnTo>
                    <a:pt x="707" y="361"/>
                  </a:lnTo>
                  <a:lnTo>
                    <a:pt x="709" y="364"/>
                  </a:lnTo>
                  <a:lnTo>
                    <a:pt x="709" y="364"/>
                  </a:lnTo>
                  <a:lnTo>
                    <a:pt x="714" y="364"/>
                  </a:lnTo>
                  <a:lnTo>
                    <a:pt x="716" y="364"/>
                  </a:lnTo>
                  <a:lnTo>
                    <a:pt x="723" y="369"/>
                  </a:lnTo>
                  <a:lnTo>
                    <a:pt x="726" y="366"/>
                  </a:lnTo>
                  <a:lnTo>
                    <a:pt x="728" y="364"/>
                  </a:lnTo>
                  <a:lnTo>
                    <a:pt x="730" y="366"/>
                  </a:lnTo>
                  <a:lnTo>
                    <a:pt x="730" y="366"/>
                  </a:lnTo>
                  <a:lnTo>
                    <a:pt x="730" y="369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8" y="369"/>
                  </a:lnTo>
                  <a:lnTo>
                    <a:pt x="723" y="369"/>
                  </a:lnTo>
                  <a:lnTo>
                    <a:pt x="723" y="369"/>
                  </a:lnTo>
                  <a:lnTo>
                    <a:pt x="721" y="371"/>
                  </a:lnTo>
                  <a:lnTo>
                    <a:pt x="721" y="373"/>
                  </a:lnTo>
                  <a:lnTo>
                    <a:pt x="723" y="373"/>
                  </a:lnTo>
                  <a:lnTo>
                    <a:pt x="723" y="376"/>
                  </a:lnTo>
                  <a:lnTo>
                    <a:pt x="728" y="376"/>
                  </a:lnTo>
                  <a:lnTo>
                    <a:pt x="735" y="378"/>
                  </a:lnTo>
                  <a:lnTo>
                    <a:pt x="740" y="380"/>
                  </a:lnTo>
                  <a:lnTo>
                    <a:pt x="742" y="380"/>
                  </a:lnTo>
                  <a:lnTo>
                    <a:pt x="747" y="380"/>
                  </a:lnTo>
                  <a:lnTo>
                    <a:pt x="749" y="383"/>
                  </a:lnTo>
                  <a:lnTo>
                    <a:pt x="749" y="378"/>
                  </a:lnTo>
                  <a:lnTo>
                    <a:pt x="749" y="376"/>
                  </a:lnTo>
                  <a:lnTo>
                    <a:pt x="752" y="373"/>
                  </a:lnTo>
                  <a:lnTo>
                    <a:pt x="752" y="371"/>
                  </a:lnTo>
                  <a:lnTo>
                    <a:pt x="752" y="371"/>
                  </a:lnTo>
                  <a:lnTo>
                    <a:pt x="749" y="371"/>
                  </a:lnTo>
                  <a:lnTo>
                    <a:pt x="747" y="373"/>
                  </a:lnTo>
                  <a:lnTo>
                    <a:pt x="745" y="371"/>
                  </a:lnTo>
                  <a:lnTo>
                    <a:pt x="745" y="366"/>
                  </a:lnTo>
                  <a:lnTo>
                    <a:pt x="745" y="364"/>
                  </a:lnTo>
                  <a:lnTo>
                    <a:pt x="747" y="364"/>
                  </a:lnTo>
                  <a:lnTo>
                    <a:pt x="754" y="359"/>
                  </a:lnTo>
                  <a:lnTo>
                    <a:pt x="756" y="357"/>
                  </a:lnTo>
                  <a:lnTo>
                    <a:pt x="754" y="357"/>
                  </a:lnTo>
                  <a:lnTo>
                    <a:pt x="754" y="357"/>
                  </a:lnTo>
                  <a:lnTo>
                    <a:pt x="752" y="359"/>
                  </a:lnTo>
                  <a:lnTo>
                    <a:pt x="752" y="359"/>
                  </a:lnTo>
                  <a:lnTo>
                    <a:pt x="749" y="359"/>
                  </a:lnTo>
                  <a:lnTo>
                    <a:pt x="749" y="359"/>
                  </a:lnTo>
                  <a:lnTo>
                    <a:pt x="747" y="359"/>
                  </a:lnTo>
                  <a:lnTo>
                    <a:pt x="745" y="359"/>
                  </a:lnTo>
                  <a:lnTo>
                    <a:pt x="745" y="357"/>
                  </a:lnTo>
                  <a:lnTo>
                    <a:pt x="742" y="357"/>
                  </a:lnTo>
                  <a:lnTo>
                    <a:pt x="740" y="357"/>
                  </a:lnTo>
                  <a:lnTo>
                    <a:pt x="737" y="357"/>
                  </a:lnTo>
                  <a:lnTo>
                    <a:pt x="737" y="357"/>
                  </a:lnTo>
                  <a:lnTo>
                    <a:pt x="740" y="357"/>
                  </a:lnTo>
                  <a:lnTo>
                    <a:pt x="742" y="354"/>
                  </a:lnTo>
                  <a:lnTo>
                    <a:pt x="740" y="350"/>
                  </a:lnTo>
                  <a:lnTo>
                    <a:pt x="737" y="350"/>
                  </a:lnTo>
                  <a:lnTo>
                    <a:pt x="737" y="350"/>
                  </a:lnTo>
                  <a:lnTo>
                    <a:pt x="735" y="350"/>
                  </a:lnTo>
                  <a:lnTo>
                    <a:pt x="735" y="350"/>
                  </a:lnTo>
                  <a:lnTo>
                    <a:pt x="733" y="350"/>
                  </a:lnTo>
                  <a:lnTo>
                    <a:pt x="733" y="350"/>
                  </a:lnTo>
                  <a:lnTo>
                    <a:pt x="730" y="347"/>
                  </a:lnTo>
                  <a:lnTo>
                    <a:pt x="733" y="347"/>
                  </a:lnTo>
                  <a:lnTo>
                    <a:pt x="733" y="347"/>
                  </a:lnTo>
                  <a:lnTo>
                    <a:pt x="735" y="347"/>
                  </a:lnTo>
                  <a:lnTo>
                    <a:pt x="735" y="347"/>
                  </a:lnTo>
                  <a:lnTo>
                    <a:pt x="735" y="347"/>
                  </a:lnTo>
                  <a:lnTo>
                    <a:pt x="737" y="347"/>
                  </a:lnTo>
                  <a:lnTo>
                    <a:pt x="742" y="350"/>
                  </a:lnTo>
                  <a:lnTo>
                    <a:pt x="742" y="352"/>
                  </a:lnTo>
                  <a:lnTo>
                    <a:pt x="747" y="352"/>
                  </a:lnTo>
                  <a:lnTo>
                    <a:pt x="747" y="352"/>
                  </a:lnTo>
                  <a:lnTo>
                    <a:pt x="747" y="352"/>
                  </a:lnTo>
                  <a:lnTo>
                    <a:pt x="747" y="354"/>
                  </a:lnTo>
                  <a:lnTo>
                    <a:pt x="747" y="357"/>
                  </a:lnTo>
                  <a:lnTo>
                    <a:pt x="747" y="357"/>
                  </a:lnTo>
                  <a:lnTo>
                    <a:pt x="749" y="357"/>
                  </a:lnTo>
                  <a:lnTo>
                    <a:pt x="749" y="357"/>
                  </a:lnTo>
                  <a:lnTo>
                    <a:pt x="752" y="354"/>
                  </a:lnTo>
                  <a:lnTo>
                    <a:pt x="752" y="354"/>
                  </a:lnTo>
                  <a:lnTo>
                    <a:pt x="752" y="354"/>
                  </a:lnTo>
                  <a:lnTo>
                    <a:pt x="759" y="354"/>
                  </a:lnTo>
                  <a:lnTo>
                    <a:pt x="761" y="352"/>
                  </a:lnTo>
                  <a:lnTo>
                    <a:pt x="764" y="352"/>
                  </a:lnTo>
                  <a:lnTo>
                    <a:pt x="766" y="350"/>
                  </a:lnTo>
                  <a:lnTo>
                    <a:pt x="766" y="350"/>
                  </a:lnTo>
                  <a:lnTo>
                    <a:pt x="771" y="347"/>
                  </a:lnTo>
                  <a:lnTo>
                    <a:pt x="771" y="350"/>
                  </a:lnTo>
                  <a:lnTo>
                    <a:pt x="771" y="350"/>
                  </a:lnTo>
                  <a:lnTo>
                    <a:pt x="771" y="352"/>
                  </a:lnTo>
                  <a:lnTo>
                    <a:pt x="768" y="352"/>
                  </a:lnTo>
                  <a:lnTo>
                    <a:pt x="768" y="352"/>
                  </a:lnTo>
                  <a:lnTo>
                    <a:pt x="766" y="352"/>
                  </a:lnTo>
                  <a:lnTo>
                    <a:pt x="764" y="354"/>
                  </a:lnTo>
                  <a:lnTo>
                    <a:pt x="764" y="354"/>
                  </a:lnTo>
                  <a:lnTo>
                    <a:pt x="766" y="357"/>
                  </a:lnTo>
                  <a:lnTo>
                    <a:pt x="768" y="359"/>
                  </a:lnTo>
                  <a:lnTo>
                    <a:pt x="773" y="359"/>
                  </a:lnTo>
                  <a:lnTo>
                    <a:pt x="773" y="361"/>
                  </a:lnTo>
                  <a:lnTo>
                    <a:pt x="775" y="361"/>
                  </a:lnTo>
                  <a:lnTo>
                    <a:pt x="775" y="361"/>
                  </a:lnTo>
                  <a:lnTo>
                    <a:pt x="778" y="364"/>
                  </a:lnTo>
                  <a:lnTo>
                    <a:pt x="780" y="364"/>
                  </a:lnTo>
                  <a:lnTo>
                    <a:pt x="780" y="364"/>
                  </a:lnTo>
                  <a:lnTo>
                    <a:pt x="780" y="364"/>
                  </a:lnTo>
                  <a:lnTo>
                    <a:pt x="780" y="366"/>
                  </a:lnTo>
                  <a:lnTo>
                    <a:pt x="780" y="369"/>
                  </a:lnTo>
                  <a:lnTo>
                    <a:pt x="780" y="369"/>
                  </a:lnTo>
                  <a:lnTo>
                    <a:pt x="780" y="369"/>
                  </a:lnTo>
                  <a:lnTo>
                    <a:pt x="780" y="366"/>
                  </a:lnTo>
                  <a:lnTo>
                    <a:pt x="780" y="366"/>
                  </a:lnTo>
                  <a:lnTo>
                    <a:pt x="778" y="366"/>
                  </a:lnTo>
                  <a:lnTo>
                    <a:pt x="778" y="366"/>
                  </a:lnTo>
                  <a:lnTo>
                    <a:pt x="778" y="366"/>
                  </a:lnTo>
                  <a:lnTo>
                    <a:pt x="778" y="371"/>
                  </a:lnTo>
                  <a:lnTo>
                    <a:pt x="778" y="373"/>
                  </a:lnTo>
                  <a:lnTo>
                    <a:pt x="780" y="373"/>
                  </a:lnTo>
                  <a:lnTo>
                    <a:pt x="782" y="371"/>
                  </a:lnTo>
                  <a:lnTo>
                    <a:pt x="782" y="369"/>
                  </a:lnTo>
                  <a:lnTo>
                    <a:pt x="785" y="369"/>
                  </a:lnTo>
                  <a:lnTo>
                    <a:pt x="794" y="366"/>
                  </a:lnTo>
                  <a:lnTo>
                    <a:pt x="799" y="361"/>
                  </a:lnTo>
                  <a:lnTo>
                    <a:pt x="799" y="364"/>
                  </a:lnTo>
                  <a:lnTo>
                    <a:pt x="797" y="364"/>
                  </a:lnTo>
                  <a:lnTo>
                    <a:pt x="797" y="366"/>
                  </a:lnTo>
                  <a:lnTo>
                    <a:pt x="799" y="364"/>
                  </a:lnTo>
                  <a:lnTo>
                    <a:pt x="804" y="361"/>
                  </a:lnTo>
                  <a:lnTo>
                    <a:pt x="806" y="361"/>
                  </a:lnTo>
                  <a:lnTo>
                    <a:pt x="808" y="361"/>
                  </a:lnTo>
                  <a:lnTo>
                    <a:pt x="808" y="361"/>
                  </a:lnTo>
                  <a:lnTo>
                    <a:pt x="811" y="361"/>
                  </a:lnTo>
                  <a:lnTo>
                    <a:pt x="811" y="359"/>
                  </a:lnTo>
                  <a:lnTo>
                    <a:pt x="811" y="359"/>
                  </a:lnTo>
                  <a:lnTo>
                    <a:pt x="813" y="357"/>
                  </a:lnTo>
                  <a:lnTo>
                    <a:pt x="813" y="354"/>
                  </a:lnTo>
                  <a:lnTo>
                    <a:pt x="808" y="352"/>
                  </a:lnTo>
                  <a:lnTo>
                    <a:pt x="808" y="350"/>
                  </a:lnTo>
                  <a:lnTo>
                    <a:pt x="816" y="354"/>
                  </a:lnTo>
                  <a:lnTo>
                    <a:pt x="818" y="354"/>
                  </a:lnTo>
                  <a:lnTo>
                    <a:pt x="813" y="359"/>
                  </a:lnTo>
                  <a:lnTo>
                    <a:pt x="813" y="361"/>
                  </a:lnTo>
                  <a:lnTo>
                    <a:pt x="813" y="364"/>
                  </a:lnTo>
                  <a:lnTo>
                    <a:pt x="818" y="361"/>
                  </a:lnTo>
                  <a:lnTo>
                    <a:pt x="820" y="361"/>
                  </a:lnTo>
                  <a:lnTo>
                    <a:pt x="823" y="361"/>
                  </a:lnTo>
                  <a:lnTo>
                    <a:pt x="823" y="359"/>
                  </a:lnTo>
                  <a:lnTo>
                    <a:pt x="827" y="354"/>
                  </a:lnTo>
                  <a:lnTo>
                    <a:pt x="830" y="352"/>
                  </a:lnTo>
                  <a:lnTo>
                    <a:pt x="832" y="352"/>
                  </a:lnTo>
                  <a:lnTo>
                    <a:pt x="834" y="352"/>
                  </a:lnTo>
                  <a:lnTo>
                    <a:pt x="837" y="350"/>
                  </a:lnTo>
                  <a:lnTo>
                    <a:pt x="839" y="347"/>
                  </a:lnTo>
                  <a:lnTo>
                    <a:pt x="837" y="347"/>
                  </a:lnTo>
                  <a:lnTo>
                    <a:pt x="834" y="347"/>
                  </a:lnTo>
                  <a:lnTo>
                    <a:pt x="830" y="347"/>
                  </a:lnTo>
                  <a:lnTo>
                    <a:pt x="832" y="345"/>
                  </a:lnTo>
                  <a:lnTo>
                    <a:pt x="834" y="345"/>
                  </a:lnTo>
                  <a:lnTo>
                    <a:pt x="837" y="345"/>
                  </a:lnTo>
                  <a:lnTo>
                    <a:pt x="839" y="343"/>
                  </a:lnTo>
                  <a:lnTo>
                    <a:pt x="842" y="347"/>
                  </a:lnTo>
                  <a:lnTo>
                    <a:pt x="844" y="350"/>
                  </a:lnTo>
                  <a:lnTo>
                    <a:pt x="849" y="352"/>
                  </a:lnTo>
                  <a:lnTo>
                    <a:pt x="863" y="352"/>
                  </a:lnTo>
                  <a:lnTo>
                    <a:pt x="865" y="350"/>
                  </a:lnTo>
                  <a:lnTo>
                    <a:pt x="868" y="345"/>
                  </a:lnTo>
                  <a:lnTo>
                    <a:pt x="872" y="343"/>
                  </a:lnTo>
                  <a:lnTo>
                    <a:pt x="872" y="343"/>
                  </a:lnTo>
                  <a:lnTo>
                    <a:pt x="872" y="340"/>
                  </a:lnTo>
                  <a:lnTo>
                    <a:pt x="872" y="340"/>
                  </a:lnTo>
                  <a:lnTo>
                    <a:pt x="872" y="328"/>
                  </a:lnTo>
                  <a:lnTo>
                    <a:pt x="872" y="326"/>
                  </a:lnTo>
                  <a:lnTo>
                    <a:pt x="879" y="319"/>
                  </a:lnTo>
                  <a:lnTo>
                    <a:pt x="879" y="317"/>
                  </a:lnTo>
                  <a:lnTo>
                    <a:pt x="877" y="317"/>
                  </a:lnTo>
                  <a:lnTo>
                    <a:pt x="877" y="317"/>
                  </a:lnTo>
                  <a:lnTo>
                    <a:pt x="875" y="317"/>
                  </a:lnTo>
                  <a:lnTo>
                    <a:pt x="872" y="317"/>
                  </a:lnTo>
                  <a:lnTo>
                    <a:pt x="870" y="319"/>
                  </a:lnTo>
                  <a:lnTo>
                    <a:pt x="870" y="317"/>
                  </a:lnTo>
                  <a:lnTo>
                    <a:pt x="870" y="314"/>
                  </a:lnTo>
                  <a:lnTo>
                    <a:pt x="870" y="314"/>
                  </a:lnTo>
                  <a:lnTo>
                    <a:pt x="877" y="314"/>
                  </a:lnTo>
                  <a:lnTo>
                    <a:pt x="877" y="314"/>
                  </a:lnTo>
                  <a:lnTo>
                    <a:pt x="879" y="317"/>
                  </a:lnTo>
                  <a:lnTo>
                    <a:pt x="879" y="317"/>
                  </a:lnTo>
                  <a:lnTo>
                    <a:pt x="879" y="319"/>
                  </a:lnTo>
                  <a:lnTo>
                    <a:pt x="882" y="321"/>
                  </a:lnTo>
                  <a:lnTo>
                    <a:pt x="882" y="324"/>
                  </a:lnTo>
                  <a:lnTo>
                    <a:pt x="884" y="324"/>
                  </a:lnTo>
                  <a:lnTo>
                    <a:pt x="889" y="317"/>
                  </a:lnTo>
                  <a:lnTo>
                    <a:pt x="889" y="317"/>
                  </a:lnTo>
                  <a:lnTo>
                    <a:pt x="894" y="314"/>
                  </a:lnTo>
                  <a:lnTo>
                    <a:pt x="896" y="314"/>
                  </a:lnTo>
                  <a:lnTo>
                    <a:pt x="894" y="314"/>
                  </a:lnTo>
                  <a:lnTo>
                    <a:pt x="894" y="312"/>
                  </a:lnTo>
                  <a:lnTo>
                    <a:pt x="891" y="312"/>
                  </a:lnTo>
                  <a:lnTo>
                    <a:pt x="889" y="309"/>
                  </a:lnTo>
                  <a:lnTo>
                    <a:pt x="894" y="312"/>
                  </a:lnTo>
                  <a:lnTo>
                    <a:pt x="896" y="314"/>
                  </a:lnTo>
                  <a:lnTo>
                    <a:pt x="901" y="317"/>
                  </a:lnTo>
                  <a:lnTo>
                    <a:pt x="903" y="319"/>
                  </a:lnTo>
                  <a:lnTo>
                    <a:pt x="903" y="317"/>
                  </a:lnTo>
                  <a:lnTo>
                    <a:pt x="903" y="317"/>
                  </a:lnTo>
                  <a:lnTo>
                    <a:pt x="903" y="314"/>
                  </a:lnTo>
                  <a:lnTo>
                    <a:pt x="903" y="317"/>
                  </a:lnTo>
                  <a:lnTo>
                    <a:pt x="901" y="314"/>
                  </a:lnTo>
                  <a:lnTo>
                    <a:pt x="901" y="307"/>
                  </a:lnTo>
                  <a:lnTo>
                    <a:pt x="898" y="305"/>
                  </a:lnTo>
                  <a:lnTo>
                    <a:pt x="896" y="305"/>
                  </a:lnTo>
                  <a:lnTo>
                    <a:pt x="894" y="305"/>
                  </a:lnTo>
                  <a:lnTo>
                    <a:pt x="889" y="302"/>
                  </a:lnTo>
                  <a:lnTo>
                    <a:pt x="886" y="302"/>
                  </a:lnTo>
                  <a:lnTo>
                    <a:pt x="886" y="302"/>
                  </a:lnTo>
                  <a:lnTo>
                    <a:pt x="882" y="305"/>
                  </a:lnTo>
                  <a:lnTo>
                    <a:pt x="879" y="305"/>
                  </a:lnTo>
                  <a:lnTo>
                    <a:pt x="877" y="305"/>
                  </a:lnTo>
                  <a:lnTo>
                    <a:pt x="875" y="302"/>
                  </a:lnTo>
                  <a:lnTo>
                    <a:pt x="872" y="300"/>
                  </a:lnTo>
                  <a:lnTo>
                    <a:pt x="872" y="298"/>
                  </a:lnTo>
                  <a:lnTo>
                    <a:pt x="872" y="293"/>
                  </a:lnTo>
                  <a:lnTo>
                    <a:pt x="872" y="293"/>
                  </a:lnTo>
                  <a:lnTo>
                    <a:pt x="872" y="290"/>
                  </a:lnTo>
                  <a:lnTo>
                    <a:pt x="875" y="290"/>
                  </a:lnTo>
                  <a:lnTo>
                    <a:pt x="875" y="293"/>
                  </a:lnTo>
                  <a:lnTo>
                    <a:pt x="875" y="295"/>
                  </a:lnTo>
                  <a:lnTo>
                    <a:pt x="877" y="295"/>
                  </a:lnTo>
                  <a:lnTo>
                    <a:pt x="884" y="298"/>
                  </a:lnTo>
                  <a:lnTo>
                    <a:pt x="889" y="300"/>
                  </a:lnTo>
                  <a:lnTo>
                    <a:pt x="891" y="300"/>
                  </a:lnTo>
                  <a:lnTo>
                    <a:pt x="894" y="300"/>
                  </a:lnTo>
                  <a:lnTo>
                    <a:pt x="896" y="300"/>
                  </a:lnTo>
                  <a:lnTo>
                    <a:pt x="896" y="300"/>
                  </a:lnTo>
                  <a:lnTo>
                    <a:pt x="898" y="300"/>
                  </a:lnTo>
                  <a:lnTo>
                    <a:pt x="898" y="300"/>
                  </a:lnTo>
                  <a:lnTo>
                    <a:pt x="898" y="302"/>
                  </a:lnTo>
                  <a:lnTo>
                    <a:pt x="901" y="302"/>
                  </a:lnTo>
                  <a:lnTo>
                    <a:pt x="901" y="302"/>
                  </a:lnTo>
                  <a:lnTo>
                    <a:pt x="915" y="286"/>
                  </a:lnTo>
                  <a:lnTo>
                    <a:pt x="915" y="286"/>
                  </a:lnTo>
                  <a:lnTo>
                    <a:pt x="912" y="283"/>
                  </a:lnTo>
                  <a:lnTo>
                    <a:pt x="912" y="281"/>
                  </a:lnTo>
                  <a:lnTo>
                    <a:pt x="912" y="281"/>
                  </a:lnTo>
                  <a:lnTo>
                    <a:pt x="915" y="276"/>
                  </a:lnTo>
                  <a:lnTo>
                    <a:pt x="917" y="276"/>
                  </a:lnTo>
                  <a:lnTo>
                    <a:pt x="917" y="274"/>
                  </a:lnTo>
                  <a:lnTo>
                    <a:pt x="917" y="272"/>
                  </a:lnTo>
                  <a:lnTo>
                    <a:pt x="917" y="272"/>
                  </a:lnTo>
                  <a:lnTo>
                    <a:pt x="915" y="272"/>
                  </a:lnTo>
                  <a:lnTo>
                    <a:pt x="915" y="269"/>
                  </a:lnTo>
                  <a:lnTo>
                    <a:pt x="917" y="269"/>
                  </a:lnTo>
                  <a:lnTo>
                    <a:pt x="920" y="267"/>
                  </a:lnTo>
                  <a:lnTo>
                    <a:pt x="920" y="264"/>
                  </a:lnTo>
                  <a:lnTo>
                    <a:pt x="920" y="264"/>
                  </a:lnTo>
                  <a:lnTo>
                    <a:pt x="922" y="262"/>
                  </a:lnTo>
                  <a:lnTo>
                    <a:pt x="922" y="262"/>
                  </a:lnTo>
                  <a:lnTo>
                    <a:pt x="924" y="264"/>
                  </a:lnTo>
                  <a:lnTo>
                    <a:pt x="922" y="267"/>
                  </a:lnTo>
                  <a:lnTo>
                    <a:pt x="922" y="267"/>
                  </a:lnTo>
                  <a:lnTo>
                    <a:pt x="924" y="269"/>
                  </a:lnTo>
                  <a:lnTo>
                    <a:pt x="927" y="269"/>
                  </a:lnTo>
                  <a:lnTo>
                    <a:pt x="927" y="267"/>
                  </a:lnTo>
                  <a:lnTo>
                    <a:pt x="927" y="264"/>
                  </a:lnTo>
                  <a:lnTo>
                    <a:pt x="929" y="264"/>
                  </a:lnTo>
                  <a:lnTo>
                    <a:pt x="934" y="267"/>
                  </a:lnTo>
                  <a:lnTo>
                    <a:pt x="934" y="269"/>
                  </a:lnTo>
                  <a:lnTo>
                    <a:pt x="934" y="267"/>
                  </a:lnTo>
                  <a:lnTo>
                    <a:pt x="934" y="264"/>
                  </a:lnTo>
                  <a:lnTo>
                    <a:pt x="934" y="264"/>
                  </a:lnTo>
                  <a:lnTo>
                    <a:pt x="936" y="264"/>
                  </a:lnTo>
                  <a:lnTo>
                    <a:pt x="936" y="264"/>
                  </a:lnTo>
                  <a:lnTo>
                    <a:pt x="938" y="264"/>
                  </a:lnTo>
                  <a:lnTo>
                    <a:pt x="938" y="267"/>
                  </a:lnTo>
                  <a:lnTo>
                    <a:pt x="938" y="269"/>
                  </a:lnTo>
                  <a:lnTo>
                    <a:pt x="938" y="269"/>
                  </a:lnTo>
                  <a:lnTo>
                    <a:pt x="938" y="269"/>
                  </a:lnTo>
                  <a:lnTo>
                    <a:pt x="938" y="272"/>
                  </a:lnTo>
                  <a:lnTo>
                    <a:pt x="938" y="274"/>
                  </a:lnTo>
                  <a:lnTo>
                    <a:pt x="941" y="274"/>
                  </a:lnTo>
                  <a:lnTo>
                    <a:pt x="941" y="276"/>
                  </a:lnTo>
                  <a:lnTo>
                    <a:pt x="938" y="279"/>
                  </a:lnTo>
                  <a:lnTo>
                    <a:pt x="943" y="276"/>
                  </a:lnTo>
                  <a:lnTo>
                    <a:pt x="950" y="272"/>
                  </a:lnTo>
                  <a:lnTo>
                    <a:pt x="953" y="269"/>
                  </a:lnTo>
                  <a:lnTo>
                    <a:pt x="953" y="269"/>
                  </a:lnTo>
                  <a:close/>
                  <a:moveTo>
                    <a:pt x="931" y="276"/>
                  </a:moveTo>
                  <a:lnTo>
                    <a:pt x="931" y="276"/>
                  </a:lnTo>
                  <a:lnTo>
                    <a:pt x="931" y="276"/>
                  </a:lnTo>
                  <a:lnTo>
                    <a:pt x="931" y="279"/>
                  </a:lnTo>
                  <a:lnTo>
                    <a:pt x="931" y="279"/>
                  </a:lnTo>
                  <a:lnTo>
                    <a:pt x="931" y="279"/>
                  </a:lnTo>
                  <a:lnTo>
                    <a:pt x="929" y="281"/>
                  </a:lnTo>
                  <a:lnTo>
                    <a:pt x="927" y="281"/>
                  </a:lnTo>
                  <a:lnTo>
                    <a:pt x="924" y="281"/>
                  </a:lnTo>
                  <a:lnTo>
                    <a:pt x="924" y="281"/>
                  </a:lnTo>
                  <a:lnTo>
                    <a:pt x="924" y="279"/>
                  </a:lnTo>
                  <a:lnTo>
                    <a:pt x="924" y="279"/>
                  </a:lnTo>
                  <a:lnTo>
                    <a:pt x="927" y="279"/>
                  </a:lnTo>
                  <a:lnTo>
                    <a:pt x="927" y="276"/>
                  </a:lnTo>
                  <a:lnTo>
                    <a:pt x="929" y="276"/>
                  </a:lnTo>
                  <a:lnTo>
                    <a:pt x="929" y="276"/>
                  </a:lnTo>
                  <a:lnTo>
                    <a:pt x="929" y="276"/>
                  </a:lnTo>
                  <a:lnTo>
                    <a:pt x="931" y="276"/>
                  </a:lnTo>
                  <a:lnTo>
                    <a:pt x="931" y="276"/>
                  </a:lnTo>
                  <a:close/>
                  <a:moveTo>
                    <a:pt x="948" y="290"/>
                  </a:moveTo>
                  <a:lnTo>
                    <a:pt x="948" y="290"/>
                  </a:lnTo>
                  <a:lnTo>
                    <a:pt x="948" y="290"/>
                  </a:lnTo>
                  <a:lnTo>
                    <a:pt x="946" y="295"/>
                  </a:lnTo>
                  <a:lnTo>
                    <a:pt x="946" y="295"/>
                  </a:lnTo>
                  <a:lnTo>
                    <a:pt x="943" y="298"/>
                  </a:lnTo>
                  <a:lnTo>
                    <a:pt x="934" y="295"/>
                  </a:lnTo>
                  <a:lnTo>
                    <a:pt x="934" y="295"/>
                  </a:lnTo>
                  <a:lnTo>
                    <a:pt x="931" y="293"/>
                  </a:lnTo>
                  <a:lnTo>
                    <a:pt x="931" y="293"/>
                  </a:lnTo>
                  <a:lnTo>
                    <a:pt x="929" y="293"/>
                  </a:lnTo>
                  <a:lnTo>
                    <a:pt x="927" y="293"/>
                  </a:lnTo>
                  <a:lnTo>
                    <a:pt x="927" y="293"/>
                  </a:lnTo>
                  <a:lnTo>
                    <a:pt x="924" y="290"/>
                  </a:lnTo>
                  <a:lnTo>
                    <a:pt x="924" y="290"/>
                  </a:lnTo>
                  <a:lnTo>
                    <a:pt x="927" y="288"/>
                  </a:lnTo>
                  <a:lnTo>
                    <a:pt x="929" y="288"/>
                  </a:lnTo>
                  <a:lnTo>
                    <a:pt x="929" y="290"/>
                  </a:lnTo>
                  <a:lnTo>
                    <a:pt x="931" y="290"/>
                  </a:lnTo>
                  <a:lnTo>
                    <a:pt x="931" y="290"/>
                  </a:lnTo>
                  <a:lnTo>
                    <a:pt x="931" y="290"/>
                  </a:lnTo>
                  <a:lnTo>
                    <a:pt x="934" y="290"/>
                  </a:lnTo>
                  <a:lnTo>
                    <a:pt x="934" y="290"/>
                  </a:lnTo>
                  <a:lnTo>
                    <a:pt x="936" y="286"/>
                  </a:lnTo>
                  <a:lnTo>
                    <a:pt x="936" y="286"/>
                  </a:lnTo>
                  <a:lnTo>
                    <a:pt x="938" y="286"/>
                  </a:lnTo>
                  <a:lnTo>
                    <a:pt x="938" y="286"/>
                  </a:lnTo>
                  <a:lnTo>
                    <a:pt x="941" y="288"/>
                  </a:lnTo>
                  <a:lnTo>
                    <a:pt x="941" y="288"/>
                  </a:lnTo>
                  <a:lnTo>
                    <a:pt x="941" y="286"/>
                  </a:lnTo>
                  <a:lnTo>
                    <a:pt x="943" y="286"/>
                  </a:lnTo>
                  <a:lnTo>
                    <a:pt x="943" y="286"/>
                  </a:lnTo>
                  <a:lnTo>
                    <a:pt x="946" y="286"/>
                  </a:lnTo>
                  <a:lnTo>
                    <a:pt x="946" y="288"/>
                  </a:lnTo>
                  <a:lnTo>
                    <a:pt x="948" y="290"/>
                  </a:lnTo>
                  <a:close/>
                  <a:moveTo>
                    <a:pt x="503" y="350"/>
                  </a:moveTo>
                  <a:lnTo>
                    <a:pt x="503" y="350"/>
                  </a:lnTo>
                  <a:lnTo>
                    <a:pt x="503" y="352"/>
                  </a:lnTo>
                  <a:lnTo>
                    <a:pt x="503" y="352"/>
                  </a:lnTo>
                  <a:lnTo>
                    <a:pt x="503" y="352"/>
                  </a:lnTo>
                  <a:lnTo>
                    <a:pt x="501" y="352"/>
                  </a:lnTo>
                  <a:lnTo>
                    <a:pt x="499" y="352"/>
                  </a:lnTo>
                  <a:lnTo>
                    <a:pt x="496" y="352"/>
                  </a:lnTo>
                  <a:lnTo>
                    <a:pt x="496" y="350"/>
                  </a:lnTo>
                  <a:lnTo>
                    <a:pt x="496" y="347"/>
                  </a:lnTo>
                  <a:lnTo>
                    <a:pt x="494" y="347"/>
                  </a:lnTo>
                  <a:lnTo>
                    <a:pt x="492" y="347"/>
                  </a:lnTo>
                  <a:lnTo>
                    <a:pt x="492" y="345"/>
                  </a:lnTo>
                  <a:lnTo>
                    <a:pt x="489" y="340"/>
                  </a:lnTo>
                  <a:lnTo>
                    <a:pt x="489" y="340"/>
                  </a:lnTo>
                  <a:lnTo>
                    <a:pt x="489" y="343"/>
                  </a:lnTo>
                  <a:lnTo>
                    <a:pt x="487" y="343"/>
                  </a:lnTo>
                  <a:lnTo>
                    <a:pt x="484" y="340"/>
                  </a:lnTo>
                  <a:lnTo>
                    <a:pt x="480" y="335"/>
                  </a:lnTo>
                  <a:lnTo>
                    <a:pt x="480" y="333"/>
                  </a:lnTo>
                  <a:lnTo>
                    <a:pt x="480" y="333"/>
                  </a:lnTo>
                  <a:lnTo>
                    <a:pt x="484" y="331"/>
                  </a:lnTo>
                  <a:lnTo>
                    <a:pt x="489" y="333"/>
                  </a:lnTo>
                  <a:lnTo>
                    <a:pt x="492" y="335"/>
                  </a:lnTo>
                  <a:lnTo>
                    <a:pt x="496" y="340"/>
                  </a:lnTo>
                  <a:lnTo>
                    <a:pt x="499" y="343"/>
                  </a:lnTo>
                  <a:lnTo>
                    <a:pt x="501" y="343"/>
                  </a:lnTo>
                  <a:lnTo>
                    <a:pt x="501" y="345"/>
                  </a:lnTo>
                  <a:lnTo>
                    <a:pt x="503" y="347"/>
                  </a:lnTo>
                  <a:lnTo>
                    <a:pt x="503" y="350"/>
                  </a:lnTo>
                  <a:close/>
                  <a:moveTo>
                    <a:pt x="463" y="435"/>
                  </a:moveTo>
                  <a:lnTo>
                    <a:pt x="463" y="435"/>
                  </a:lnTo>
                  <a:lnTo>
                    <a:pt x="461" y="437"/>
                  </a:lnTo>
                  <a:lnTo>
                    <a:pt x="461" y="435"/>
                  </a:lnTo>
                  <a:lnTo>
                    <a:pt x="458" y="432"/>
                  </a:lnTo>
                  <a:lnTo>
                    <a:pt x="458" y="432"/>
                  </a:lnTo>
                  <a:lnTo>
                    <a:pt x="458" y="430"/>
                  </a:lnTo>
                  <a:lnTo>
                    <a:pt x="461" y="430"/>
                  </a:lnTo>
                  <a:lnTo>
                    <a:pt x="461" y="430"/>
                  </a:lnTo>
                  <a:lnTo>
                    <a:pt x="463" y="428"/>
                  </a:lnTo>
                  <a:lnTo>
                    <a:pt x="463" y="428"/>
                  </a:lnTo>
                  <a:lnTo>
                    <a:pt x="463" y="428"/>
                  </a:lnTo>
                  <a:lnTo>
                    <a:pt x="463" y="425"/>
                  </a:lnTo>
                  <a:lnTo>
                    <a:pt x="466" y="425"/>
                  </a:lnTo>
                  <a:lnTo>
                    <a:pt x="466" y="425"/>
                  </a:lnTo>
                  <a:lnTo>
                    <a:pt x="466" y="428"/>
                  </a:lnTo>
                  <a:lnTo>
                    <a:pt x="468" y="428"/>
                  </a:lnTo>
                  <a:lnTo>
                    <a:pt x="468" y="425"/>
                  </a:lnTo>
                  <a:lnTo>
                    <a:pt x="470" y="425"/>
                  </a:lnTo>
                  <a:lnTo>
                    <a:pt x="470" y="430"/>
                  </a:lnTo>
                  <a:lnTo>
                    <a:pt x="468" y="432"/>
                  </a:lnTo>
                  <a:lnTo>
                    <a:pt x="463" y="435"/>
                  </a:lnTo>
                  <a:close/>
                  <a:moveTo>
                    <a:pt x="298" y="473"/>
                  </a:moveTo>
                  <a:lnTo>
                    <a:pt x="298" y="473"/>
                  </a:lnTo>
                  <a:lnTo>
                    <a:pt x="298" y="475"/>
                  </a:lnTo>
                  <a:lnTo>
                    <a:pt x="298" y="475"/>
                  </a:lnTo>
                  <a:lnTo>
                    <a:pt x="298" y="477"/>
                  </a:lnTo>
                  <a:lnTo>
                    <a:pt x="295" y="477"/>
                  </a:lnTo>
                  <a:lnTo>
                    <a:pt x="288" y="480"/>
                  </a:lnTo>
                  <a:lnTo>
                    <a:pt x="286" y="480"/>
                  </a:lnTo>
                  <a:lnTo>
                    <a:pt x="286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1" y="482"/>
                  </a:lnTo>
                  <a:lnTo>
                    <a:pt x="279" y="482"/>
                  </a:lnTo>
                  <a:lnTo>
                    <a:pt x="274" y="482"/>
                  </a:lnTo>
                  <a:lnTo>
                    <a:pt x="272" y="482"/>
                  </a:lnTo>
                  <a:lnTo>
                    <a:pt x="272" y="482"/>
                  </a:lnTo>
                  <a:lnTo>
                    <a:pt x="274" y="482"/>
                  </a:lnTo>
                  <a:lnTo>
                    <a:pt x="274" y="480"/>
                  </a:lnTo>
                  <a:lnTo>
                    <a:pt x="276" y="477"/>
                  </a:lnTo>
                  <a:lnTo>
                    <a:pt x="276" y="475"/>
                  </a:lnTo>
                  <a:lnTo>
                    <a:pt x="276" y="473"/>
                  </a:lnTo>
                  <a:lnTo>
                    <a:pt x="279" y="473"/>
                  </a:lnTo>
                  <a:lnTo>
                    <a:pt x="283" y="473"/>
                  </a:lnTo>
                  <a:lnTo>
                    <a:pt x="283" y="473"/>
                  </a:lnTo>
                  <a:lnTo>
                    <a:pt x="286" y="470"/>
                  </a:lnTo>
                  <a:lnTo>
                    <a:pt x="288" y="470"/>
                  </a:lnTo>
                  <a:lnTo>
                    <a:pt x="288" y="470"/>
                  </a:lnTo>
                  <a:lnTo>
                    <a:pt x="288" y="473"/>
                  </a:lnTo>
                  <a:lnTo>
                    <a:pt x="288" y="473"/>
                  </a:lnTo>
                  <a:lnTo>
                    <a:pt x="291" y="473"/>
                  </a:lnTo>
                  <a:lnTo>
                    <a:pt x="291" y="473"/>
                  </a:lnTo>
                  <a:lnTo>
                    <a:pt x="291" y="473"/>
                  </a:lnTo>
                  <a:lnTo>
                    <a:pt x="293" y="473"/>
                  </a:lnTo>
                  <a:lnTo>
                    <a:pt x="295" y="473"/>
                  </a:lnTo>
                  <a:lnTo>
                    <a:pt x="298" y="473"/>
                  </a:lnTo>
                  <a:close/>
                  <a:moveTo>
                    <a:pt x="101" y="510"/>
                  </a:moveTo>
                  <a:lnTo>
                    <a:pt x="101" y="510"/>
                  </a:lnTo>
                  <a:lnTo>
                    <a:pt x="101" y="510"/>
                  </a:lnTo>
                  <a:lnTo>
                    <a:pt x="104" y="510"/>
                  </a:lnTo>
                  <a:lnTo>
                    <a:pt x="104" y="510"/>
                  </a:lnTo>
                  <a:lnTo>
                    <a:pt x="106" y="510"/>
                  </a:lnTo>
                  <a:lnTo>
                    <a:pt x="108" y="510"/>
                  </a:lnTo>
                  <a:lnTo>
                    <a:pt x="111" y="508"/>
                  </a:lnTo>
                  <a:lnTo>
                    <a:pt x="111" y="508"/>
                  </a:lnTo>
                  <a:lnTo>
                    <a:pt x="111" y="508"/>
                  </a:lnTo>
                  <a:lnTo>
                    <a:pt x="113" y="510"/>
                  </a:lnTo>
                  <a:lnTo>
                    <a:pt x="113" y="510"/>
                  </a:lnTo>
                  <a:lnTo>
                    <a:pt x="113" y="510"/>
                  </a:lnTo>
                  <a:lnTo>
                    <a:pt x="113" y="513"/>
                  </a:lnTo>
                  <a:lnTo>
                    <a:pt x="111" y="513"/>
                  </a:lnTo>
                  <a:lnTo>
                    <a:pt x="111" y="515"/>
                  </a:lnTo>
                  <a:lnTo>
                    <a:pt x="113" y="515"/>
                  </a:lnTo>
                  <a:lnTo>
                    <a:pt x="116" y="510"/>
                  </a:lnTo>
                  <a:lnTo>
                    <a:pt x="118" y="510"/>
                  </a:lnTo>
                  <a:lnTo>
                    <a:pt x="120" y="510"/>
                  </a:lnTo>
                  <a:lnTo>
                    <a:pt x="120" y="513"/>
                  </a:lnTo>
                  <a:lnTo>
                    <a:pt x="118" y="513"/>
                  </a:lnTo>
                  <a:lnTo>
                    <a:pt x="116" y="520"/>
                  </a:lnTo>
                  <a:lnTo>
                    <a:pt x="113" y="520"/>
                  </a:lnTo>
                  <a:lnTo>
                    <a:pt x="111" y="522"/>
                  </a:lnTo>
                  <a:lnTo>
                    <a:pt x="108" y="520"/>
                  </a:lnTo>
                  <a:lnTo>
                    <a:pt x="106" y="518"/>
                  </a:lnTo>
                  <a:lnTo>
                    <a:pt x="106" y="515"/>
                  </a:lnTo>
                  <a:lnTo>
                    <a:pt x="106" y="515"/>
                  </a:lnTo>
                  <a:lnTo>
                    <a:pt x="104" y="515"/>
                  </a:lnTo>
                  <a:lnTo>
                    <a:pt x="104" y="515"/>
                  </a:lnTo>
                  <a:lnTo>
                    <a:pt x="104" y="513"/>
                  </a:lnTo>
                  <a:lnTo>
                    <a:pt x="101" y="513"/>
                  </a:lnTo>
                  <a:lnTo>
                    <a:pt x="104" y="515"/>
                  </a:lnTo>
                  <a:lnTo>
                    <a:pt x="101" y="515"/>
                  </a:lnTo>
                  <a:lnTo>
                    <a:pt x="99" y="513"/>
                  </a:lnTo>
                  <a:lnTo>
                    <a:pt x="99" y="513"/>
                  </a:lnTo>
                  <a:lnTo>
                    <a:pt x="99" y="510"/>
                  </a:lnTo>
                  <a:lnTo>
                    <a:pt x="99" y="510"/>
                  </a:lnTo>
                  <a:lnTo>
                    <a:pt x="97" y="510"/>
                  </a:lnTo>
                  <a:lnTo>
                    <a:pt x="94" y="510"/>
                  </a:lnTo>
                  <a:lnTo>
                    <a:pt x="94" y="510"/>
                  </a:lnTo>
                  <a:lnTo>
                    <a:pt x="97" y="510"/>
                  </a:lnTo>
                  <a:lnTo>
                    <a:pt x="99" y="508"/>
                  </a:lnTo>
                  <a:lnTo>
                    <a:pt x="99" y="508"/>
                  </a:lnTo>
                  <a:lnTo>
                    <a:pt x="101" y="508"/>
                  </a:lnTo>
                  <a:lnTo>
                    <a:pt x="104" y="508"/>
                  </a:lnTo>
                  <a:lnTo>
                    <a:pt x="106" y="508"/>
                  </a:lnTo>
                  <a:lnTo>
                    <a:pt x="106" y="510"/>
                  </a:lnTo>
                  <a:lnTo>
                    <a:pt x="101" y="510"/>
                  </a:lnTo>
                  <a:close/>
                  <a:moveTo>
                    <a:pt x="120" y="541"/>
                  </a:moveTo>
                  <a:lnTo>
                    <a:pt x="120" y="541"/>
                  </a:lnTo>
                  <a:lnTo>
                    <a:pt x="120" y="544"/>
                  </a:lnTo>
                  <a:lnTo>
                    <a:pt x="120" y="546"/>
                  </a:lnTo>
                  <a:lnTo>
                    <a:pt x="120" y="546"/>
                  </a:lnTo>
                  <a:lnTo>
                    <a:pt x="118" y="548"/>
                  </a:lnTo>
                  <a:lnTo>
                    <a:pt x="116" y="551"/>
                  </a:lnTo>
                  <a:lnTo>
                    <a:pt x="113" y="548"/>
                  </a:lnTo>
                  <a:lnTo>
                    <a:pt x="111" y="546"/>
                  </a:lnTo>
                  <a:lnTo>
                    <a:pt x="108" y="546"/>
                  </a:lnTo>
                  <a:lnTo>
                    <a:pt x="113" y="541"/>
                  </a:lnTo>
                  <a:lnTo>
                    <a:pt x="116" y="541"/>
                  </a:lnTo>
                  <a:lnTo>
                    <a:pt x="118" y="539"/>
                  </a:lnTo>
                  <a:lnTo>
                    <a:pt x="116" y="541"/>
                  </a:lnTo>
                  <a:lnTo>
                    <a:pt x="118" y="541"/>
                  </a:lnTo>
                  <a:lnTo>
                    <a:pt x="118" y="541"/>
                  </a:lnTo>
                  <a:lnTo>
                    <a:pt x="120" y="541"/>
                  </a:lnTo>
                  <a:close/>
                  <a:moveTo>
                    <a:pt x="108" y="537"/>
                  </a:moveTo>
                  <a:lnTo>
                    <a:pt x="108" y="537"/>
                  </a:lnTo>
                  <a:lnTo>
                    <a:pt x="106" y="537"/>
                  </a:lnTo>
                  <a:lnTo>
                    <a:pt x="106" y="539"/>
                  </a:lnTo>
                  <a:lnTo>
                    <a:pt x="106" y="541"/>
                  </a:lnTo>
                  <a:lnTo>
                    <a:pt x="106" y="541"/>
                  </a:lnTo>
                  <a:lnTo>
                    <a:pt x="106" y="541"/>
                  </a:lnTo>
                  <a:lnTo>
                    <a:pt x="104" y="541"/>
                  </a:lnTo>
                  <a:lnTo>
                    <a:pt x="104" y="541"/>
                  </a:lnTo>
                  <a:lnTo>
                    <a:pt x="104" y="539"/>
                  </a:lnTo>
                  <a:lnTo>
                    <a:pt x="104" y="539"/>
                  </a:lnTo>
                  <a:lnTo>
                    <a:pt x="104" y="537"/>
                  </a:lnTo>
                  <a:lnTo>
                    <a:pt x="101" y="534"/>
                  </a:lnTo>
                  <a:lnTo>
                    <a:pt x="99" y="534"/>
                  </a:lnTo>
                  <a:lnTo>
                    <a:pt x="97" y="532"/>
                  </a:lnTo>
                  <a:lnTo>
                    <a:pt x="87" y="532"/>
                  </a:lnTo>
                  <a:lnTo>
                    <a:pt x="82" y="532"/>
                  </a:lnTo>
                  <a:lnTo>
                    <a:pt x="78" y="534"/>
                  </a:lnTo>
                  <a:lnTo>
                    <a:pt x="75" y="534"/>
                  </a:lnTo>
                  <a:lnTo>
                    <a:pt x="73" y="532"/>
                  </a:lnTo>
                  <a:lnTo>
                    <a:pt x="75" y="532"/>
                  </a:lnTo>
                  <a:lnTo>
                    <a:pt x="75" y="529"/>
                  </a:lnTo>
                  <a:lnTo>
                    <a:pt x="73" y="527"/>
                  </a:lnTo>
                  <a:lnTo>
                    <a:pt x="73" y="527"/>
                  </a:lnTo>
                  <a:lnTo>
                    <a:pt x="75" y="527"/>
                  </a:lnTo>
                  <a:lnTo>
                    <a:pt x="75" y="527"/>
                  </a:lnTo>
                  <a:lnTo>
                    <a:pt x="78" y="527"/>
                  </a:lnTo>
                  <a:lnTo>
                    <a:pt x="78" y="525"/>
                  </a:lnTo>
                  <a:lnTo>
                    <a:pt x="75" y="525"/>
                  </a:lnTo>
                  <a:lnTo>
                    <a:pt x="75" y="525"/>
                  </a:lnTo>
                  <a:lnTo>
                    <a:pt x="75" y="525"/>
                  </a:lnTo>
                  <a:lnTo>
                    <a:pt x="75" y="522"/>
                  </a:lnTo>
                  <a:lnTo>
                    <a:pt x="78" y="525"/>
                  </a:lnTo>
                  <a:lnTo>
                    <a:pt x="80" y="525"/>
                  </a:lnTo>
                  <a:lnTo>
                    <a:pt x="82" y="525"/>
                  </a:lnTo>
                  <a:lnTo>
                    <a:pt x="85" y="522"/>
                  </a:lnTo>
                  <a:lnTo>
                    <a:pt x="82" y="522"/>
                  </a:lnTo>
                  <a:lnTo>
                    <a:pt x="80" y="525"/>
                  </a:lnTo>
                  <a:lnTo>
                    <a:pt x="80" y="522"/>
                  </a:lnTo>
                  <a:lnTo>
                    <a:pt x="78" y="522"/>
                  </a:lnTo>
                  <a:lnTo>
                    <a:pt x="85" y="522"/>
                  </a:lnTo>
                  <a:lnTo>
                    <a:pt x="90" y="522"/>
                  </a:lnTo>
                  <a:lnTo>
                    <a:pt x="92" y="520"/>
                  </a:lnTo>
                  <a:lnTo>
                    <a:pt x="92" y="525"/>
                  </a:lnTo>
                  <a:lnTo>
                    <a:pt x="92" y="527"/>
                  </a:lnTo>
                  <a:lnTo>
                    <a:pt x="94" y="527"/>
                  </a:lnTo>
                  <a:lnTo>
                    <a:pt x="94" y="527"/>
                  </a:lnTo>
                  <a:lnTo>
                    <a:pt x="97" y="525"/>
                  </a:lnTo>
                  <a:lnTo>
                    <a:pt x="97" y="525"/>
                  </a:lnTo>
                  <a:lnTo>
                    <a:pt x="99" y="525"/>
                  </a:lnTo>
                  <a:lnTo>
                    <a:pt x="99" y="525"/>
                  </a:lnTo>
                  <a:lnTo>
                    <a:pt x="101" y="527"/>
                  </a:lnTo>
                  <a:lnTo>
                    <a:pt x="104" y="525"/>
                  </a:lnTo>
                  <a:lnTo>
                    <a:pt x="104" y="525"/>
                  </a:lnTo>
                  <a:lnTo>
                    <a:pt x="106" y="525"/>
                  </a:lnTo>
                  <a:lnTo>
                    <a:pt x="108" y="525"/>
                  </a:lnTo>
                  <a:lnTo>
                    <a:pt x="108" y="525"/>
                  </a:lnTo>
                  <a:lnTo>
                    <a:pt x="111" y="527"/>
                  </a:lnTo>
                  <a:lnTo>
                    <a:pt x="111" y="529"/>
                  </a:lnTo>
                  <a:lnTo>
                    <a:pt x="111" y="532"/>
                  </a:lnTo>
                  <a:lnTo>
                    <a:pt x="108" y="53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270495" y="1836649"/>
              <a:ext cx="1726616" cy="1444398"/>
            </a:xfrm>
            <a:custGeom>
              <a:avLst/>
              <a:gdLst>
                <a:gd name="T0" fmla="*/ 1929 w 1993"/>
                <a:gd name="T1" fmla="*/ 1602 h 1663"/>
                <a:gd name="T2" fmla="*/ 1894 w 1993"/>
                <a:gd name="T3" fmla="*/ 1616 h 1663"/>
                <a:gd name="T4" fmla="*/ 1806 w 1993"/>
                <a:gd name="T5" fmla="*/ 1625 h 1663"/>
                <a:gd name="T6" fmla="*/ 1724 w 1993"/>
                <a:gd name="T7" fmla="*/ 1602 h 1663"/>
                <a:gd name="T8" fmla="*/ 1643 w 1993"/>
                <a:gd name="T9" fmla="*/ 1552 h 1663"/>
                <a:gd name="T10" fmla="*/ 1634 w 1993"/>
                <a:gd name="T11" fmla="*/ 1483 h 1663"/>
                <a:gd name="T12" fmla="*/ 1598 w 1993"/>
                <a:gd name="T13" fmla="*/ 1434 h 1663"/>
                <a:gd name="T14" fmla="*/ 1525 w 1993"/>
                <a:gd name="T15" fmla="*/ 1441 h 1663"/>
                <a:gd name="T16" fmla="*/ 1407 w 1993"/>
                <a:gd name="T17" fmla="*/ 1417 h 1663"/>
                <a:gd name="T18" fmla="*/ 1317 w 1993"/>
                <a:gd name="T19" fmla="*/ 1429 h 1663"/>
                <a:gd name="T20" fmla="*/ 1237 w 1993"/>
                <a:gd name="T21" fmla="*/ 1486 h 1663"/>
                <a:gd name="T22" fmla="*/ 1168 w 1993"/>
                <a:gd name="T23" fmla="*/ 1491 h 1663"/>
                <a:gd name="T24" fmla="*/ 1059 w 1993"/>
                <a:gd name="T25" fmla="*/ 1429 h 1663"/>
                <a:gd name="T26" fmla="*/ 941 w 1993"/>
                <a:gd name="T27" fmla="*/ 1339 h 1663"/>
                <a:gd name="T28" fmla="*/ 811 w 1993"/>
                <a:gd name="T29" fmla="*/ 1410 h 1663"/>
                <a:gd name="T30" fmla="*/ 792 w 1993"/>
                <a:gd name="T31" fmla="*/ 1308 h 1663"/>
                <a:gd name="T32" fmla="*/ 693 w 1993"/>
                <a:gd name="T33" fmla="*/ 1294 h 1663"/>
                <a:gd name="T34" fmla="*/ 612 w 1993"/>
                <a:gd name="T35" fmla="*/ 1219 h 1663"/>
                <a:gd name="T36" fmla="*/ 563 w 1993"/>
                <a:gd name="T37" fmla="*/ 1202 h 1663"/>
                <a:gd name="T38" fmla="*/ 537 w 1993"/>
                <a:gd name="T39" fmla="*/ 1197 h 1663"/>
                <a:gd name="T40" fmla="*/ 487 w 1993"/>
                <a:gd name="T41" fmla="*/ 1136 h 1663"/>
                <a:gd name="T42" fmla="*/ 463 w 1993"/>
                <a:gd name="T43" fmla="*/ 1079 h 1663"/>
                <a:gd name="T44" fmla="*/ 407 w 1993"/>
                <a:gd name="T45" fmla="*/ 989 h 1663"/>
                <a:gd name="T46" fmla="*/ 369 w 1993"/>
                <a:gd name="T47" fmla="*/ 939 h 1663"/>
                <a:gd name="T48" fmla="*/ 336 w 1993"/>
                <a:gd name="T49" fmla="*/ 878 h 1663"/>
                <a:gd name="T50" fmla="*/ 291 w 1993"/>
                <a:gd name="T51" fmla="*/ 816 h 1663"/>
                <a:gd name="T52" fmla="*/ 253 w 1993"/>
                <a:gd name="T53" fmla="*/ 731 h 1663"/>
                <a:gd name="T54" fmla="*/ 191 w 1993"/>
                <a:gd name="T55" fmla="*/ 686 h 1663"/>
                <a:gd name="T56" fmla="*/ 154 w 1993"/>
                <a:gd name="T57" fmla="*/ 679 h 1663"/>
                <a:gd name="T58" fmla="*/ 99 w 1993"/>
                <a:gd name="T59" fmla="*/ 566 h 1663"/>
                <a:gd name="T60" fmla="*/ 40 w 1993"/>
                <a:gd name="T61" fmla="*/ 480 h 1663"/>
                <a:gd name="T62" fmla="*/ 9 w 1993"/>
                <a:gd name="T63" fmla="*/ 436 h 1663"/>
                <a:gd name="T64" fmla="*/ 26 w 1993"/>
                <a:gd name="T65" fmla="*/ 336 h 1663"/>
                <a:gd name="T66" fmla="*/ 71 w 1993"/>
                <a:gd name="T67" fmla="*/ 315 h 1663"/>
                <a:gd name="T68" fmla="*/ 132 w 1993"/>
                <a:gd name="T69" fmla="*/ 227 h 1663"/>
                <a:gd name="T70" fmla="*/ 213 w 1993"/>
                <a:gd name="T71" fmla="*/ 85 h 1663"/>
                <a:gd name="T72" fmla="*/ 291 w 1993"/>
                <a:gd name="T73" fmla="*/ 52 h 1663"/>
                <a:gd name="T74" fmla="*/ 378 w 1993"/>
                <a:gd name="T75" fmla="*/ 50 h 1663"/>
                <a:gd name="T76" fmla="*/ 480 w 1993"/>
                <a:gd name="T77" fmla="*/ 109 h 1663"/>
                <a:gd name="T78" fmla="*/ 570 w 1993"/>
                <a:gd name="T79" fmla="*/ 135 h 1663"/>
                <a:gd name="T80" fmla="*/ 783 w 1993"/>
                <a:gd name="T81" fmla="*/ 206 h 1663"/>
                <a:gd name="T82" fmla="*/ 877 w 1993"/>
                <a:gd name="T83" fmla="*/ 218 h 1663"/>
                <a:gd name="T84" fmla="*/ 1024 w 1993"/>
                <a:gd name="T85" fmla="*/ 234 h 1663"/>
                <a:gd name="T86" fmla="*/ 1203 w 1993"/>
                <a:gd name="T87" fmla="*/ 348 h 1663"/>
                <a:gd name="T88" fmla="*/ 1189 w 1993"/>
                <a:gd name="T89" fmla="*/ 426 h 1663"/>
                <a:gd name="T90" fmla="*/ 1161 w 1993"/>
                <a:gd name="T91" fmla="*/ 495 h 1663"/>
                <a:gd name="T92" fmla="*/ 1140 w 1993"/>
                <a:gd name="T93" fmla="*/ 599 h 1663"/>
                <a:gd name="T94" fmla="*/ 1159 w 1993"/>
                <a:gd name="T95" fmla="*/ 686 h 1663"/>
                <a:gd name="T96" fmla="*/ 1244 w 1993"/>
                <a:gd name="T97" fmla="*/ 767 h 1663"/>
                <a:gd name="T98" fmla="*/ 1303 w 1993"/>
                <a:gd name="T99" fmla="*/ 833 h 1663"/>
                <a:gd name="T100" fmla="*/ 1350 w 1993"/>
                <a:gd name="T101" fmla="*/ 876 h 1663"/>
                <a:gd name="T102" fmla="*/ 1454 w 1993"/>
                <a:gd name="T103" fmla="*/ 942 h 1663"/>
                <a:gd name="T104" fmla="*/ 1553 w 1993"/>
                <a:gd name="T105" fmla="*/ 970 h 1663"/>
                <a:gd name="T106" fmla="*/ 1634 w 1993"/>
                <a:gd name="T107" fmla="*/ 1048 h 1663"/>
                <a:gd name="T108" fmla="*/ 1646 w 1993"/>
                <a:gd name="T109" fmla="*/ 1119 h 1663"/>
                <a:gd name="T110" fmla="*/ 1714 w 1993"/>
                <a:gd name="T111" fmla="*/ 1159 h 1663"/>
                <a:gd name="T112" fmla="*/ 1780 w 1993"/>
                <a:gd name="T113" fmla="*/ 1162 h 1663"/>
                <a:gd name="T114" fmla="*/ 1842 w 1993"/>
                <a:gd name="T115" fmla="*/ 1129 h 1663"/>
                <a:gd name="T116" fmla="*/ 1882 w 1993"/>
                <a:gd name="T117" fmla="*/ 1091 h 1663"/>
                <a:gd name="T118" fmla="*/ 1958 w 1993"/>
                <a:gd name="T119" fmla="*/ 1169 h 1663"/>
                <a:gd name="T120" fmla="*/ 1970 w 1993"/>
                <a:gd name="T121" fmla="*/ 1275 h 1663"/>
                <a:gd name="T122" fmla="*/ 1977 w 1993"/>
                <a:gd name="T123" fmla="*/ 1386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663">
                  <a:moveTo>
                    <a:pt x="1965" y="1552"/>
                  </a:moveTo>
                  <a:lnTo>
                    <a:pt x="1965" y="1552"/>
                  </a:lnTo>
                  <a:lnTo>
                    <a:pt x="1965" y="1554"/>
                  </a:lnTo>
                  <a:lnTo>
                    <a:pt x="1965" y="1557"/>
                  </a:lnTo>
                  <a:lnTo>
                    <a:pt x="1965" y="1554"/>
                  </a:lnTo>
                  <a:lnTo>
                    <a:pt x="1960" y="1554"/>
                  </a:lnTo>
                  <a:lnTo>
                    <a:pt x="1958" y="1554"/>
                  </a:lnTo>
                  <a:lnTo>
                    <a:pt x="1955" y="1554"/>
                  </a:lnTo>
                  <a:lnTo>
                    <a:pt x="1953" y="1554"/>
                  </a:lnTo>
                  <a:lnTo>
                    <a:pt x="1953" y="1554"/>
                  </a:lnTo>
                  <a:lnTo>
                    <a:pt x="1951" y="1554"/>
                  </a:lnTo>
                  <a:lnTo>
                    <a:pt x="1951" y="1557"/>
                  </a:lnTo>
                  <a:lnTo>
                    <a:pt x="1951" y="1557"/>
                  </a:lnTo>
                  <a:lnTo>
                    <a:pt x="1948" y="1559"/>
                  </a:lnTo>
                  <a:lnTo>
                    <a:pt x="1948" y="1562"/>
                  </a:lnTo>
                  <a:lnTo>
                    <a:pt x="1948" y="1564"/>
                  </a:lnTo>
                  <a:lnTo>
                    <a:pt x="1951" y="1566"/>
                  </a:lnTo>
                  <a:lnTo>
                    <a:pt x="1951" y="1569"/>
                  </a:lnTo>
                  <a:lnTo>
                    <a:pt x="1951" y="1571"/>
                  </a:lnTo>
                  <a:lnTo>
                    <a:pt x="1951" y="1573"/>
                  </a:lnTo>
                  <a:lnTo>
                    <a:pt x="1951" y="1576"/>
                  </a:lnTo>
                  <a:lnTo>
                    <a:pt x="1948" y="1576"/>
                  </a:lnTo>
                  <a:lnTo>
                    <a:pt x="1948" y="1578"/>
                  </a:lnTo>
                  <a:lnTo>
                    <a:pt x="1944" y="1580"/>
                  </a:lnTo>
                  <a:lnTo>
                    <a:pt x="1941" y="1580"/>
                  </a:lnTo>
                  <a:lnTo>
                    <a:pt x="1941" y="1580"/>
                  </a:lnTo>
                  <a:lnTo>
                    <a:pt x="1939" y="1583"/>
                  </a:lnTo>
                  <a:lnTo>
                    <a:pt x="1936" y="1585"/>
                  </a:lnTo>
                  <a:lnTo>
                    <a:pt x="1936" y="1588"/>
                  </a:lnTo>
                  <a:lnTo>
                    <a:pt x="1936" y="1590"/>
                  </a:lnTo>
                  <a:lnTo>
                    <a:pt x="1936" y="1592"/>
                  </a:lnTo>
                  <a:lnTo>
                    <a:pt x="1939" y="1595"/>
                  </a:lnTo>
                  <a:lnTo>
                    <a:pt x="1939" y="1597"/>
                  </a:lnTo>
                  <a:lnTo>
                    <a:pt x="1939" y="1597"/>
                  </a:lnTo>
                  <a:lnTo>
                    <a:pt x="1939" y="1599"/>
                  </a:lnTo>
                  <a:lnTo>
                    <a:pt x="1939" y="1599"/>
                  </a:lnTo>
                  <a:lnTo>
                    <a:pt x="1934" y="1602"/>
                  </a:lnTo>
                  <a:lnTo>
                    <a:pt x="1932" y="1602"/>
                  </a:lnTo>
                  <a:lnTo>
                    <a:pt x="1929" y="1602"/>
                  </a:lnTo>
                  <a:lnTo>
                    <a:pt x="1929" y="1602"/>
                  </a:lnTo>
                  <a:lnTo>
                    <a:pt x="1927" y="1599"/>
                  </a:lnTo>
                  <a:lnTo>
                    <a:pt x="1927" y="1597"/>
                  </a:lnTo>
                  <a:lnTo>
                    <a:pt x="1925" y="1590"/>
                  </a:lnTo>
                  <a:lnTo>
                    <a:pt x="1925" y="1573"/>
                  </a:lnTo>
                  <a:lnTo>
                    <a:pt x="1925" y="1573"/>
                  </a:lnTo>
                  <a:lnTo>
                    <a:pt x="1925" y="1573"/>
                  </a:lnTo>
                  <a:lnTo>
                    <a:pt x="1925" y="1573"/>
                  </a:lnTo>
                  <a:lnTo>
                    <a:pt x="1925" y="1573"/>
                  </a:lnTo>
                  <a:lnTo>
                    <a:pt x="1922" y="1573"/>
                  </a:lnTo>
                  <a:lnTo>
                    <a:pt x="1922" y="1573"/>
                  </a:lnTo>
                  <a:lnTo>
                    <a:pt x="1922" y="1573"/>
                  </a:lnTo>
                  <a:lnTo>
                    <a:pt x="1920" y="1573"/>
                  </a:lnTo>
                  <a:lnTo>
                    <a:pt x="1920" y="1576"/>
                  </a:lnTo>
                  <a:lnTo>
                    <a:pt x="1918" y="1576"/>
                  </a:lnTo>
                  <a:lnTo>
                    <a:pt x="1910" y="1573"/>
                  </a:lnTo>
                  <a:lnTo>
                    <a:pt x="1908" y="1573"/>
                  </a:lnTo>
                  <a:lnTo>
                    <a:pt x="1908" y="1576"/>
                  </a:lnTo>
                  <a:lnTo>
                    <a:pt x="1908" y="1576"/>
                  </a:lnTo>
                  <a:lnTo>
                    <a:pt x="1906" y="1578"/>
                  </a:lnTo>
                  <a:lnTo>
                    <a:pt x="1906" y="1578"/>
                  </a:lnTo>
                  <a:lnTo>
                    <a:pt x="1906" y="1585"/>
                  </a:lnTo>
                  <a:lnTo>
                    <a:pt x="1906" y="1588"/>
                  </a:lnTo>
                  <a:lnTo>
                    <a:pt x="1906" y="1590"/>
                  </a:lnTo>
                  <a:lnTo>
                    <a:pt x="1906" y="1590"/>
                  </a:lnTo>
                  <a:lnTo>
                    <a:pt x="1906" y="1590"/>
                  </a:lnTo>
                  <a:lnTo>
                    <a:pt x="1906" y="1592"/>
                  </a:lnTo>
                  <a:lnTo>
                    <a:pt x="1906" y="1592"/>
                  </a:lnTo>
                  <a:lnTo>
                    <a:pt x="1906" y="1595"/>
                  </a:lnTo>
                  <a:lnTo>
                    <a:pt x="1906" y="1595"/>
                  </a:lnTo>
                  <a:lnTo>
                    <a:pt x="1906" y="1595"/>
                  </a:lnTo>
                  <a:lnTo>
                    <a:pt x="1906" y="1602"/>
                  </a:lnTo>
                  <a:lnTo>
                    <a:pt x="1906" y="1604"/>
                  </a:lnTo>
                  <a:lnTo>
                    <a:pt x="1906" y="1604"/>
                  </a:lnTo>
                  <a:lnTo>
                    <a:pt x="1906" y="1604"/>
                  </a:lnTo>
                  <a:lnTo>
                    <a:pt x="1899" y="1606"/>
                  </a:lnTo>
                  <a:lnTo>
                    <a:pt x="1896" y="1609"/>
                  </a:lnTo>
                  <a:lnTo>
                    <a:pt x="1896" y="1609"/>
                  </a:lnTo>
                  <a:lnTo>
                    <a:pt x="1894" y="1611"/>
                  </a:lnTo>
                  <a:lnTo>
                    <a:pt x="1894" y="1614"/>
                  </a:lnTo>
                  <a:lnTo>
                    <a:pt x="1894" y="1616"/>
                  </a:lnTo>
                  <a:lnTo>
                    <a:pt x="1894" y="1621"/>
                  </a:lnTo>
                  <a:lnTo>
                    <a:pt x="1894" y="1628"/>
                  </a:lnTo>
                  <a:lnTo>
                    <a:pt x="1896" y="1633"/>
                  </a:lnTo>
                  <a:lnTo>
                    <a:pt x="1896" y="1635"/>
                  </a:lnTo>
                  <a:lnTo>
                    <a:pt x="1896" y="1637"/>
                  </a:lnTo>
                  <a:lnTo>
                    <a:pt x="1896" y="1640"/>
                  </a:lnTo>
                  <a:lnTo>
                    <a:pt x="1896" y="1642"/>
                  </a:lnTo>
                  <a:lnTo>
                    <a:pt x="1894" y="1644"/>
                  </a:lnTo>
                  <a:lnTo>
                    <a:pt x="1892" y="1647"/>
                  </a:lnTo>
                  <a:lnTo>
                    <a:pt x="1889" y="1649"/>
                  </a:lnTo>
                  <a:lnTo>
                    <a:pt x="1884" y="1656"/>
                  </a:lnTo>
                  <a:lnTo>
                    <a:pt x="1882" y="1656"/>
                  </a:lnTo>
                  <a:lnTo>
                    <a:pt x="1873" y="1661"/>
                  </a:lnTo>
                  <a:lnTo>
                    <a:pt x="1873" y="1661"/>
                  </a:lnTo>
                  <a:lnTo>
                    <a:pt x="1868" y="1661"/>
                  </a:lnTo>
                  <a:lnTo>
                    <a:pt x="1868" y="1661"/>
                  </a:lnTo>
                  <a:lnTo>
                    <a:pt x="1866" y="1659"/>
                  </a:lnTo>
                  <a:lnTo>
                    <a:pt x="1861" y="1651"/>
                  </a:lnTo>
                  <a:lnTo>
                    <a:pt x="1858" y="1647"/>
                  </a:lnTo>
                  <a:lnTo>
                    <a:pt x="1858" y="1644"/>
                  </a:lnTo>
                  <a:lnTo>
                    <a:pt x="1858" y="1644"/>
                  </a:lnTo>
                  <a:lnTo>
                    <a:pt x="1856" y="1642"/>
                  </a:lnTo>
                  <a:lnTo>
                    <a:pt x="1851" y="1647"/>
                  </a:lnTo>
                  <a:lnTo>
                    <a:pt x="1849" y="1651"/>
                  </a:lnTo>
                  <a:lnTo>
                    <a:pt x="1849" y="1656"/>
                  </a:lnTo>
                  <a:lnTo>
                    <a:pt x="1847" y="1656"/>
                  </a:lnTo>
                  <a:lnTo>
                    <a:pt x="1844" y="1659"/>
                  </a:lnTo>
                  <a:lnTo>
                    <a:pt x="1842" y="1659"/>
                  </a:lnTo>
                  <a:lnTo>
                    <a:pt x="1832" y="1661"/>
                  </a:lnTo>
                  <a:lnTo>
                    <a:pt x="1830" y="1663"/>
                  </a:lnTo>
                  <a:lnTo>
                    <a:pt x="1823" y="1654"/>
                  </a:lnTo>
                  <a:lnTo>
                    <a:pt x="1821" y="1651"/>
                  </a:lnTo>
                  <a:lnTo>
                    <a:pt x="1818" y="1649"/>
                  </a:lnTo>
                  <a:lnTo>
                    <a:pt x="1816" y="1649"/>
                  </a:lnTo>
                  <a:lnTo>
                    <a:pt x="1818" y="1644"/>
                  </a:lnTo>
                  <a:lnTo>
                    <a:pt x="1818" y="1642"/>
                  </a:lnTo>
                  <a:lnTo>
                    <a:pt x="1818" y="1642"/>
                  </a:lnTo>
                  <a:lnTo>
                    <a:pt x="1814" y="1637"/>
                  </a:lnTo>
                  <a:lnTo>
                    <a:pt x="1811" y="1628"/>
                  </a:lnTo>
                  <a:lnTo>
                    <a:pt x="1806" y="1625"/>
                  </a:lnTo>
                  <a:lnTo>
                    <a:pt x="1799" y="1628"/>
                  </a:lnTo>
                  <a:lnTo>
                    <a:pt x="1795" y="1625"/>
                  </a:lnTo>
                  <a:lnTo>
                    <a:pt x="1795" y="1621"/>
                  </a:lnTo>
                  <a:lnTo>
                    <a:pt x="1792" y="1606"/>
                  </a:lnTo>
                  <a:lnTo>
                    <a:pt x="1790" y="1602"/>
                  </a:lnTo>
                  <a:lnTo>
                    <a:pt x="1785" y="1602"/>
                  </a:lnTo>
                  <a:lnTo>
                    <a:pt x="1783" y="1604"/>
                  </a:lnTo>
                  <a:lnTo>
                    <a:pt x="1780" y="1602"/>
                  </a:lnTo>
                  <a:lnTo>
                    <a:pt x="1778" y="1597"/>
                  </a:lnTo>
                  <a:lnTo>
                    <a:pt x="1776" y="1595"/>
                  </a:lnTo>
                  <a:lnTo>
                    <a:pt x="1773" y="1595"/>
                  </a:lnTo>
                  <a:lnTo>
                    <a:pt x="1771" y="1599"/>
                  </a:lnTo>
                  <a:lnTo>
                    <a:pt x="1769" y="1602"/>
                  </a:lnTo>
                  <a:lnTo>
                    <a:pt x="1766" y="1604"/>
                  </a:lnTo>
                  <a:lnTo>
                    <a:pt x="1766" y="1606"/>
                  </a:lnTo>
                  <a:lnTo>
                    <a:pt x="1764" y="1606"/>
                  </a:lnTo>
                  <a:lnTo>
                    <a:pt x="1764" y="1609"/>
                  </a:lnTo>
                  <a:lnTo>
                    <a:pt x="1761" y="1609"/>
                  </a:lnTo>
                  <a:lnTo>
                    <a:pt x="1761" y="1611"/>
                  </a:lnTo>
                  <a:lnTo>
                    <a:pt x="1761" y="1611"/>
                  </a:lnTo>
                  <a:lnTo>
                    <a:pt x="1761" y="1614"/>
                  </a:lnTo>
                  <a:lnTo>
                    <a:pt x="1761" y="1614"/>
                  </a:lnTo>
                  <a:lnTo>
                    <a:pt x="1759" y="1618"/>
                  </a:lnTo>
                  <a:lnTo>
                    <a:pt x="1759" y="1621"/>
                  </a:lnTo>
                  <a:lnTo>
                    <a:pt x="1757" y="1623"/>
                  </a:lnTo>
                  <a:lnTo>
                    <a:pt x="1754" y="1623"/>
                  </a:lnTo>
                  <a:lnTo>
                    <a:pt x="1754" y="1621"/>
                  </a:lnTo>
                  <a:lnTo>
                    <a:pt x="1752" y="1621"/>
                  </a:lnTo>
                  <a:lnTo>
                    <a:pt x="1750" y="1623"/>
                  </a:lnTo>
                  <a:lnTo>
                    <a:pt x="1750" y="1625"/>
                  </a:lnTo>
                  <a:lnTo>
                    <a:pt x="1745" y="1625"/>
                  </a:lnTo>
                  <a:lnTo>
                    <a:pt x="1743" y="1628"/>
                  </a:lnTo>
                  <a:lnTo>
                    <a:pt x="1740" y="1625"/>
                  </a:lnTo>
                  <a:lnTo>
                    <a:pt x="1735" y="1618"/>
                  </a:lnTo>
                  <a:lnTo>
                    <a:pt x="1733" y="1616"/>
                  </a:lnTo>
                  <a:lnTo>
                    <a:pt x="1733" y="1614"/>
                  </a:lnTo>
                  <a:lnTo>
                    <a:pt x="1733" y="1611"/>
                  </a:lnTo>
                  <a:lnTo>
                    <a:pt x="1731" y="1611"/>
                  </a:lnTo>
                  <a:lnTo>
                    <a:pt x="1731" y="1611"/>
                  </a:lnTo>
                  <a:lnTo>
                    <a:pt x="1724" y="1602"/>
                  </a:lnTo>
                  <a:lnTo>
                    <a:pt x="1721" y="1599"/>
                  </a:lnTo>
                  <a:lnTo>
                    <a:pt x="1714" y="1602"/>
                  </a:lnTo>
                  <a:lnTo>
                    <a:pt x="1709" y="1602"/>
                  </a:lnTo>
                  <a:lnTo>
                    <a:pt x="1707" y="1602"/>
                  </a:lnTo>
                  <a:lnTo>
                    <a:pt x="1702" y="1599"/>
                  </a:lnTo>
                  <a:lnTo>
                    <a:pt x="1700" y="1597"/>
                  </a:lnTo>
                  <a:lnTo>
                    <a:pt x="1695" y="1595"/>
                  </a:lnTo>
                  <a:lnTo>
                    <a:pt x="1688" y="1592"/>
                  </a:lnTo>
                  <a:lnTo>
                    <a:pt x="1683" y="1588"/>
                  </a:lnTo>
                  <a:lnTo>
                    <a:pt x="1681" y="1583"/>
                  </a:lnTo>
                  <a:lnTo>
                    <a:pt x="1674" y="1576"/>
                  </a:lnTo>
                  <a:lnTo>
                    <a:pt x="1672" y="1573"/>
                  </a:lnTo>
                  <a:lnTo>
                    <a:pt x="1667" y="1573"/>
                  </a:lnTo>
                  <a:lnTo>
                    <a:pt x="1667" y="1573"/>
                  </a:lnTo>
                  <a:lnTo>
                    <a:pt x="1665" y="1573"/>
                  </a:lnTo>
                  <a:lnTo>
                    <a:pt x="1660" y="1573"/>
                  </a:lnTo>
                  <a:lnTo>
                    <a:pt x="1657" y="1573"/>
                  </a:lnTo>
                  <a:lnTo>
                    <a:pt x="1653" y="1573"/>
                  </a:lnTo>
                  <a:lnTo>
                    <a:pt x="1650" y="1573"/>
                  </a:lnTo>
                  <a:lnTo>
                    <a:pt x="1648" y="1573"/>
                  </a:lnTo>
                  <a:lnTo>
                    <a:pt x="1646" y="1576"/>
                  </a:lnTo>
                  <a:lnTo>
                    <a:pt x="1643" y="1580"/>
                  </a:lnTo>
                  <a:lnTo>
                    <a:pt x="1643" y="1580"/>
                  </a:lnTo>
                  <a:lnTo>
                    <a:pt x="1641" y="1578"/>
                  </a:lnTo>
                  <a:lnTo>
                    <a:pt x="1641" y="1576"/>
                  </a:lnTo>
                  <a:lnTo>
                    <a:pt x="1639" y="1573"/>
                  </a:lnTo>
                  <a:lnTo>
                    <a:pt x="1639" y="1573"/>
                  </a:lnTo>
                  <a:lnTo>
                    <a:pt x="1639" y="1573"/>
                  </a:lnTo>
                  <a:lnTo>
                    <a:pt x="1634" y="1573"/>
                  </a:lnTo>
                  <a:lnTo>
                    <a:pt x="1634" y="1571"/>
                  </a:lnTo>
                  <a:lnTo>
                    <a:pt x="1631" y="1571"/>
                  </a:lnTo>
                  <a:lnTo>
                    <a:pt x="1631" y="1569"/>
                  </a:lnTo>
                  <a:lnTo>
                    <a:pt x="1629" y="1569"/>
                  </a:lnTo>
                  <a:lnTo>
                    <a:pt x="1631" y="1566"/>
                  </a:lnTo>
                  <a:lnTo>
                    <a:pt x="1636" y="1564"/>
                  </a:lnTo>
                  <a:lnTo>
                    <a:pt x="1641" y="1564"/>
                  </a:lnTo>
                  <a:lnTo>
                    <a:pt x="1641" y="1559"/>
                  </a:lnTo>
                  <a:lnTo>
                    <a:pt x="1641" y="1559"/>
                  </a:lnTo>
                  <a:lnTo>
                    <a:pt x="1641" y="1554"/>
                  </a:lnTo>
                  <a:lnTo>
                    <a:pt x="1643" y="1552"/>
                  </a:lnTo>
                  <a:lnTo>
                    <a:pt x="1646" y="1552"/>
                  </a:lnTo>
                  <a:lnTo>
                    <a:pt x="1648" y="1550"/>
                  </a:lnTo>
                  <a:lnTo>
                    <a:pt x="1650" y="1550"/>
                  </a:lnTo>
                  <a:lnTo>
                    <a:pt x="1653" y="1550"/>
                  </a:lnTo>
                  <a:lnTo>
                    <a:pt x="1655" y="1547"/>
                  </a:lnTo>
                  <a:lnTo>
                    <a:pt x="1657" y="1547"/>
                  </a:lnTo>
                  <a:lnTo>
                    <a:pt x="1660" y="1543"/>
                  </a:lnTo>
                  <a:lnTo>
                    <a:pt x="1660" y="1543"/>
                  </a:lnTo>
                  <a:lnTo>
                    <a:pt x="1660" y="1540"/>
                  </a:lnTo>
                  <a:lnTo>
                    <a:pt x="1674" y="1538"/>
                  </a:lnTo>
                  <a:lnTo>
                    <a:pt x="1676" y="1536"/>
                  </a:lnTo>
                  <a:lnTo>
                    <a:pt x="1676" y="1528"/>
                  </a:lnTo>
                  <a:lnTo>
                    <a:pt x="1672" y="1519"/>
                  </a:lnTo>
                  <a:lnTo>
                    <a:pt x="1672" y="1517"/>
                  </a:lnTo>
                  <a:lnTo>
                    <a:pt x="1672" y="1509"/>
                  </a:lnTo>
                  <a:lnTo>
                    <a:pt x="1672" y="1507"/>
                  </a:lnTo>
                  <a:lnTo>
                    <a:pt x="1669" y="1505"/>
                  </a:lnTo>
                  <a:lnTo>
                    <a:pt x="1667" y="1505"/>
                  </a:lnTo>
                  <a:lnTo>
                    <a:pt x="1667" y="1502"/>
                  </a:lnTo>
                  <a:lnTo>
                    <a:pt x="1667" y="1502"/>
                  </a:lnTo>
                  <a:lnTo>
                    <a:pt x="1667" y="1500"/>
                  </a:lnTo>
                  <a:lnTo>
                    <a:pt x="1672" y="1495"/>
                  </a:lnTo>
                  <a:lnTo>
                    <a:pt x="1672" y="1495"/>
                  </a:lnTo>
                  <a:lnTo>
                    <a:pt x="1672" y="1495"/>
                  </a:lnTo>
                  <a:lnTo>
                    <a:pt x="1672" y="1493"/>
                  </a:lnTo>
                  <a:lnTo>
                    <a:pt x="1674" y="1493"/>
                  </a:lnTo>
                  <a:lnTo>
                    <a:pt x="1672" y="1493"/>
                  </a:lnTo>
                  <a:lnTo>
                    <a:pt x="1672" y="1493"/>
                  </a:lnTo>
                  <a:lnTo>
                    <a:pt x="1653" y="1493"/>
                  </a:lnTo>
                  <a:lnTo>
                    <a:pt x="1648" y="1495"/>
                  </a:lnTo>
                  <a:lnTo>
                    <a:pt x="1648" y="1495"/>
                  </a:lnTo>
                  <a:lnTo>
                    <a:pt x="1648" y="1495"/>
                  </a:lnTo>
                  <a:lnTo>
                    <a:pt x="1648" y="1495"/>
                  </a:lnTo>
                  <a:lnTo>
                    <a:pt x="1639" y="1502"/>
                  </a:lnTo>
                  <a:lnTo>
                    <a:pt x="1634" y="1502"/>
                  </a:lnTo>
                  <a:lnTo>
                    <a:pt x="1631" y="1498"/>
                  </a:lnTo>
                  <a:lnTo>
                    <a:pt x="1631" y="1495"/>
                  </a:lnTo>
                  <a:lnTo>
                    <a:pt x="1634" y="1493"/>
                  </a:lnTo>
                  <a:lnTo>
                    <a:pt x="1634" y="1488"/>
                  </a:lnTo>
                  <a:lnTo>
                    <a:pt x="1634" y="1483"/>
                  </a:lnTo>
                  <a:lnTo>
                    <a:pt x="1631" y="1481"/>
                  </a:lnTo>
                  <a:lnTo>
                    <a:pt x="1631" y="1479"/>
                  </a:lnTo>
                  <a:lnTo>
                    <a:pt x="1636" y="1479"/>
                  </a:lnTo>
                  <a:lnTo>
                    <a:pt x="1639" y="1479"/>
                  </a:lnTo>
                  <a:lnTo>
                    <a:pt x="1641" y="1476"/>
                  </a:lnTo>
                  <a:lnTo>
                    <a:pt x="1641" y="1474"/>
                  </a:lnTo>
                  <a:lnTo>
                    <a:pt x="1643" y="1474"/>
                  </a:lnTo>
                  <a:lnTo>
                    <a:pt x="1646" y="1474"/>
                  </a:lnTo>
                  <a:lnTo>
                    <a:pt x="1657" y="1474"/>
                  </a:lnTo>
                  <a:lnTo>
                    <a:pt x="1660" y="1472"/>
                  </a:lnTo>
                  <a:lnTo>
                    <a:pt x="1662" y="1469"/>
                  </a:lnTo>
                  <a:lnTo>
                    <a:pt x="1665" y="1467"/>
                  </a:lnTo>
                  <a:lnTo>
                    <a:pt x="1665" y="1465"/>
                  </a:lnTo>
                  <a:lnTo>
                    <a:pt x="1665" y="1462"/>
                  </a:lnTo>
                  <a:lnTo>
                    <a:pt x="1662" y="1460"/>
                  </a:lnTo>
                  <a:lnTo>
                    <a:pt x="1660" y="1460"/>
                  </a:lnTo>
                  <a:lnTo>
                    <a:pt x="1657" y="1462"/>
                  </a:lnTo>
                  <a:lnTo>
                    <a:pt x="1655" y="1462"/>
                  </a:lnTo>
                  <a:lnTo>
                    <a:pt x="1650" y="1462"/>
                  </a:lnTo>
                  <a:lnTo>
                    <a:pt x="1648" y="1460"/>
                  </a:lnTo>
                  <a:lnTo>
                    <a:pt x="1646" y="1455"/>
                  </a:lnTo>
                  <a:lnTo>
                    <a:pt x="1646" y="1450"/>
                  </a:lnTo>
                  <a:lnTo>
                    <a:pt x="1643" y="1446"/>
                  </a:lnTo>
                  <a:lnTo>
                    <a:pt x="1643" y="1443"/>
                  </a:lnTo>
                  <a:lnTo>
                    <a:pt x="1641" y="1439"/>
                  </a:lnTo>
                  <a:lnTo>
                    <a:pt x="1641" y="1436"/>
                  </a:lnTo>
                  <a:lnTo>
                    <a:pt x="1639" y="1434"/>
                  </a:lnTo>
                  <a:lnTo>
                    <a:pt x="1639" y="1431"/>
                  </a:lnTo>
                  <a:lnTo>
                    <a:pt x="1639" y="1429"/>
                  </a:lnTo>
                  <a:lnTo>
                    <a:pt x="1636" y="1427"/>
                  </a:lnTo>
                  <a:lnTo>
                    <a:pt x="1634" y="1427"/>
                  </a:lnTo>
                  <a:lnTo>
                    <a:pt x="1627" y="1431"/>
                  </a:lnTo>
                  <a:lnTo>
                    <a:pt x="1620" y="1431"/>
                  </a:lnTo>
                  <a:lnTo>
                    <a:pt x="1620" y="1431"/>
                  </a:lnTo>
                  <a:lnTo>
                    <a:pt x="1615" y="1429"/>
                  </a:lnTo>
                  <a:lnTo>
                    <a:pt x="1613" y="1429"/>
                  </a:lnTo>
                  <a:lnTo>
                    <a:pt x="1605" y="1431"/>
                  </a:lnTo>
                  <a:lnTo>
                    <a:pt x="1603" y="1434"/>
                  </a:lnTo>
                  <a:lnTo>
                    <a:pt x="1601" y="1431"/>
                  </a:lnTo>
                  <a:lnTo>
                    <a:pt x="1598" y="1434"/>
                  </a:lnTo>
                  <a:lnTo>
                    <a:pt x="1596" y="1434"/>
                  </a:lnTo>
                  <a:lnTo>
                    <a:pt x="1594" y="1436"/>
                  </a:lnTo>
                  <a:lnTo>
                    <a:pt x="1594" y="1436"/>
                  </a:lnTo>
                  <a:lnTo>
                    <a:pt x="1594" y="1436"/>
                  </a:lnTo>
                  <a:lnTo>
                    <a:pt x="1591" y="1436"/>
                  </a:lnTo>
                  <a:lnTo>
                    <a:pt x="1591" y="1436"/>
                  </a:lnTo>
                  <a:lnTo>
                    <a:pt x="1587" y="1436"/>
                  </a:lnTo>
                  <a:lnTo>
                    <a:pt x="1587" y="1439"/>
                  </a:lnTo>
                  <a:lnTo>
                    <a:pt x="1582" y="1439"/>
                  </a:lnTo>
                  <a:lnTo>
                    <a:pt x="1579" y="1439"/>
                  </a:lnTo>
                  <a:lnTo>
                    <a:pt x="1579" y="1439"/>
                  </a:lnTo>
                  <a:lnTo>
                    <a:pt x="1577" y="1439"/>
                  </a:lnTo>
                  <a:lnTo>
                    <a:pt x="1577" y="1439"/>
                  </a:lnTo>
                  <a:lnTo>
                    <a:pt x="1577" y="1439"/>
                  </a:lnTo>
                  <a:lnTo>
                    <a:pt x="1575" y="1441"/>
                  </a:lnTo>
                  <a:lnTo>
                    <a:pt x="1575" y="1441"/>
                  </a:lnTo>
                  <a:lnTo>
                    <a:pt x="1572" y="1441"/>
                  </a:lnTo>
                  <a:lnTo>
                    <a:pt x="1570" y="1443"/>
                  </a:lnTo>
                  <a:lnTo>
                    <a:pt x="1570" y="1448"/>
                  </a:lnTo>
                  <a:lnTo>
                    <a:pt x="1570" y="1450"/>
                  </a:lnTo>
                  <a:lnTo>
                    <a:pt x="1570" y="1450"/>
                  </a:lnTo>
                  <a:lnTo>
                    <a:pt x="1565" y="1448"/>
                  </a:lnTo>
                  <a:lnTo>
                    <a:pt x="1563" y="1450"/>
                  </a:lnTo>
                  <a:lnTo>
                    <a:pt x="1563" y="1455"/>
                  </a:lnTo>
                  <a:lnTo>
                    <a:pt x="1561" y="1457"/>
                  </a:lnTo>
                  <a:lnTo>
                    <a:pt x="1558" y="1457"/>
                  </a:lnTo>
                  <a:lnTo>
                    <a:pt x="1556" y="1460"/>
                  </a:lnTo>
                  <a:lnTo>
                    <a:pt x="1553" y="1460"/>
                  </a:lnTo>
                  <a:lnTo>
                    <a:pt x="1551" y="1460"/>
                  </a:lnTo>
                  <a:lnTo>
                    <a:pt x="1549" y="1457"/>
                  </a:lnTo>
                  <a:lnTo>
                    <a:pt x="1546" y="1455"/>
                  </a:lnTo>
                  <a:lnTo>
                    <a:pt x="1542" y="1453"/>
                  </a:lnTo>
                  <a:lnTo>
                    <a:pt x="1537" y="1450"/>
                  </a:lnTo>
                  <a:lnTo>
                    <a:pt x="1534" y="1448"/>
                  </a:lnTo>
                  <a:lnTo>
                    <a:pt x="1534" y="1448"/>
                  </a:lnTo>
                  <a:lnTo>
                    <a:pt x="1534" y="1446"/>
                  </a:lnTo>
                  <a:lnTo>
                    <a:pt x="1534" y="1446"/>
                  </a:lnTo>
                  <a:lnTo>
                    <a:pt x="1534" y="1446"/>
                  </a:lnTo>
                  <a:lnTo>
                    <a:pt x="1534" y="1443"/>
                  </a:lnTo>
                  <a:lnTo>
                    <a:pt x="1525" y="1441"/>
                  </a:lnTo>
                  <a:lnTo>
                    <a:pt x="1525" y="1439"/>
                  </a:lnTo>
                  <a:lnTo>
                    <a:pt x="1520" y="1434"/>
                  </a:lnTo>
                  <a:lnTo>
                    <a:pt x="1513" y="1429"/>
                  </a:lnTo>
                  <a:lnTo>
                    <a:pt x="1511" y="1429"/>
                  </a:lnTo>
                  <a:lnTo>
                    <a:pt x="1511" y="1427"/>
                  </a:lnTo>
                  <a:lnTo>
                    <a:pt x="1511" y="1429"/>
                  </a:lnTo>
                  <a:lnTo>
                    <a:pt x="1511" y="1431"/>
                  </a:lnTo>
                  <a:lnTo>
                    <a:pt x="1513" y="1434"/>
                  </a:lnTo>
                  <a:lnTo>
                    <a:pt x="1511" y="1431"/>
                  </a:lnTo>
                  <a:lnTo>
                    <a:pt x="1504" y="1424"/>
                  </a:lnTo>
                  <a:lnTo>
                    <a:pt x="1499" y="1422"/>
                  </a:lnTo>
                  <a:lnTo>
                    <a:pt x="1494" y="1422"/>
                  </a:lnTo>
                  <a:lnTo>
                    <a:pt x="1494" y="1422"/>
                  </a:lnTo>
                  <a:lnTo>
                    <a:pt x="1492" y="1420"/>
                  </a:lnTo>
                  <a:lnTo>
                    <a:pt x="1490" y="1420"/>
                  </a:lnTo>
                  <a:lnTo>
                    <a:pt x="1492" y="1415"/>
                  </a:lnTo>
                  <a:lnTo>
                    <a:pt x="1490" y="1413"/>
                  </a:lnTo>
                  <a:lnTo>
                    <a:pt x="1487" y="1403"/>
                  </a:lnTo>
                  <a:lnTo>
                    <a:pt x="1482" y="1398"/>
                  </a:lnTo>
                  <a:lnTo>
                    <a:pt x="1480" y="1396"/>
                  </a:lnTo>
                  <a:lnTo>
                    <a:pt x="1475" y="1396"/>
                  </a:lnTo>
                  <a:lnTo>
                    <a:pt x="1473" y="1396"/>
                  </a:lnTo>
                  <a:lnTo>
                    <a:pt x="1466" y="1403"/>
                  </a:lnTo>
                  <a:lnTo>
                    <a:pt x="1464" y="1403"/>
                  </a:lnTo>
                  <a:lnTo>
                    <a:pt x="1461" y="1403"/>
                  </a:lnTo>
                  <a:lnTo>
                    <a:pt x="1459" y="1403"/>
                  </a:lnTo>
                  <a:lnTo>
                    <a:pt x="1454" y="1403"/>
                  </a:lnTo>
                  <a:lnTo>
                    <a:pt x="1452" y="1401"/>
                  </a:lnTo>
                  <a:lnTo>
                    <a:pt x="1449" y="1403"/>
                  </a:lnTo>
                  <a:lnTo>
                    <a:pt x="1447" y="1403"/>
                  </a:lnTo>
                  <a:lnTo>
                    <a:pt x="1445" y="1405"/>
                  </a:lnTo>
                  <a:lnTo>
                    <a:pt x="1442" y="1408"/>
                  </a:lnTo>
                  <a:lnTo>
                    <a:pt x="1442" y="1408"/>
                  </a:lnTo>
                  <a:lnTo>
                    <a:pt x="1438" y="1405"/>
                  </a:lnTo>
                  <a:lnTo>
                    <a:pt x="1433" y="1405"/>
                  </a:lnTo>
                  <a:lnTo>
                    <a:pt x="1419" y="1420"/>
                  </a:lnTo>
                  <a:lnTo>
                    <a:pt x="1414" y="1422"/>
                  </a:lnTo>
                  <a:lnTo>
                    <a:pt x="1412" y="1422"/>
                  </a:lnTo>
                  <a:lnTo>
                    <a:pt x="1409" y="1420"/>
                  </a:lnTo>
                  <a:lnTo>
                    <a:pt x="1407" y="1417"/>
                  </a:lnTo>
                  <a:lnTo>
                    <a:pt x="1404" y="1417"/>
                  </a:lnTo>
                  <a:lnTo>
                    <a:pt x="1402" y="1420"/>
                  </a:lnTo>
                  <a:lnTo>
                    <a:pt x="1402" y="1422"/>
                  </a:lnTo>
                  <a:lnTo>
                    <a:pt x="1402" y="1427"/>
                  </a:lnTo>
                  <a:lnTo>
                    <a:pt x="1402" y="1429"/>
                  </a:lnTo>
                  <a:lnTo>
                    <a:pt x="1402" y="1431"/>
                  </a:lnTo>
                  <a:lnTo>
                    <a:pt x="1400" y="1431"/>
                  </a:lnTo>
                  <a:lnTo>
                    <a:pt x="1397" y="1431"/>
                  </a:lnTo>
                  <a:lnTo>
                    <a:pt x="1395" y="1434"/>
                  </a:lnTo>
                  <a:lnTo>
                    <a:pt x="1393" y="1431"/>
                  </a:lnTo>
                  <a:lnTo>
                    <a:pt x="1390" y="1431"/>
                  </a:lnTo>
                  <a:lnTo>
                    <a:pt x="1390" y="1431"/>
                  </a:lnTo>
                  <a:lnTo>
                    <a:pt x="1388" y="1431"/>
                  </a:lnTo>
                  <a:lnTo>
                    <a:pt x="1388" y="1434"/>
                  </a:lnTo>
                  <a:lnTo>
                    <a:pt x="1388" y="1434"/>
                  </a:lnTo>
                  <a:lnTo>
                    <a:pt x="1388" y="1434"/>
                  </a:lnTo>
                  <a:lnTo>
                    <a:pt x="1388" y="1436"/>
                  </a:lnTo>
                  <a:lnTo>
                    <a:pt x="1386" y="1436"/>
                  </a:lnTo>
                  <a:lnTo>
                    <a:pt x="1386" y="1434"/>
                  </a:lnTo>
                  <a:lnTo>
                    <a:pt x="1383" y="1434"/>
                  </a:lnTo>
                  <a:lnTo>
                    <a:pt x="1383" y="1436"/>
                  </a:lnTo>
                  <a:lnTo>
                    <a:pt x="1381" y="1436"/>
                  </a:lnTo>
                  <a:lnTo>
                    <a:pt x="1376" y="1436"/>
                  </a:lnTo>
                  <a:lnTo>
                    <a:pt x="1374" y="1436"/>
                  </a:lnTo>
                  <a:lnTo>
                    <a:pt x="1364" y="1441"/>
                  </a:lnTo>
                  <a:lnTo>
                    <a:pt x="1362" y="1441"/>
                  </a:lnTo>
                  <a:lnTo>
                    <a:pt x="1362" y="1439"/>
                  </a:lnTo>
                  <a:lnTo>
                    <a:pt x="1360" y="1439"/>
                  </a:lnTo>
                  <a:lnTo>
                    <a:pt x="1357" y="1439"/>
                  </a:lnTo>
                  <a:lnTo>
                    <a:pt x="1355" y="1441"/>
                  </a:lnTo>
                  <a:lnTo>
                    <a:pt x="1352" y="1441"/>
                  </a:lnTo>
                  <a:lnTo>
                    <a:pt x="1350" y="1441"/>
                  </a:lnTo>
                  <a:lnTo>
                    <a:pt x="1345" y="1436"/>
                  </a:lnTo>
                  <a:lnTo>
                    <a:pt x="1333" y="1434"/>
                  </a:lnTo>
                  <a:lnTo>
                    <a:pt x="1324" y="1434"/>
                  </a:lnTo>
                  <a:lnTo>
                    <a:pt x="1324" y="1434"/>
                  </a:lnTo>
                  <a:lnTo>
                    <a:pt x="1322" y="1431"/>
                  </a:lnTo>
                  <a:lnTo>
                    <a:pt x="1319" y="1431"/>
                  </a:lnTo>
                  <a:lnTo>
                    <a:pt x="1317" y="1429"/>
                  </a:lnTo>
                  <a:lnTo>
                    <a:pt x="1317" y="1429"/>
                  </a:lnTo>
                  <a:lnTo>
                    <a:pt x="1317" y="1431"/>
                  </a:lnTo>
                  <a:lnTo>
                    <a:pt x="1315" y="1431"/>
                  </a:lnTo>
                  <a:lnTo>
                    <a:pt x="1312" y="1431"/>
                  </a:lnTo>
                  <a:lnTo>
                    <a:pt x="1310" y="1429"/>
                  </a:lnTo>
                  <a:lnTo>
                    <a:pt x="1310" y="1429"/>
                  </a:lnTo>
                  <a:lnTo>
                    <a:pt x="1307" y="1431"/>
                  </a:lnTo>
                  <a:lnTo>
                    <a:pt x="1307" y="1431"/>
                  </a:lnTo>
                  <a:lnTo>
                    <a:pt x="1305" y="1431"/>
                  </a:lnTo>
                  <a:lnTo>
                    <a:pt x="1305" y="1434"/>
                  </a:lnTo>
                  <a:lnTo>
                    <a:pt x="1300" y="1441"/>
                  </a:lnTo>
                  <a:lnTo>
                    <a:pt x="1298" y="1446"/>
                  </a:lnTo>
                  <a:lnTo>
                    <a:pt x="1296" y="1448"/>
                  </a:lnTo>
                  <a:lnTo>
                    <a:pt x="1293" y="1453"/>
                  </a:lnTo>
                  <a:lnTo>
                    <a:pt x="1291" y="1457"/>
                  </a:lnTo>
                  <a:lnTo>
                    <a:pt x="1289" y="1460"/>
                  </a:lnTo>
                  <a:lnTo>
                    <a:pt x="1277" y="1462"/>
                  </a:lnTo>
                  <a:lnTo>
                    <a:pt x="1272" y="1465"/>
                  </a:lnTo>
                  <a:lnTo>
                    <a:pt x="1270" y="1467"/>
                  </a:lnTo>
                  <a:lnTo>
                    <a:pt x="1265" y="1465"/>
                  </a:lnTo>
                  <a:lnTo>
                    <a:pt x="1265" y="1467"/>
                  </a:lnTo>
                  <a:lnTo>
                    <a:pt x="1263" y="1467"/>
                  </a:lnTo>
                  <a:lnTo>
                    <a:pt x="1258" y="1469"/>
                  </a:lnTo>
                  <a:lnTo>
                    <a:pt x="1255" y="1472"/>
                  </a:lnTo>
                  <a:lnTo>
                    <a:pt x="1255" y="1472"/>
                  </a:lnTo>
                  <a:lnTo>
                    <a:pt x="1253" y="1472"/>
                  </a:lnTo>
                  <a:lnTo>
                    <a:pt x="1251" y="1472"/>
                  </a:lnTo>
                  <a:lnTo>
                    <a:pt x="1251" y="1472"/>
                  </a:lnTo>
                  <a:lnTo>
                    <a:pt x="1248" y="1469"/>
                  </a:lnTo>
                  <a:lnTo>
                    <a:pt x="1248" y="1469"/>
                  </a:lnTo>
                  <a:lnTo>
                    <a:pt x="1248" y="1467"/>
                  </a:lnTo>
                  <a:lnTo>
                    <a:pt x="1248" y="1469"/>
                  </a:lnTo>
                  <a:lnTo>
                    <a:pt x="1241" y="1469"/>
                  </a:lnTo>
                  <a:lnTo>
                    <a:pt x="1237" y="1472"/>
                  </a:lnTo>
                  <a:lnTo>
                    <a:pt x="1234" y="1474"/>
                  </a:lnTo>
                  <a:lnTo>
                    <a:pt x="1229" y="1479"/>
                  </a:lnTo>
                  <a:lnTo>
                    <a:pt x="1229" y="1479"/>
                  </a:lnTo>
                  <a:lnTo>
                    <a:pt x="1232" y="1481"/>
                  </a:lnTo>
                  <a:lnTo>
                    <a:pt x="1234" y="1483"/>
                  </a:lnTo>
                  <a:lnTo>
                    <a:pt x="1237" y="1486"/>
                  </a:lnTo>
                  <a:lnTo>
                    <a:pt x="1237" y="1486"/>
                  </a:lnTo>
                  <a:lnTo>
                    <a:pt x="1234" y="1491"/>
                  </a:lnTo>
                  <a:lnTo>
                    <a:pt x="1234" y="1491"/>
                  </a:lnTo>
                  <a:lnTo>
                    <a:pt x="1234" y="1491"/>
                  </a:lnTo>
                  <a:lnTo>
                    <a:pt x="1234" y="1491"/>
                  </a:lnTo>
                  <a:lnTo>
                    <a:pt x="1232" y="1493"/>
                  </a:lnTo>
                  <a:lnTo>
                    <a:pt x="1229" y="1495"/>
                  </a:lnTo>
                  <a:lnTo>
                    <a:pt x="1225" y="1498"/>
                  </a:lnTo>
                  <a:lnTo>
                    <a:pt x="1222" y="1498"/>
                  </a:lnTo>
                  <a:lnTo>
                    <a:pt x="1218" y="1498"/>
                  </a:lnTo>
                  <a:lnTo>
                    <a:pt x="1218" y="1498"/>
                  </a:lnTo>
                  <a:lnTo>
                    <a:pt x="1213" y="1500"/>
                  </a:lnTo>
                  <a:lnTo>
                    <a:pt x="1213" y="1500"/>
                  </a:lnTo>
                  <a:lnTo>
                    <a:pt x="1206" y="1500"/>
                  </a:lnTo>
                  <a:lnTo>
                    <a:pt x="1201" y="1502"/>
                  </a:lnTo>
                  <a:lnTo>
                    <a:pt x="1201" y="1500"/>
                  </a:lnTo>
                  <a:lnTo>
                    <a:pt x="1199" y="1500"/>
                  </a:lnTo>
                  <a:lnTo>
                    <a:pt x="1199" y="1495"/>
                  </a:lnTo>
                  <a:lnTo>
                    <a:pt x="1199" y="1495"/>
                  </a:lnTo>
                  <a:lnTo>
                    <a:pt x="1196" y="1498"/>
                  </a:lnTo>
                  <a:lnTo>
                    <a:pt x="1194" y="1500"/>
                  </a:lnTo>
                  <a:lnTo>
                    <a:pt x="1194" y="1500"/>
                  </a:lnTo>
                  <a:lnTo>
                    <a:pt x="1192" y="1500"/>
                  </a:lnTo>
                  <a:lnTo>
                    <a:pt x="1192" y="1498"/>
                  </a:lnTo>
                  <a:lnTo>
                    <a:pt x="1192" y="1495"/>
                  </a:lnTo>
                  <a:lnTo>
                    <a:pt x="1189" y="1495"/>
                  </a:lnTo>
                  <a:lnTo>
                    <a:pt x="1189" y="1500"/>
                  </a:lnTo>
                  <a:lnTo>
                    <a:pt x="1187" y="1500"/>
                  </a:lnTo>
                  <a:lnTo>
                    <a:pt x="1185" y="1500"/>
                  </a:lnTo>
                  <a:lnTo>
                    <a:pt x="1185" y="1495"/>
                  </a:lnTo>
                  <a:lnTo>
                    <a:pt x="1182" y="1491"/>
                  </a:lnTo>
                  <a:lnTo>
                    <a:pt x="1182" y="1488"/>
                  </a:lnTo>
                  <a:lnTo>
                    <a:pt x="1182" y="1488"/>
                  </a:lnTo>
                  <a:lnTo>
                    <a:pt x="1180" y="1491"/>
                  </a:lnTo>
                  <a:lnTo>
                    <a:pt x="1180" y="1491"/>
                  </a:lnTo>
                  <a:lnTo>
                    <a:pt x="1180" y="1493"/>
                  </a:lnTo>
                  <a:lnTo>
                    <a:pt x="1180" y="1493"/>
                  </a:lnTo>
                  <a:lnTo>
                    <a:pt x="1180" y="1495"/>
                  </a:lnTo>
                  <a:lnTo>
                    <a:pt x="1177" y="1495"/>
                  </a:lnTo>
                  <a:lnTo>
                    <a:pt x="1177" y="1495"/>
                  </a:lnTo>
                  <a:lnTo>
                    <a:pt x="1168" y="1491"/>
                  </a:lnTo>
                  <a:lnTo>
                    <a:pt x="1166" y="1491"/>
                  </a:lnTo>
                  <a:lnTo>
                    <a:pt x="1161" y="1491"/>
                  </a:lnTo>
                  <a:lnTo>
                    <a:pt x="1154" y="1495"/>
                  </a:lnTo>
                  <a:lnTo>
                    <a:pt x="1149" y="1495"/>
                  </a:lnTo>
                  <a:lnTo>
                    <a:pt x="1147" y="1495"/>
                  </a:lnTo>
                  <a:lnTo>
                    <a:pt x="1142" y="1491"/>
                  </a:lnTo>
                  <a:lnTo>
                    <a:pt x="1137" y="1491"/>
                  </a:lnTo>
                  <a:lnTo>
                    <a:pt x="1137" y="1488"/>
                  </a:lnTo>
                  <a:lnTo>
                    <a:pt x="1132" y="1486"/>
                  </a:lnTo>
                  <a:lnTo>
                    <a:pt x="1130" y="1481"/>
                  </a:lnTo>
                  <a:lnTo>
                    <a:pt x="1114" y="1476"/>
                  </a:lnTo>
                  <a:lnTo>
                    <a:pt x="1116" y="1469"/>
                  </a:lnTo>
                  <a:lnTo>
                    <a:pt x="1116" y="1465"/>
                  </a:lnTo>
                  <a:lnTo>
                    <a:pt x="1118" y="1462"/>
                  </a:lnTo>
                  <a:lnTo>
                    <a:pt x="1121" y="1460"/>
                  </a:lnTo>
                  <a:lnTo>
                    <a:pt x="1121" y="1457"/>
                  </a:lnTo>
                  <a:lnTo>
                    <a:pt x="1121" y="1455"/>
                  </a:lnTo>
                  <a:lnTo>
                    <a:pt x="1118" y="1453"/>
                  </a:lnTo>
                  <a:lnTo>
                    <a:pt x="1116" y="1450"/>
                  </a:lnTo>
                  <a:lnTo>
                    <a:pt x="1114" y="1450"/>
                  </a:lnTo>
                  <a:lnTo>
                    <a:pt x="1111" y="1448"/>
                  </a:lnTo>
                  <a:lnTo>
                    <a:pt x="1106" y="1443"/>
                  </a:lnTo>
                  <a:lnTo>
                    <a:pt x="1102" y="1443"/>
                  </a:lnTo>
                  <a:lnTo>
                    <a:pt x="1102" y="1441"/>
                  </a:lnTo>
                  <a:lnTo>
                    <a:pt x="1099" y="1439"/>
                  </a:lnTo>
                  <a:lnTo>
                    <a:pt x="1092" y="1431"/>
                  </a:lnTo>
                  <a:lnTo>
                    <a:pt x="1090" y="1427"/>
                  </a:lnTo>
                  <a:lnTo>
                    <a:pt x="1088" y="1422"/>
                  </a:lnTo>
                  <a:lnTo>
                    <a:pt x="1085" y="1424"/>
                  </a:lnTo>
                  <a:lnTo>
                    <a:pt x="1083" y="1422"/>
                  </a:lnTo>
                  <a:lnTo>
                    <a:pt x="1080" y="1422"/>
                  </a:lnTo>
                  <a:lnTo>
                    <a:pt x="1078" y="1420"/>
                  </a:lnTo>
                  <a:lnTo>
                    <a:pt x="1076" y="1422"/>
                  </a:lnTo>
                  <a:lnTo>
                    <a:pt x="1069" y="1424"/>
                  </a:lnTo>
                  <a:lnTo>
                    <a:pt x="1066" y="1427"/>
                  </a:lnTo>
                  <a:lnTo>
                    <a:pt x="1066" y="1427"/>
                  </a:lnTo>
                  <a:lnTo>
                    <a:pt x="1066" y="1427"/>
                  </a:lnTo>
                  <a:lnTo>
                    <a:pt x="1066" y="1427"/>
                  </a:lnTo>
                  <a:lnTo>
                    <a:pt x="1064" y="1429"/>
                  </a:lnTo>
                  <a:lnTo>
                    <a:pt x="1059" y="1429"/>
                  </a:lnTo>
                  <a:lnTo>
                    <a:pt x="1054" y="1427"/>
                  </a:lnTo>
                  <a:lnTo>
                    <a:pt x="1052" y="1422"/>
                  </a:lnTo>
                  <a:lnTo>
                    <a:pt x="1050" y="1420"/>
                  </a:lnTo>
                  <a:lnTo>
                    <a:pt x="1047" y="1413"/>
                  </a:lnTo>
                  <a:lnTo>
                    <a:pt x="1040" y="1410"/>
                  </a:lnTo>
                  <a:lnTo>
                    <a:pt x="1033" y="1408"/>
                  </a:lnTo>
                  <a:lnTo>
                    <a:pt x="1028" y="1403"/>
                  </a:lnTo>
                  <a:lnTo>
                    <a:pt x="1024" y="1398"/>
                  </a:lnTo>
                  <a:lnTo>
                    <a:pt x="1024" y="1396"/>
                  </a:lnTo>
                  <a:lnTo>
                    <a:pt x="1021" y="1396"/>
                  </a:lnTo>
                  <a:lnTo>
                    <a:pt x="1017" y="1396"/>
                  </a:lnTo>
                  <a:lnTo>
                    <a:pt x="1014" y="1396"/>
                  </a:lnTo>
                  <a:lnTo>
                    <a:pt x="1012" y="1396"/>
                  </a:lnTo>
                  <a:lnTo>
                    <a:pt x="1005" y="1391"/>
                  </a:lnTo>
                  <a:lnTo>
                    <a:pt x="1005" y="1391"/>
                  </a:lnTo>
                  <a:lnTo>
                    <a:pt x="1002" y="1391"/>
                  </a:lnTo>
                  <a:lnTo>
                    <a:pt x="998" y="1389"/>
                  </a:lnTo>
                  <a:lnTo>
                    <a:pt x="993" y="1386"/>
                  </a:lnTo>
                  <a:lnTo>
                    <a:pt x="988" y="1384"/>
                  </a:lnTo>
                  <a:lnTo>
                    <a:pt x="988" y="1382"/>
                  </a:lnTo>
                  <a:lnTo>
                    <a:pt x="991" y="1377"/>
                  </a:lnTo>
                  <a:lnTo>
                    <a:pt x="993" y="1372"/>
                  </a:lnTo>
                  <a:lnTo>
                    <a:pt x="995" y="1368"/>
                  </a:lnTo>
                  <a:lnTo>
                    <a:pt x="995" y="1363"/>
                  </a:lnTo>
                  <a:lnTo>
                    <a:pt x="993" y="1363"/>
                  </a:lnTo>
                  <a:lnTo>
                    <a:pt x="988" y="1360"/>
                  </a:lnTo>
                  <a:lnTo>
                    <a:pt x="981" y="1353"/>
                  </a:lnTo>
                  <a:lnTo>
                    <a:pt x="960" y="1339"/>
                  </a:lnTo>
                  <a:lnTo>
                    <a:pt x="958" y="1339"/>
                  </a:lnTo>
                  <a:lnTo>
                    <a:pt x="955" y="1339"/>
                  </a:lnTo>
                  <a:lnTo>
                    <a:pt x="953" y="1339"/>
                  </a:lnTo>
                  <a:lnTo>
                    <a:pt x="950" y="1339"/>
                  </a:lnTo>
                  <a:lnTo>
                    <a:pt x="948" y="1339"/>
                  </a:lnTo>
                  <a:lnTo>
                    <a:pt x="948" y="1339"/>
                  </a:lnTo>
                  <a:lnTo>
                    <a:pt x="948" y="1337"/>
                  </a:lnTo>
                  <a:lnTo>
                    <a:pt x="946" y="1337"/>
                  </a:lnTo>
                  <a:lnTo>
                    <a:pt x="946" y="1337"/>
                  </a:lnTo>
                  <a:lnTo>
                    <a:pt x="943" y="1337"/>
                  </a:lnTo>
                  <a:lnTo>
                    <a:pt x="941" y="1339"/>
                  </a:lnTo>
                  <a:lnTo>
                    <a:pt x="941" y="1339"/>
                  </a:lnTo>
                  <a:lnTo>
                    <a:pt x="936" y="1342"/>
                  </a:lnTo>
                  <a:lnTo>
                    <a:pt x="934" y="1342"/>
                  </a:lnTo>
                  <a:lnTo>
                    <a:pt x="934" y="1344"/>
                  </a:lnTo>
                  <a:lnTo>
                    <a:pt x="931" y="1346"/>
                  </a:lnTo>
                  <a:lnTo>
                    <a:pt x="927" y="1346"/>
                  </a:lnTo>
                  <a:lnTo>
                    <a:pt x="913" y="1344"/>
                  </a:lnTo>
                  <a:lnTo>
                    <a:pt x="910" y="1344"/>
                  </a:lnTo>
                  <a:lnTo>
                    <a:pt x="908" y="1344"/>
                  </a:lnTo>
                  <a:lnTo>
                    <a:pt x="903" y="1349"/>
                  </a:lnTo>
                  <a:lnTo>
                    <a:pt x="901" y="1349"/>
                  </a:lnTo>
                  <a:lnTo>
                    <a:pt x="898" y="1349"/>
                  </a:lnTo>
                  <a:lnTo>
                    <a:pt x="896" y="1351"/>
                  </a:lnTo>
                  <a:lnTo>
                    <a:pt x="894" y="1351"/>
                  </a:lnTo>
                  <a:lnTo>
                    <a:pt x="889" y="1356"/>
                  </a:lnTo>
                  <a:lnTo>
                    <a:pt x="889" y="1356"/>
                  </a:lnTo>
                  <a:lnTo>
                    <a:pt x="882" y="1363"/>
                  </a:lnTo>
                  <a:lnTo>
                    <a:pt x="877" y="1368"/>
                  </a:lnTo>
                  <a:lnTo>
                    <a:pt x="872" y="1368"/>
                  </a:lnTo>
                  <a:lnTo>
                    <a:pt x="868" y="1370"/>
                  </a:lnTo>
                  <a:lnTo>
                    <a:pt x="863" y="1370"/>
                  </a:lnTo>
                  <a:lnTo>
                    <a:pt x="861" y="1372"/>
                  </a:lnTo>
                  <a:lnTo>
                    <a:pt x="851" y="1384"/>
                  </a:lnTo>
                  <a:lnTo>
                    <a:pt x="846" y="1386"/>
                  </a:lnTo>
                  <a:lnTo>
                    <a:pt x="844" y="1389"/>
                  </a:lnTo>
                  <a:lnTo>
                    <a:pt x="844" y="1391"/>
                  </a:lnTo>
                  <a:lnTo>
                    <a:pt x="844" y="1394"/>
                  </a:lnTo>
                  <a:lnTo>
                    <a:pt x="844" y="1394"/>
                  </a:lnTo>
                  <a:lnTo>
                    <a:pt x="839" y="1396"/>
                  </a:lnTo>
                  <a:lnTo>
                    <a:pt x="837" y="1398"/>
                  </a:lnTo>
                  <a:lnTo>
                    <a:pt x="832" y="1396"/>
                  </a:lnTo>
                  <a:lnTo>
                    <a:pt x="827" y="1398"/>
                  </a:lnTo>
                  <a:lnTo>
                    <a:pt x="827" y="1398"/>
                  </a:lnTo>
                  <a:lnTo>
                    <a:pt x="825" y="1398"/>
                  </a:lnTo>
                  <a:lnTo>
                    <a:pt x="823" y="1401"/>
                  </a:lnTo>
                  <a:lnTo>
                    <a:pt x="823" y="1403"/>
                  </a:lnTo>
                  <a:lnTo>
                    <a:pt x="818" y="1408"/>
                  </a:lnTo>
                  <a:lnTo>
                    <a:pt x="816" y="1413"/>
                  </a:lnTo>
                  <a:lnTo>
                    <a:pt x="813" y="1417"/>
                  </a:lnTo>
                  <a:lnTo>
                    <a:pt x="811" y="1413"/>
                  </a:lnTo>
                  <a:lnTo>
                    <a:pt x="811" y="1410"/>
                  </a:lnTo>
                  <a:lnTo>
                    <a:pt x="809" y="1408"/>
                  </a:lnTo>
                  <a:lnTo>
                    <a:pt x="809" y="1405"/>
                  </a:lnTo>
                  <a:lnTo>
                    <a:pt x="806" y="1405"/>
                  </a:lnTo>
                  <a:lnTo>
                    <a:pt x="806" y="1403"/>
                  </a:lnTo>
                  <a:lnTo>
                    <a:pt x="804" y="1398"/>
                  </a:lnTo>
                  <a:lnTo>
                    <a:pt x="804" y="1396"/>
                  </a:lnTo>
                  <a:lnTo>
                    <a:pt x="804" y="1391"/>
                  </a:lnTo>
                  <a:lnTo>
                    <a:pt x="806" y="1389"/>
                  </a:lnTo>
                  <a:lnTo>
                    <a:pt x="806" y="1386"/>
                  </a:lnTo>
                  <a:lnTo>
                    <a:pt x="804" y="1382"/>
                  </a:lnTo>
                  <a:lnTo>
                    <a:pt x="806" y="1382"/>
                  </a:lnTo>
                  <a:lnTo>
                    <a:pt x="806" y="1379"/>
                  </a:lnTo>
                  <a:lnTo>
                    <a:pt x="809" y="1377"/>
                  </a:lnTo>
                  <a:lnTo>
                    <a:pt x="811" y="1375"/>
                  </a:lnTo>
                  <a:lnTo>
                    <a:pt x="816" y="1370"/>
                  </a:lnTo>
                  <a:lnTo>
                    <a:pt x="827" y="1349"/>
                  </a:lnTo>
                  <a:lnTo>
                    <a:pt x="827" y="1346"/>
                  </a:lnTo>
                  <a:lnTo>
                    <a:pt x="827" y="1344"/>
                  </a:lnTo>
                  <a:lnTo>
                    <a:pt x="827" y="1344"/>
                  </a:lnTo>
                  <a:lnTo>
                    <a:pt x="825" y="1339"/>
                  </a:lnTo>
                  <a:lnTo>
                    <a:pt x="825" y="1337"/>
                  </a:lnTo>
                  <a:lnTo>
                    <a:pt x="825" y="1334"/>
                  </a:lnTo>
                  <a:lnTo>
                    <a:pt x="827" y="1332"/>
                  </a:lnTo>
                  <a:lnTo>
                    <a:pt x="827" y="1330"/>
                  </a:lnTo>
                  <a:lnTo>
                    <a:pt x="827" y="1330"/>
                  </a:lnTo>
                  <a:lnTo>
                    <a:pt x="827" y="1330"/>
                  </a:lnTo>
                  <a:lnTo>
                    <a:pt x="827" y="1327"/>
                  </a:lnTo>
                  <a:lnTo>
                    <a:pt x="825" y="1323"/>
                  </a:lnTo>
                  <a:lnTo>
                    <a:pt x="820" y="1318"/>
                  </a:lnTo>
                  <a:lnTo>
                    <a:pt x="818" y="1316"/>
                  </a:lnTo>
                  <a:lnTo>
                    <a:pt x="813" y="1313"/>
                  </a:lnTo>
                  <a:lnTo>
                    <a:pt x="811" y="1311"/>
                  </a:lnTo>
                  <a:lnTo>
                    <a:pt x="811" y="1306"/>
                  </a:lnTo>
                  <a:lnTo>
                    <a:pt x="809" y="1306"/>
                  </a:lnTo>
                  <a:lnTo>
                    <a:pt x="804" y="1306"/>
                  </a:lnTo>
                  <a:lnTo>
                    <a:pt x="801" y="1308"/>
                  </a:lnTo>
                  <a:lnTo>
                    <a:pt x="799" y="1311"/>
                  </a:lnTo>
                  <a:lnTo>
                    <a:pt x="797" y="1311"/>
                  </a:lnTo>
                  <a:lnTo>
                    <a:pt x="794" y="1308"/>
                  </a:lnTo>
                  <a:lnTo>
                    <a:pt x="792" y="1308"/>
                  </a:lnTo>
                  <a:lnTo>
                    <a:pt x="785" y="1311"/>
                  </a:lnTo>
                  <a:lnTo>
                    <a:pt x="785" y="1311"/>
                  </a:lnTo>
                  <a:lnTo>
                    <a:pt x="785" y="1311"/>
                  </a:lnTo>
                  <a:lnTo>
                    <a:pt x="785" y="1311"/>
                  </a:lnTo>
                  <a:lnTo>
                    <a:pt x="783" y="1311"/>
                  </a:lnTo>
                  <a:lnTo>
                    <a:pt x="764" y="1306"/>
                  </a:lnTo>
                  <a:lnTo>
                    <a:pt x="761" y="1306"/>
                  </a:lnTo>
                  <a:lnTo>
                    <a:pt x="759" y="1306"/>
                  </a:lnTo>
                  <a:lnTo>
                    <a:pt x="759" y="1306"/>
                  </a:lnTo>
                  <a:lnTo>
                    <a:pt x="757" y="1304"/>
                  </a:lnTo>
                  <a:lnTo>
                    <a:pt x="754" y="1304"/>
                  </a:lnTo>
                  <a:lnTo>
                    <a:pt x="752" y="1306"/>
                  </a:lnTo>
                  <a:lnTo>
                    <a:pt x="752" y="1308"/>
                  </a:lnTo>
                  <a:lnTo>
                    <a:pt x="752" y="1311"/>
                  </a:lnTo>
                  <a:lnTo>
                    <a:pt x="752" y="1316"/>
                  </a:lnTo>
                  <a:lnTo>
                    <a:pt x="749" y="1313"/>
                  </a:lnTo>
                  <a:lnTo>
                    <a:pt x="745" y="1308"/>
                  </a:lnTo>
                  <a:lnTo>
                    <a:pt x="745" y="1306"/>
                  </a:lnTo>
                  <a:lnTo>
                    <a:pt x="742" y="1306"/>
                  </a:lnTo>
                  <a:lnTo>
                    <a:pt x="740" y="1306"/>
                  </a:lnTo>
                  <a:lnTo>
                    <a:pt x="738" y="1306"/>
                  </a:lnTo>
                  <a:lnTo>
                    <a:pt x="738" y="1306"/>
                  </a:lnTo>
                  <a:lnTo>
                    <a:pt x="735" y="1304"/>
                  </a:lnTo>
                  <a:lnTo>
                    <a:pt x="733" y="1301"/>
                  </a:lnTo>
                  <a:lnTo>
                    <a:pt x="726" y="1299"/>
                  </a:lnTo>
                  <a:lnTo>
                    <a:pt x="723" y="1297"/>
                  </a:lnTo>
                  <a:lnTo>
                    <a:pt x="723" y="1297"/>
                  </a:lnTo>
                  <a:lnTo>
                    <a:pt x="721" y="1297"/>
                  </a:lnTo>
                  <a:lnTo>
                    <a:pt x="719" y="1299"/>
                  </a:lnTo>
                  <a:lnTo>
                    <a:pt x="716" y="1301"/>
                  </a:lnTo>
                  <a:lnTo>
                    <a:pt x="714" y="1304"/>
                  </a:lnTo>
                  <a:lnTo>
                    <a:pt x="709" y="1304"/>
                  </a:lnTo>
                  <a:lnTo>
                    <a:pt x="707" y="1301"/>
                  </a:lnTo>
                  <a:lnTo>
                    <a:pt x="704" y="1299"/>
                  </a:lnTo>
                  <a:lnTo>
                    <a:pt x="702" y="1297"/>
                  </a:lnTo>
                  <a:lnTo>
                    <a:pt x="700" y="1297"/>
                  </a:lnTo>
                  <a:lnTo>
                    <a:pt x="695" y="1297"/>
                  </a:lnTo>
                  <a:lnTo>
                    <a:pt x="695" y="1297"/>
                  </a:lnTo>
                  <a:lnTo>
                    <a:pt x="693" y="1297"/>
                  </a:lnTo>
                  <a:lnTo>
                    <a:pt x="693" y="1294"/>
                  </a:lnTo>
                  <a:lnTo>
                    <a:pt x="693" y="1294"/>
                  </a:lnTo>
                  <a:lnTo>
                    <a:pt x="693" y="1292"/>
                  </a:lnTo>
                  <a:lnTo>
                    <a:pt x="690" y="1292"/>
                  </a:lnTo>
                  <a:lnTo>
                    <a:pt x="690" y="1289"/>
                  </a:lnTo>
                  <a:lnTo>
                    <a:pt x="686" y="1289"/>
                  </a:lnTo>
                  <a:lnTo>
                    <a:pt x="676" y="1287"/>
                  </a:lnTo>
                  <a:lnTo>
                    <a:pt x="674" y="1287"/>
                  </a:lnTo>
                  <a:lnTo>
                    <a:pt x="674" y="1285"/>
                  </a:lnTo>
                  <a:lnTo>
                    <a:pt x="676" y="1285"/>
                  </a:lnTo>
                  <a:lnTo>
                    <a:pt x="676" y="1282"/>
                  </a:lnTo>
                  <a:lnTo>
                    <a:pt x="674" y="1280"/>
                  </a:lnTo>
                  <a:lnTo>
                    <a:pt x="671" y="1280"/>
                  </a:lnTo>
                  <a:lnTo>
                    <a:pt x="669" y="1282"/>
                  </a:lnTo>
                  <a:lnTo>
                    <a:pt x="667" y="1282"/>
                  </a:lnTo>
                  <a:lnTo>
                    <a:pt x="660" y="1278"/>
                  </a:lnTo>
                  <a:lnTo>
                    <a:pt x="655" y="1275"/>
                  </a:lnTo>
                  <a:lnTo>
                    <a:pt x="652" y="1275"/>
                  </a:lnTo>
                  <a:lnTo>
                    <a:pt x="650" y="1271"/>
                  </a:lnTo>
                  <a:lnTo>
                    <a:pt x="645" y="1261"/>
                  </a:lnTo>
                  <a:lnTo>
                    <a:pt x="643" y="1256"/>
                  </a:lnTo>
                  <a:lnTo>
                    <a:pt x="641" y="1252"/>
                  </a:lnTo>
                  <a:lnTo>
                    <a:pt x="641" y="1252"/>
                  </a:lnTo>
                  <a:lnTo>
                    <a:pt x="638" y="1252"/>
                  </a:lnTo>
                  <a:lnTo>
                    <a:pt x="636" y="1252"/>
                  </a:lnTo>
                  <a:lnTo>
                    <a:pt x="634" y="1249"/>
                  </a:lnTo>
                  <a:lnTo>
                    <a:pt x="631" y="1247"/>
                  </a:lnTo>
                  <a:lnTo>
                    <a:pt x="629" y="1245"/>
                  </a:lnTo>
                  <a:lnTo>
                    <a:pt x="629" y="1240"/>
                  </a:lnTo>
                  <a:lnTo>
                    <a:pt x="629" y="1240"/>
                  </a:lnTo>
                  <a:lnTo>
                    <a:pt x="626" y="1237"/>
                  </a:lnTo>
                  <a:lnTo>
                    <a:pt x="619" y="1235"/>
                  </a:lnTo>
                  <a:lnTo>
                    <a:pt x="617" y="1233"/>
                  </a:lnTo>
                  <a:lnTo>
                    <a:pt x="617" y="1230"/>
                  </a:lnTo>
                  <a:lnTo>
                    <a:pt x="619" y="1226"/>
                  </a:lnTo>
                  <a:lnTo>
                    <a:pt x="619" y="1223"/>
                  </a:lnTo>
                  <a:lnTo>
                    <a:pt x="617" y="1223"/>
                  </a:lnTo>
                  <a:lnTo>
                    <a:pt x="617" y="1221"/>
                  </a:lnTo>
                  <a:lnTo>
                    <a:pt x="615" y="1219"/>
                  </a:lnTo>
                  <a:lnTo>
                    <a:pt x="612" y="1219"/>
                  </a:lnTo>
                  <a:lnTo>
                    <a:pt x="612" y="1219"/>
                  </a:lnTo>
                  <a:lnTo>
                    <a:pt x="608" y="1219"/>
                  </a:lnTo>
                  <a:lnTo>
                    <a:pt x="608" y="1219"/>
                  </a:lnTo>
                  <a:lnTo>
                    <a:pt x="605" y="1216"/>
                  </a:lnTo>
                  <a:lnTo>
                    <a:pt x="605" y="1214"/>
                  </a:lnTo>
                  <a:lnTo>
                    <a:pt x="603" y="1214"/>
                  </a:lnTo>
                  <a:lnTo>
                    <a:pt x="603" y="1214"/>
                  </a:lnTo>
                  <a:lnTo>
                    <a:pt x="600" y="1214"/>
                  </a:lnTo>
                  <a:lnTo>
                    <a:pt x="600" y="1216"/>
                  </a:lnTo>
                  <a:lnTo>
                    <a:pt x="598" y="1216"/>
                  </a:lnTo>
                  <a:lnTo>
                    <a:pt x="598" y="1219"/>
                  </a:lnTo>
                  <a:lnTo>
                    <a:pt x="598" y="1221"/>
                  </a:lnTo>
                  <a:lnTo>
                    <a:pt x="596" y="1221"/>
                  </a:lnTo>
                  <a:lnTo>
                    <a:pt x="596" y="1223"/>
                  </a:lnTo>
                  <a:lnTo>
                    <a:pt x="593" y="1226"/>
                  </a:lnTo>
                  <a:lnTo>
                    <a:pt x="593" y="1228"/>
                  </a:lnTo>
                  <a:lnTo>
                    <a:pt x="591" y="1230"/>
                  </a:lnTo>
                  <a:lnTo>
                    <a:pt x="591" y="1230"/>
                  </a:lnTo>
                  <a:lnTo>
                    <a:pt x="589" y="1230"/>
                  </a:lnTo>
                  <a:lnTo>
                    <a:pt x="584" y="1230"/>
                  </a:lnTo>
                  <a:lnTo>
                    <a:pt x="582" y="1230"/>
                  </a:lnTo>
                  <a:lnTo>
                    <a:pt x="579" y="1228"/>
                  </a:lnTo>
                  <a:lnTo>
                    <a:pt x="577" y="1223"/>
                  </a:lnTo>
                  <a:lnTo>
                    <a:pt x="577" y="1223"/>
                  </a:lnTo>
                  <a:lnTo>
                    <a:pt x="577" y="1223"/>
                  </a:lnTo>
                  <a:lnTo>
                    <a:pt x="574" y="1223"/>
                  </a:lnTo>
                  <a:lnTo>
                    <a:pt x="574" y="1223"/>
                  </a:lnTo>
                  <a:lnTo>
                    <a:pt x="574" y="1223"/>
                  </a:lnTo>
                  <a:lnTo>
                    <a:pt x="572" y="1221"/>
                  </a:lnTo>
                  <a:lnTo>
                    <a:pt x="572" y="1216"/>
                  </a:lnTo>
                  <a:lnTo>
                    <a:pt x="570" y="1214"/>
                  </a:lnTo>
                  <a:lnTo>
                    <a:pt x="567" y="1214"/>
                  </a:lnTo>
                  <a:lnTo>
                    <a:pt x="567" y="1211"/>
                  </a:lnTo>
                  <a:lnTo>
                    <a:pt x="565" y="1211"/>
                  </a:lnTo>
                  <a:lnTo>
                    <a:pt x="565" y="1211"/>
                  </a:lnTo>
                  <a:lnTo>
                    <a:pt x="565" y="1211"/>
                  </a:lnTo>
                  <a:lnTo>
                    <a:pt x="565" y="1211"/>
                  </a:lnTo>
                  <a:lnTo>
                    <a:pt x="563" y="1209"/>
                  </a:lnTo>
                  <a:lnTo>
                    <a:pt x="563" y="1207"/>
                  </a:lnTo>
                  <a:lnTo>
                    <a:pt x="563" y="1202"/>
                  </a:lnTo>
                  <a:lnTo>
                    <a:pt x="563" y="1202"/>
                  </a:lnTo>
                  <a:lnTo>
                    <a:pt x="563" y="1200"/>
                  </a:lnTo>
                  <a:lnTo>
                    <a:pt x="563" y="1200"/>
                  </a:lnTo>
                  <a:lnTo>
                    <a:pt x="565" y="1197"/>
                  </a:lnTo>
                  <a:lnTo>
                    <a:pt x="565" y="1195"/>
                  </a:lnTo>
                  <a:lnTo>
                    <a:pt x="565" y="1193"/>
                  </a:lnTo>
                  <a:lnTo>
                    <a:pt x="565" y="1190"/>
                  </a:lnTo>
                  <a:lnTo>
                    <a:pt x="565" y="1188"/>
                  </a:lnTo>
                  <a:lnTo>
                    <a:pt x="553" y="1193"/>
                  </a:lnTo>
                  <a:lnTo>
                    <a:pt x="553" y="1195"/>
                  </a:lnTo>
                  <a:lnTo>
                    <a:pt x="553" y="1197"/>
                  </a:lnTo>
                  <a:lnTo>
                    <a:pt x="553" y="1197"/>
                  </a:lnTo>
                  <a:lnTo>
                    <a:pt x="553" y="1200"/>
                  </a:lnTo>
                  <a:lnTo>
                    <a:pt x="551" y="1200"/>
                  </a:lnTo>
                  <a:lnTo>
                    <a:pt x="551" y="1202"/>
                  </a:lnTo>
                  <a:lnTo>
                    <a:pt x="551" y="1202"/>
                  </a:lnTo>
                  <a:lnTo>
                    <a:pt x="551" y="1202"/>
                  </a:lnTo>
                  <a:lnTo>
                    <a:pt x="551" y="1204"/>
                  </a:lnTo>
                  <a:lnTo>
                    <a:pt x="551" y="1204"/>
                  </a:lnTo>
                  <a:lnTo>
                    <a:pt x="551" y="1204"/>
                  </a:lnTo>
                  <a:lnTo>
                    <a:pt x="551" y="1204"/>
                  </a:lnTo>
                  <a:lnTo>
                    <a:pt x="553" y="1207"/>
                  </a:lnTo>
                  <a:lnTo>
                    <a:pt x="551" y="1207"/>
                  </a:lnTo>
                  <a:lnTo>
                    <a:pt x="551" y="1207"/>
                  </a:lnTo>
                  <a:lnTo>
                    <a:pt x="551" y="1209"/>
                  </a:lnTo>
                  <a:lnTo>
                    <a:pt x="551" y="1211"/>
                  </a:lnTo>
                  <a:lnTo>
                    <a:pt x="551" y="1211"/>
                  </a:lnTo>
                  <a:lnTo>
                    <a:pt x="551" y="1211"/>
                  </a:lnTo>
                  <a:lnTo>
                    <a:pt x="551" y="1214"/>
                  </a:lnTo>
                  <a:lnTo>
                    <a:pt x="551" y="1214"/>
                  </a:lnTo>
                  <a:lnTo>
                    <a:pt x="546" y="1216"/>
                  </a:lnTo>
                  <a:lnTo>
                    <a:pt x="546" y="1216"/>
                  </a:lnTo>
                  <a:lnTo>
                    <a:pt x="544" y="1216"/>
                  </a:lnTo>
                  <a:lnTo>
                    <a:pt x="541" y="1214"/>
                  </a:lnTo>
                  <a:lnTo>
                    <a:pt x="537" y="1211"/>
                  </a:lnTo>
                  <a:lnTo>
                    <a:pt x="534" y="1211"/>
                  </a:lnTo>
                  <a:lnTo>
                    <a:pt x="534" y="1207"/>
                  </a:lnTo>
                  <a:lnTo>
                    <a:pt x="537" y="1204"/>
                  </a:lnTo>
                  <a:lnTo>
                    <a:pt x="537" y="1202"/>
                  </a:lnTo>
                  <a:lnTo>
                    <a:pt x="537" y="1200"/>
                  </a:lnTo>
                  <a:lnTo>
                    <a:pt x="537" y="1197"/>
                  </a:lnTo>
                  <a:lnTo>
                    <a:pt x="534" y="1193"/>
                  </a:lnTo>
                  <a:lnTo>
                    <a:pt x="534" y="1190"/>
                  </a:lnTo>
                  <a:lnTo>
                    <a:pt x="534" y="1188"/>
                  </a:lnTo>
                  <a:lnTo>
                    <a:pt x="534" y="1185"/>
                  </a:lnTo>
                  <a:lnTo>
                    <a:pt x="534" y="1185"/>
                  </a:lnTo>
                  <a:lnTo>
                    <a:pt x="534" y="1183"/>
                  </a:lnTo>
                  <a:lnTo>
                    <a:pt x="534" y="1181"/>
                  </a:lnTo>
                  <a:lnTo>
                    <a:pt x="534" y="1176"/>
                  </a:lnTo>
                  <a:lnTo>
                    <a:pt x="534" y="1176"/>
                  </a:lnTo>
                  <a:lnTo>
                    <a:pt x="534" y="1174"/>
                  </a:lnTo>
                  <a:lnTo>
                    <a:pt x="532" y="1171"/>
                  </a:lnTo>
                  <a:lnTo>
                    <a:pt x="527" y="1166"/>
                  </a:lnTo>
                  <a:lnTo>
                    <a:pt x="525" y="1164"/>
                  </a:lnTo>
                  <a:lnTo>
                    <a:pt x="525" y="1159"/>
                  </a:lnTo>
                  <a:lnTo>
                    <a:pt x="522" y="1157"/>
                  </a:lnTo>
                  <a:lnTo>
                    <a:pt x="522" y="1152"/>
                  </a:lnTo>
                  <a:lnTo>
                    <a:pt x="525" y="1148"/>
                  </a:lnTo>
                  <a:lnTo>
                    <a:pt x="525" y="1143"/>
                  </a:lnTo>
                  <a:lnTo>
                    <a:pt x="522" y="1143"/>
                  </a:lnTo>
                  <a:lnTo>
                    <a:pt x="522" y="1145"/>
                  </a:lnTo>
                  <a:lnTo>
                    <a:pt x="522" y="1145"/>
                  </a:lnTo>
                  <a:lnTo>
                    <a:pt x="522" y="1148"/>
                  </a:lnTo>
                  <a:lnTo>
                    <a:pt x="520" y="1148"/>
                  </a:lnTo>
                  <a:lnTo>
                    <a:pt x="518" y="1148"/>
                  </a:lnTo>
                  <a:lnTo>
                    <a:pt x="518" y="1148"/>
                  </a:lnTo>
                  <a:lnTo>
                    <a:pt x="513" y="1150"/>
                  </a:lnTo>
                  <a:lnTo>
                    <a:pt x="513" y="1150"/>
                  </a:lnTo>
                  <a:lnTo>
                    <a:pt x="511" y="1148"/>
                  </a:lnTo>
                  <a:lnTo>
                    <a:pt x="511" y="1145"/>
                  </a:lnTo>
                  <a:lnTo>
                    <a:pt x="508" y="1143"/>
                  </a:lnTo>
                  <a:lnTo>
                    <a:pt x="506" y="1143"/>
                  </a:lnTo>
                  <a:lnTo>
                    <a:pt x="503" y="1140"/>
                  </a:lnTo>
                  <a:lnTo>
                    <a:pt x="501" y="1140"/>
                  </a:lnTo>
                  <a:lnTo>
                    <a:pt x="499" y="1138"/>
                  </a:lnTo>
                  <a:lnTo>
                    <a:pt x="496" y="1136"/>
                  </a:lnTo>
                  <a:lnTo>
                    <a:pt x="496" y="1136"/>
                  </a:lnTo>
                  <a:lnTo>
                    <a:pt x="494" y="1136"/>
                  </a:lnTo>
                  <a:lnTo>
                    <a:pt x="492" y="1138"/>
                  </a:lnTo>
                  <a:lnTo>
                    <a:pt x="489" y="1138"/>
                  </a:lnTo>
                  <a:lnTo>
                    <a:pt x="487" y="1136"/>
                  </a:lnTo>
                  <a:lnTo>
                    <a:pt x="487" y="1136"/>
                  </a:lnTo>
                  <a:lnTo>
                    <a:pt x="487" y="1133"/>
                  </a:lnTo>
                  <a:lnTo>
                    <a:pt x="485" y="1131"/>
                  </a:lnTo>
                  <a:lnTo>
                    <a:pt x="485" y="1131"/>
                  </a:lnTo>
                  <a:lnTo>
                    <a:pt x="480" y="1131"/>
                  </a:lnTo>
                  <a:lnTo>
                    <a:pt x="480" y="1131"/>
                  </a:lnTo>
                  <a:lnTo>
                    <a:pt x="477" y="1131"/>
                  </a:lnTo>
                  <a:lnTo>
                    <a:pt x="475" y="1129"/>
                  </a:lnTo>
                  <a:lnTo>
                    <a:pt x="475" y="1126"/>
                  </a:lnTo>
                  <a:lnTo>
                    <a:pt x="473" y="1122"/>
                  </a:lnTo>
                  <a:lnTo>
                    <a:pt x="470" y="1122"/>
                  </a:lnTo>
                  <a:lnTo>
                    <a:pt x="468" y="1122"/>
                  </a:lnTo>
                  <a:lnTo>
                    <a:pt x="466" y="1122"/>
                  </a:lnTo>
                  <a:lnTo>
                    <a:pt x="463" y="1119"/>
                  </a:lnTo>
                  <a:lnTo>
                    <a:pt x="463" y="1117"/>
                  </a:lnTo>
                  <a:lnTo>
                    <a:pt x="466" y="1112"/>
                  </a:lnTo>
                  <a:lnTo>
                    <a:pt x="466" y="1110"/>
                  </a:lnTo>
                  <a:lnTo>
                    <a:pt x="468" y="1103"/>
                  </a:lnTo>
                  <a:lnTo>
                    <a:pt x="468" y="1100"/>
                  </a:lnTo>
                  <a:lnTo>
                    <a:pt x="470" y="1100"/>
                  </a:lnTo>
                  <a:lnTo>
                    <a:pt x="473" y="1100"/>
                  </a:lnTo>
                  <a:lnTo>
                    <a:pt x="473" y="1098"/>
                  </a:lnTo>
                  <a:lnTo>
                    <a:pt x="473" y="1096"/>
                  </a:lnTo>
                  <a:lnTo>
                    <a:pt x="475" y="1096"/>
                  </a:lnTo>
                  <a:lnTo>
                    <a:pt x="477" y="1096"/>
                  </a:lnTo>
                  <a:lnTo>
                    <a:pt x="477" y="1096"/>
                  </a:lnTo>
                  <a:lnTo>
                    <a:pt x="477" y="1096"/>
                  </a:lnTo>
                  <a:lnTo>
                    <a:pt x="480" y="1093"/>
                  </a:lnTo>
                  <a:lnTo>
                    <a:pt x="482" y="1088"/>
                  </a:lnTo>
                  <a:lnTo>
                    <a:pt x="482" y="1086"/>
                  </a:lnTo>
                  <a:lnTo>
                    <a:pt x="477" y="1081"/>
                  </a:lnTo>
                  <a:lnTo>
                    <a:pt x="475" y="1079"/>
                  </a:lnTo>
                  <a:lnTo>
                    <a:pt x="473" y="1077"/>
                  </a:lnTo>
                  <a:lnTo>
                    <a:pt x="470" y="1077"/>
                  </a:lnTo>
                  <a:lnTo>
                    <a:pt x="470" y="1077"/>
                  </a:lnTo>
                  <a:lnTo>
                    <a:pt x="468" y="1077"/>
                  </a:lnTo>
                  <a:lnTo>
                    <a:pt x="468" y="1079"/>
                  </a:lnTo>
                  <a:lnTo>
                    <a:pt x="466" y="1079"/>
                  </a:lnTo>
                  <a:lnTo>
                    <a:pt x="466" y="1079"/>
                  </a:lnTo>
                  <a:lnTo>
                    <a:pt x="463" y="1079"/>
                  </a:lnTo>
                  <a:lnTo>
                    <a:pt x="461" y="1079"/>
                  </a:lnTo>
                  <a:lnTo>
                    <a:pt x="461" y="1079"/>
                  </a:lnTo>
                  <a:lnTo>
                    <a:pt x="459" y="1081"/>
                  </a:lnTo>
                  <a:lnTo>
                    <a:pt x="456" y="1081"/>
                  </a:lnTo>
                  <a:lnTo>
                    <a:pt x="456" y="1081"/>
                  </a:lnTo>
                  <a:lnTo>
                    <a:pt x="454" y="1081"/>
                  </a:lnTo>
                  <a:lnTo>
                    <a:pt x="454" y="1079"/>
                  </a:lnTo>
                  <a:lnTo>
                    <a:pt x="451" y="1079"/>
                  </a:lnTo>
                  <a:lnTo>
                    <a:pt x="447" y="1077"/>
                  </a:lnTo>
                  <a:lnTo>
                    <a:pt x="444" y="1077"/>
                  </a:lnTo>
                  <a:lnTo>
                    <a:pt x="444" y="1074"/>
                  </a:lnTo>
                  <a:lnTo>
                    <a:pt x="442" y="1072"/>
                  </a:lnTo>
                  <a:lnTo>
                    <a:pt x="442" y="1067"/>
                  </a:lnTo>
                  <a:lnTo>
                    <a:pt x="440" y="1067"/>
                  </a:lnTo>
                  <a:lnTo>
                    <a:pt x="435" y="1062"/>
                  </a:lnTo>
                  <a:lnTo>
                    <a:pt x="435" y="1062"/>
                  </a:lnTo>
                  <a:lnTo>
                    <a:pt x="437" y="1055"/>
                  </a:lnTo>
                  <a:lnTo>
                    <a:pt x="435" y="1055"/>
                  </a:lnTo>
                  <a:lnTo>
                    <a:pt x="435" y="1053"/>
                  </a:lnTo>
                  <a:lnTo>
                    <a:pt x="433" y="1053"/>
                  </a:lnTo>
                  <a:lnTo>
                    <a:pt x="433" y="1051"/>
                  </a:lnTo>
                  <a:lnTo>
                    <a:pt x="433" y="1048"/>
                  </a:lnTo>
                  <a:lnTo>
                    <a:pt x="430" y="1046"/>
                  </a:lnTo>
                  <a:lnTo>
                    <a:pt x="425" y="1043"/>
                  </a:lnTo>
                  <a:lnTo>
                    <a:pt x="425" y="1041"/>
                  </a:lnTo>
                  <a:lnTo>
                    <a:pt x="423" y="1039"/>
                  </a:lnTo>
                  <a:lnTo>
                    <a:pt x="421" y="1039"/>
                  </a:lnTo>
                  <a:lnTo>
                    <a:pt x="421" y="1036"/>
                  </a:lnTo>
                  <a:lnTo>
                    <a:pt x="418" y="1034"/>
                  </a:lnTo>
                  <a:lnTo>
                    <a:pt x="416" y="1032"/>
                  </a:lnTo>
                  <a:lnTo>
                    <a:pt x="418" y="1025"/>
                  </a:lnTo>
                  <a:lnTo>
                    <a:pt x="416" y="1025"/>
                  </a:lnTo>
                  <a:lnTo>
                    <a:pt x="416" y="1022"/>
                  </a:lnTo>
                  <a:lnTo>
                    <a:pt x="414" y="1017"/>
                  </a:lnTo>
                  <a:lnTo>
                    <a:pt x="414" y="1015"/>
                  </a:lnTo>
                  <a:lnTo>
                    <a:pt x="414" y="1015"/>
                  </a:lnTo>
                  <a:lnTo>
                    <a:pt x="407" y="1010"/>
                  </a:lnTo>
                  <a:lnTo>
                    <a:pt x="402" y="1003"/>
                  </a:lnTo>
                  <a:lnTo>
                    <a:pt x="402" y="999"/>
                  </a:lnTo>
                  <a:lnTo>
                    <a:pt x="407" y="989"/>
                  </a:lnTo>
                  <a:lnTo>
                    <a:pt x="407" y="987"/>
                  </a:lnTo>
                  <a:lnTo>
                    <a:pt x="404" y="984"/>
                  </a:lnTo>
                  <a:lnTo>
                    <a:pt x="404" y="982"/>
                  </a:lnTo>
                  <a:lnTo>
                    <a:pt x="404" y="977"/>
                  </a:lnTo>
                  <a:lnTo>
                    <a:pt x="404" y="977"/>
                  </a:lnTo>
                  <a:lnTo>
                    <a:pt x="404" y="975"/>
                  </a:lnTo>
                  <a:lnTo>
                    <a:pt x="402" y="973"/>
                  </a:lnTo>
                  <a:lnTo>
                    <a:pt x="402" y="970"/>
                  </a:lnTo>
                  <a:lnTo>
                    <a:pt x="404" y="968"/>
                  </a:lnTo>
                  <a:lnTo>
                    <a:pt x="407" y="965"/>
                  </a:lnTo>
                  <a:lnTo>
                    <a:pt x="407" y="965"/>
                  </a:lnTo>
                  <a:lnTo>
                    <a:pt x="407" y="963"/>
                  </a:lnTo>
                  <a:lnTo>
                    <a:pt x="407" y="961"/>
                  </a:lnTo>
                  <a:lnTo>
                    <a:pt x="404" y="961"/>
                  </a:lnTo>
                  <a:lnTo>
                    <a:pt x="404" y="961"/>
                  </a:lnTo>
                  <a:lnTo>
                    <a:pt x="402" y="958"/>
                  </a:lnTo>
                  <a:lnTo>
                    <a:pt x="404" y="956"/>
                  </a:lnTo>
                  <a:lnTo>
                    <a:pt x="402" y="954"/>
                  </a:lnTo>
                  <a:lnTo>
                    <a:pt x="402" y="954"/>
                  </a:lnTo>
                  <a:lnTo>
                    <a:pt x="399" y="951"/>
                  </a:lnTo>
                  <a:lnTo>
                    <a:pt x="397" y="951"/>
                  </a:lnTo>
                  <a:lnTo>
                    <a:pt x="397" y="949"/>
                  </a:lnTo>
                  <a:lnTo>
                    <a:pt x="395" y="949"/>
                  </a:lnTo>
                  <a:lnTo>
                    <a:pt x="395" y="946"/>
                  </a:lnTo>
                  <a:lnTo>
                    <a:pt x="392" y="946"/>
                  </a:lnTo>
                  <a:lnTo>
                    <a:pt x="392" y="946"/>
                  </a:lnTo>
                  <a:lnTo>
                    <a:pt x="392" y="944"/>
                  </a:lnTo>
                  <a:lnTo>
                    <a:pt x="392" y="944"/>
                  </a:lnTo>
                  <a:lnTo>
                    <a:pt x="392" y="942"/>
                  </a:lnTo>
                  <a:lnTo>
                    <a:pt x="390" y="942"/>
                  </a:lnTo>
                  <a:lnTo>
                    <a:pt x="390" y="942"/>
                  </a:lnTo>
                  <a:lnTo>
                    <a:pt x="388" y="942"/>
                  </a:lnTo>
                  <a:lnTo>
                    <a:pt x="383" y="939"/>
                  </a:lnTo>
                  <a:lnTo>
                    <a:pt x="383" y="939"/>
                  </a:lnTo>
                  <a:lnTo>
                    <a:pt x="383" y="942"/>
                  </a:lnTo>
                  <a:lnTo>
                    <a:pt x="381" y="942"/>
                  </a:lnTo>
                  <a:lnTo>
                    <a:pt x="378" y="942"/>
                  </a:lnTo>
                  <a:lnTo>
                    <a:pt x="373" y="942"/>
                  </a:lnTo>
                  <a:lnTo>
                    <a:pt x="371" y="942"/>
                  </a:lnTo>
                  <a:lnTo>
                    <a:pt x="369" y="939"/>
                  </a:lnTo>
                  <a:lnTo>
                    <a:pt x="366" y="937"/>
                  </a:lnTo>
                  <a:lnTo>
                    <a:pt x="364" y="937"/>
                  </a:lnTo>
                  <a:lnTo>
                    <a:pt x="362" y="939"/>
                  </a:lnTo>
                  <a:lnTo>
                    <a:pt x="359" y="939"/>
                  </a:lnTo>
                  <a:lnTo>
                    <a:pt x="359" y="942"/>
                  </a:lnTo>
                  <a:lnTo>
                    <a:pt x="357" y="944"/>
                  </a:lnTo>
                  <a:lnTo>
                    <a:pt x="355" y="944"/>
                  </a:lnTo>
                  <a:lnTo>
                    <a:pt x="355" y="942"/>
                  </a:lnTo>
                  <a:lnTo>
                    <a:pt x="350" y="939"/>
                  </a:lnTo>
                  <a:lnTo>
                    <a:pt x="350" y="939"/>
                  </a:lnTo>
                  <a:lnTo>
                    <a:pt x="350" y="937"/>
                  </a:lnTo>
                  <a:lnTo>
                    <a:pt x="347" y="935"/>
                  </a:lnTo>
                  <a:lnTo>
                    <a:pt x="345" y="935"/>
                  </a:lnTo>
                  <a:lnTo>
                    <a:pt x="345" y="932"/>
                  </a:lnTo>
                  <a:lnTo>
                    <a:pt x="345" y="932"/>
                  </a:lnTo>
                  <a:lnTo>
                    <a:pt x="345" y="930"/>
                  </a:lnTo>
                  <a:lnTo>
                    <a:pt x="347" y="923"/>
                  </a:lnTo>
                  <a:lnTo>
                    <a:pt x="347" y="920"/>
                  </a:lnTo>
                  <a:lnTo>
                    <a:pt x="345" y="918"/>
                  </a:lnTo>
                  <a:lnTo>
                    <a:pt x="343" y="916"/>
                  </a:lnTo>
                  <a:lnTo>
                    <a:pt x="343" y="916"/>
                  </a:lnTo>
                  <a:lnTo>
                    <a:pt x="343" y="911"/>
                  </a:lnTo>
                  <a:lnTo>
                    <a:pt x="343" y="909"/>
                  </a:lnTo>
                  <a:lnTo>
                    <a:pt x="340" y="909"/>
                  </a:lnTo>
                  <a:lnTo>
                    <a:pt x="340" y="906"/>
                  </a:lnTo>
                  <a:lnTo>
                    <a:pt x="340" y="904"/>
                  </a:lnTo>
                  <a:lnTo>
                    <a:pt x="340" y="904"/>
                  </a:lnTo>
                  <a:lnTo>
                    <a:pt x="340" y="902"/>
                  </a:lnTo>
                  <a:lnTo>
                    <a:pt x="338" y="897"/>
                  </a:lnTo>
                  <a:lnTo>
                    <a:pt x="340" y="897"/>
                  </a:lnTo>
                  <a:lnTo>
                    <a:pt x="340" y="894"/>
                  </a:lnTo>
                  <a:lnTo>
                    <a:pt x="340" y="892"/>
                  </a:lnTo>
                  <a:lnTo>
                    <a:pt x="338" y="887"/>
                  </a:lnTo>
                  <a:lnTo>
                    <a:pt x="333" y="885"/>
                  </a:lnTo>
                  <a:lnTo>
                    <a:pt x="331" y="883"/>
                  </a:lnTo>
                  <a:lnTo>
                    <a:pt x="333" y="880"/>
                  </a:lnTo>
                  <a:lnTo>
                    <a:pt x="333" y="880"/>
                  </a:lnTo>
                  <a:lnTo>
                    <a:pt x="333" y="880"/>
                  </a:lnTo>
                  <a:lnTo>
                    <a:pt x="336" y="880"/>
                  </a:lnTo>
                  <a:lnTo>
                    <a:pt x="336" y="878"/>
                  </a:lnTo>
                  <a:lnTo>
                    <a:pt x="336" y="876"/>
                  </a:lnTo>
                  <a:lnTo>
                    <a:pt x="333" y="871"/>
                  </a:lnTo>
                  <a:lnTo>
                    <a:pt x="333" y="871"/>
                  </a:lnTo>
                  <a:lnTo>
                    <a:pt x="331" y="868"/>
                  </a:lnTo>
                  <a:lnTo>
                    <a:pt x="331" y="868"/>
                  </a:lnTo>
                  <a:lnTo>
                    <a:pt x="331" y="868"/>
                  </a:lnTo>
                  <a:lnTo>
                    <a:pt x="331" y="866"/>
                  </a:lnTo>
                  <a:lnTo>
                    <a:pt x="331" y="866"/>
                  </a:lnTo>
                  <a:lnTo>
                    <a:pt x="331" y="864"/>
                  </a:lnTo>
                  <a:lnTo>
                    <a:pt x="329" y="861"/>
                  </a:lnTo>
                  <a:lnTo>
                    <a:pt x="329" y="861"/>
                  </a:lnTo>
                  <a:lnTo>
                    <a:pt x="326" y="861"/>
                  </a:lnTo>
                  <a:lnTo>
                    <a:pt x="324" y="861"/>
                  </a:lnTo>
                  <a:lnTo>
                    <a:pt x="321" y="859"/>
                  </a:lnTo>
                  <a:lnTo>
                    <a:pt x="321" y="861"/>
                  </a:lnTo>
                  <a:lnTo>
                    <a:pt x="319" y="864"/>
                  </a:lnTo>
                  <a:lnTo>
                    <a:pt x="319" y="864"/>
                  </a:lnTo>
                  <a:lnTo>
                    <a:pt x="317" y="864"/>
                  </a:lnTo>
                  <a:lnTo>
                    <a:pt x="317" y="861"/>
                  </a:lnTo>
                  <a:lnTo>
                    <a:pt x="317" y="859"/>
                  </a:lnTo>
                  <a:lnTo>
                    <a:pt x="317" y="857"/>
                  </a:lnTo>
                  <a:lnTo>
                    <a:pt x="312" y="847"/>
                  </a:lnTo>
                  <a:lnTo>
                    <a:pt x="312" y="847"/>
                  </a:lnTo>
                  <a:lnTo>
                    <a:pt x="310" y="847"/>
                  </a:lnTo>
                  <a:lnTo>
                    <a:pt x="310" y="847"/>
                  </a:lnTo>
                  <a:lnTo>
                    <a:pt x="307" y="845"/>
                  </a:lnTo>
                  <a:lnTo>
                    <a:pt x="307" y="842"/>
                  </a:lnTo>
                  <a:lnTo>
                    <a:pt x="307" y="842"/>
                  </a:lnTo>
                  <a:lnTo>
                    <a:pt x="305" y="842"/>
                  </a:lnTo>
                  <a:lnTo>
                    <a:pt x="302" y="842"/>
                  </a:lnTo>
                  <a:lnTo>
                    <a:pt x="300" y="842"/>
                  </a:lnTo>
                  <a:lnTo>
                    <a:pt x="298" y="838"/>
                  </a:lnTo>
                  <a:lnTo>
                    <a:pt x="298" y="838"/>
                  </a:lnTo>
                  <a:lnTo>
                    <a:pt x="298" y="835"/>
                  </a:lnTo>
                  <a:lnTo>
                    <a:pt x="298" y="835"/>
                  </a:lnTo>
                  <a:lnTo>
                    <a:pt x="295" y="833"/>
                  </a:lnTo>
                  <a:lnTo>
                    <a:pt x="295" y="833"/>
                  </a:lnTo>
                  <a:lnTo>
                    <a:pt x="295" y="828"/>
                  </a:lnTo>
                  <a:lnTo>
                    <a:pt x="291" y="819"/>
                  </a:lnTo>
                  <a:lnTo>
                    <a:pt x="291" y="816"/>
                  </a:lnTo>
                  <a:lnTo>
                    <a:pt x="291" y="816"/>
                  </a:lnTo>
                  <a:lnTo>
                    <a:pt x="293" y="814"/>
                  </a:lnTo>
                  <a:lnTo>
                    <a:pt x="293" y="814"/>
                  </a:lnTo>
                  <a:lnTo>
                    <a:pt x="291" y="812"/>
                  </a:lnTo>
                  <a:lnTo>
                    <a:pt x="291" y="812"/>
                  </a:lnTo>
                  <a:lnTo>
                    <a:pt x="288" y="812"/>
                  </a:lnTo>
                  <a:lnTo>
                    <a:pt x="288" y="812"/>
                  </a:lnTo>
                  <a:lnTo>
                    <a:pt x="286" y="809"/>
                  </a:lnTo>
                  <a:lnTo>
                    <a:pt x="284" y="795"/>
                  </a:lnTo>
                  <a:lnTo>
                    <a:pt x="281" y="793"/>
                  </a:lnTo>
                  <a:lnTo>
                    <a:pt x="276" y="788"/>
                  </a:lnTo>
                  <a:lnTo>
                    <a:pt x="276" y="786"/>
                  </a:lnTo>
                  <a:lnTo>
                    <a:pt x="274" y="783"/>
                  </a:lnTo>
                  <a:lnTo>
                    <a:pt x="274" y="781"/>
                  </a:lnTo>
                  <a:lnTo>
                    <a:pt x="274" y="779"/>
                  </a:lnTo>
                  <a:lnTo>
                    <a:pt x="272" y="779"/>
                  </a:lnTo>
                  <a:lnTo>
                    <a:pt x="272" y="776"/>
                  </a:lnTo>
                  <a:lnTo>
                    <a:pt x="269" y="776"/>
                  </a:lnTo>
                  <a:lnTo>
                    <a:pt x="267" y="776"/>
                  </a:lnTo>
                  <a:lnTo>
                    <a:pt x="267" y="774"/>
                  </a:lnTo>
                  <a:lnTo>
                    <a:pt x="267" y="771"/>
                  </a:lnTo>
                  <a:lnTo>
                    <a:pt x="267" y="771"/>
                  </a:lnTo>
                  <a:lnTo>
                    <a:pt x="265" y="769"/>
                  </a:lnTo>
                  <a:lnTo>
                    <a:pt x="262" y="767"/>
                  </a:lnTo>
                  <a:lnTo>
                    <a:pt x="260" y="767"/>
                  </a:lnTo>
                  <a:lnTo>
                    <a:pt x="258" y="762"/>
                  </a:lnTo>
                  <a:lnTo>
                    <a:pt x="255" y="760"/>
                  </a:lnTo>
                  <a:lnTo>
                    <a:pt x="253" y="760"/>
                  </a:lnTo>
                  <a:lnTo>
                    <a:pt x="253" y="760"/>
                  </a:lnTo>
                  <a:lnTo>
                    <a:pt x="253" y="757"/>
                  </a:lnTo>
                  <a:lnTo>
                    <a:pt x="253" y="755"/>
                  </a:lnTo>
                  <a:lnTo>
                    <a:pt x="253" y="750"/>
                  </a:lnTo>
                  <a:lnTo>
                    <a:pt x="253" y="750"/>
                  </a:lnTo>
                  <a:lnTo>
                    <a:pt x="255" y="745"/>
                  </a:lnTo>
                  <a:lnTo>
                    <a:pt x="258" y="743"/>
                  </a:lnTo>
                  <a:lnTo>
                    <a:pt x="258" y="741"/>
                  </a:lnTo>
                  <a:lnTo>
                    <a:pt x="255" y="738"/>
                  </a:lnTo>
                  <a:lnTo>
                    <a:pt x="253" y="736"/>
                  </a:lnTo>
                  <a:lnTo>
                    <a:pt x="253" y="734"/>
                  </a:lnTo>
                  <a:lnTo>
                    <a:pt x="253" y="731"/>
                  </a:lnTo>
                  <a:lnTo>
                    <a:pt x="258" y="724"/>
                  </a:lnTo>
                  <a:lnTo>
                    <a:pt x="258" y="722"/>
                  </a:lnTo>
                  <a:lnTo>
                    <a:pt x="255" y="722"/>
                  </a:lnTo>
                  <a:lnTo>
                    <a:pt x="255" y="719"/>
                  </a:lnTo>
                  <a:lnTo>
                    <a:pt x="250" y="717"/>
                  </a:lnTo>
                  <a:lnTo>
                    <a:pt x="248" y="717"/>
                  </a:lnTo>
                  <a:lnTo>
                    <a:pt x="248" y="717"/>
                  </a:lnTo>
                  <a:lnTo>
                    <a:pt x="248" y="717"/>
                  </a:lnTo>
                  <a:lnTo>
                    <a:pt x="246" y="717"/>
                  </a:lnTo>
                  <a:lnTo>
                    <a:pt x="246" y="715"/>
                  </a:lnTo>
                  <a:lnTo>
                    <a:pt x="246" y="712"/>
                  </a:lnTo>
                  <a:lnTo>
                    <a:pt x="246" y="712"/>
                  </a:lnTo>
                  <a:lnTo>
                    <a:pt x="243" y="710"/>
                  </a:lnTo>
                  <a:lnTo>
                    <a:pt x="241" y="710"/>
                  </a:lnTo>
                  <a:lnTo>
                    <a:pt x="236" y="705"/>
                  </a:lnTo>
                  <a:lnTo>
                    <a:pt x="234" y="705"/>
                  </a:lnTo>
                  <a:lnTo>
                    <a:pt x="232" y="703"/>
                  </a:lnTo>
                  <a:lnTo>
                    <a:pt x="229" y="703"/>
                  </a:lnTo>
                  <a:lnTo>
                    <a:pt x="229" y="700"/>
                  </a:lnTo>
                  <a:lnTo>
                    <a:pt x="220" y="689"/>
                  </a:lnTo>
                  <a:lnTo>
                    <a:pt x="217" y="689"/>
                  </a:lnTo>
                  <a:lnTo>
                    <a:pt x="215" y="686"/>
                  </a:lnTo>
                  <a:lnTo>
                    <a:pt x="215" y="686"/>
                  </a:lnTo>
                  <a:lnTo>
                    <a:pt x="213" y="689"/>
                  </a:lnTo>
                  <a:lnTo>
                    <a:pt x="213" y="689"/>
                  </a:lnTo>
                  <a:lnTo>
                    <a:pt x="210" y="689"/>
                  </a:lnTo>
                  <a:lnTo>
                    <a:pt x="210" y="689"/>
                  </a:lnTo>
                  <a:lnTo>
                    <a:pt x="208" y="689"/>
                  </a:lnTo>
                  <a:lnTo>
                    <a:pt x="208" y="689"/>
                  </a:lnTo>
                  <a:lnTo>
                    <a:pt x="206" y="693"/>
                  </a:lnTo>
                  <a:lnTo>
                    <a:pt x="203" y="693"/>
                  </a:lnTo>
                  <a:lnTo>
                    <a:pt x="201" y="691"/>
                  </a:lnTo>
                  <a:lnTo>
                    <a:pt x="201" y="689"/>
                  </a:lnTo>
                  <a:lnTo>
                    <a:pt x="198" y="684"/>
                  </a:lnTo>
                  <a:lnTo>
                    <a:pt x="196" y="682"/>
                  </a:lnTo>
                  <a:lnTo>
                    <a:pt x="194" y="682"/>
                  </a:lnTo>
                  <a:lnTo>
                    <a:pt x="194" y="682"/>
                  </a:lnTo>
                  <a:lnTo>
                    <a:pt x="194" y="684"/>
                  </a:lnTo>
                  <a:lnTo>
                    <a:pt x="191" y="686"/>
                  </a:lnTo>
                  <a:lnTo>
                    <a:pt x="191" y="686"/>
                  </a:lnTo>
                  <a:lnTo>
                    <a:pt x="189" y="689"/>
                  </a:lnTo>
                  <a:lnTo>
                    <a:pt x="189" y="693"/>
                  </a:lnTo>
                  <a:lnTo>
                    <a:pt x="189" y="693"/>
                  </a:lnTo>
                  <a:lnTo>
                    <a:pt x="189" y="696"/>
                  </a:lnTo>
                  <a:lnTo>
                    <a:pt x="187" y="698"/>
                  </a:lnTo>
                  <a:lnTo>
                    <a:pt x="187" y="698"/>
                  </a:lnTo>
                  <a:lnTo>
                    <a:pt x="184" y="700"/>
                  </a:lnTo>
                  <a:lnTo>
                    <a:pt x="184" y="703"/>
                  </a:lnTo>
                  <a:lnTo>
                    <a:pt x="182" y="705"/>
                  </a:lnTo>
                  <a:lnTo>
                    <a:pt x="180" y="705"/>
                  </a:lnTo>
                  <a:lnTo>
                    <a:pt x="180" y="708"/>
                  </a:lnTo>
                  <a:lnTo>
                    <a:pt x="177" y="705"/>
                  </a:lnTo>
                  <a:lnTo>
                    <a:pt x="175" y="705"/>
                  </a:lnTo>
                  <a:lnTo>
                    <a:pt x="175" y="705"/>
                  </a:lnTo>
                  <a:lnTo>
                    <a:pt x="172" y="705"/>
                  </a:lnTo>
                  <a:lnTo>
                    <a:pt x="172" y="705"/>
                  </a:lnTo>
                  <a:lnTo>
                    <a:pt x="172" y="708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0" y="712"/>
                  </a:lnTo>
                  <a:lnTo>
                    <a:pt x="170" y="712"/>
                  </a:lnTo>
                  <a:lnTo>
                    <a:pt x="168" y="712"/>
                  </a:lnTo>
                  <a:lnTo>
                    <a:pt x="165" y="712"/>
                  </a:lnTo>
                  <a:lnTo>
                    <a:pt x="165" y="715"/>
                  </a:lnTo>
                  <a:lnTo>
                    <a:pt x="163" y="717"/>
                  </a:lnTo>
                  <a:lnTo>
                    <a:pt x="161" y="715"/>
                  </a:lnTo>
                  <a:lnTo>
                    <a:pt x="158" y="710"/>
                  </a:lnTo>
                  <a:lnTo>
                    <a:pt x="156" y="710"/>
                  </a:lnTo>
                  <a:lnTo>
                    <a:pt x="154" y="710"/>
                  </a:lnTo>
                  <a:lnTo>
                    <a:pt x="151" y="708"/>
                  </a:lnTo>
                  <a:lnTo>
                    <a:pt x="154" y="700"/>
                  </a:lnTo>
                  <a:lnTo>
                    <a:pt x="154" y="698"/>
                  </a:lnTo>
                  <a:lnTo>
                    <a:pt x="151" y="693"/>
                  </a:lnTo>
                  <a:lnTo>
                    <a:pt x="154" y="689"/>
                  </a:lnTo>
                  <a:lnTo>
                    <a:pt x="151" y="686"/>
                  </a:lnTo>
                  <a:lnTo>
                    <a:pt x="151" y="684"/>
                  </a:lnTo>
                  <a:lnTo>
                    <a:pt x="151" y="682"/>
                  </a:lnTo>
                  <a:lnTo>
                    <a:pt x="151" y="682"/>
                  </a:lnTo>
                  <a:lnTo>
                    <a:pt x="154" y="682"/>
                  </a:lnTo>
                  <a:lnTo>
                    <a:pt x="154" y="679"/>
                  </a:lnTo>
                  <a:lnTo>
                    <a:pt x="151" y="674"/>
                  </a:lnTo>
                  <a:lnTo>
                    <a:pt x="149" y="670"/>
                  </a:lnTo>
                  <a:lnTo>
                    <a:pt x="144" y="665"/>
                  </a:lnTo>
                  <a:lnTo>
                    <a:pt x="137" y="656"/>
                  </a:lnTo>
                  <a:lnTo>
                    <a:pt x="137" y="653"/>
                  </a:lnTo>
                  <a:lnTo>
                    <a:pt x="135" y="651"/>
                  </a:lnTo>
                  <a:lnTo>
                    <a:pt x="135" y="646"/>
                  </a:lnTo>
                  <a:lnTo>
                    <a:pt x="135" y="644"/>
                  </a:lnTo>
                  <a:lnTo>
                    <a:pt x="132" y="641"/>
                  </a:lnTo>
                  <a:lnTo>
                    <a:pt x="125" y="630"/>
                  </a:lnTo>
                  <a:lnTo>
                    <a:pt x="125" y="627"/>
                  </a:lnTo>
                  <a:lnTo>
                    <a:pt x="123" y="627"/>
                  </a:lnTo>
                  <a:lnTo>
                    <a:pt x="123" y="627"/>
                  </a:lnTo>
                  <a:lnTo>
                    <a:pt x="120" y="625"/>
                  </a:lnTo>
                  <a:lnTo>
                    <a:pt x="118" y="625"/>
                  </a:lnTo>
                  <a:lnTo>
                    <a:pt x="116" y="620"/>
                  </a:lnTo>
                  <a:lnTo>
                    <a:pt x="113" y="615"/>
                  </a:lnTo>
                  <a:lnTo>
                    <a:pt x="106" y="603"/>
                  </a:lnTo>
                  <a:lnTo>
                    <a:pt x="99" y="599"/>
                  </a:lnTo>
                  <a:lnTo>
                    <a:pt x="97" y="596"/>
                  </a:lnTo>
                  <a:lnTo>
                    <a:pt x="92" y="596"/>
                  </a:lnTo>
                  <a:lnTo>
                    <a:pt x="94" y="594"/>
                  </a:lnTo>
                  <a:lnTo>
                    <a:pt x="97" y="592"/>
                  </a:lnTo>
                  <a:lnTo>
                    <a:pt x="97" y="592"/>
                  </a:lnTo>
                  <a:lnTo>
                    <a:pt x="97" y="589"/>
                  </a:lnTo>
                  <a:lnTo>
                    <a:pt x="97" y="587"/>
                  </a:lnTo>
                  <a:lnTo>
                    <a:pt x="97" y="585"/>
                  </a:lnTo>
                  <a:lnTo>
                    <a:pt x="97" y="582"/>
                  </a:lnTo>
                  <a:lnTo>
                    <a:pt x="97" y="580"/>
                  </a:lnTo>
                  <a:lnTo>
                    <a:pt x="97" y="580"/>
                  </a:lnTo>
                  <a:lnTo>
                    <a:pt x="99" y="580"/>
                  </a:lnTo>
                  <a:lnTo>
                    <a:pt x="99" y="582"/>
                  </a:lnTo>
                  <a:lnTo>
                    <a:pt x="99" y="582"/>
                  </a:lnTo>
                  <a:lnTo>
                    <a:pt x="101" y="582"/>
                  </a:lnTo>
                  <a:lnTo>
                    <a:pt x="104" y="577"/>
                  </a:lnTo>
                  <a:lnTo>
                    <a:pt x="104" y="577"/>
                  </a:lnTo>
                  <a:lnTo>
                    <a:pt x="104" y="573"/>
                  </a:lnTo>
                  <a:lnTo>
                    <a:pt x="101" y="568"/>
                  </a:lnTo>
                  <a:lnTo>
                    <a:pt x="101" y="566"/>
                  </a:lnTo>
                  <a:lnTo>
                    <a:pt x="99" y="566"/>
                  </a:lnTo>
                  <a:lnTo>
                    <a:pt x="97" y="566"/>
                  </a:lnTo>
                  <a:lnTo>
                    <a:pt x="94" y="566"/>
                  </a:lnTo>
                  <a:lnTo>
                    <a:pt x="92" y="561"/>
                  </a:lnTo>
                  <a:lnTo>
                    <a:pt x="92" y="559"/>
                  </a:lnTo>
                  <a:lnTo>
                    <a:pt x="92" y="554"/>
                  </a:lnTo>
                  <a:lnTo>
                    <a:pt x="90" y="551"/>
                  </a:lnTo>
                  <a:lnTo>
                    <a:pt x="85" y="544"/>
                  </a:lnTo>
                  <a:lnTo>
                    <a:pt x="83" y="540"/>
                  </a:lnTo>
                  <a:lnTo>
                    <a:pt x="83" y="537"/>
                  </a:lnTo>
                  <a:lnTo>
                    <a:pt x="83" y="533"/>
                  </a:lnTo>
                  <a:lnTo>
                    <a:pt x="80" y="530"/>
                  </a:lnTo>
                  <a:lnTo>
                    <a:pt x="80" y="528"/>
                  </a:lnTo>
                  <a:lnTo>
                    <a:pt x="73" y="523"/>
                  </a:lnTo>
                  <a:lnTo>
                    <a:pt x="73" y="521"/>
                  </a:lnTo>
                  <a:lnTo>
                    <a:pt x="68" y="521"/>
                  </a:lnTo>
                  <a:lnTo>
                    <a:pt x="64" y="518"/>
                  </a:lnTo>
                  <a:lnTo>
                    <a:pt x="61" y="518"/>
                  </a:lnTo>
                  <a:lnTo>
                    <a:pt x="57" y="518"/>
                  </a:lnTo>
                  <a:lnTo>
                    <a:pt x="57" y="518"/>
                  </a:lnTo>
                  <a:lnTo>
                    <a:pt x="54" y="516"/>
                  </a:lnTo>
                  <a:lnTo>
                    <a:pt x="54" y="514"/>
                  </a:lnTo>
                  <a:lnTo>
                    <a:pt x="52" y="514"/>
                  </a:lnTo>
                  <a:lnTo>
                    <a:pt x="52" y="511"/>
                  </a:lnTo>
                  <a:lnTo>
                    <a:pt x="52" y="509"/>
                  </a:lnTo>
                  <a:lnTo>
                    <a:pt x="52" y="506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52" y="504"/>
                  </a:lnTo>
                  <a:lnTo>
                    <a:pt x="49" y="504"/>
                  </a:lnTo>
                  <a:lnTo>
                    <a:pt x="49" y="502"/>
                  </a:lnTo>
                  <a:lnTo>
                    <a:pt x="49" y="499"/>
                  </a:lnTo>
                  <a:lnTo>
                    <a:pt x="47" y="499"/>
                  </a:lnTo>
                  <a:lnTo>
                    <a:pt x="45" y="499"/>
                  </a:lnTo>
                  <a:lnTo>
                    <a:pt x="45" y="497"/>
                  </a:lnTo>
                  <a:lnTo>
                    <a:pt x="45" y="497"/>
                  </a:lnTo>
                  <a:lnTo>
                    <a:pt x="45" y="492"/>
                  </a:lnTo>
                  <a:lnTo>
                    <a:pt x="45" y="488"/>
                  </a:lnTo>
                  <a:lnTo>
                    <a:pt x="42" y="485"/>
                  </a:lnTo>
                  <a:lnTo>
                    <a:pt x="42" y="483"/>
                  </a:lnTo>
                  <a:lnTo>
                    <a:pt x="40" y="480"/>
                  </a:lnTo>
                  <a:lnTo>
                    <a:pt x="40" y="478"/>
                  </a:lnTo>
                  <a:lnTo>
                    <a:pt x="40" y="476"/>
                  </a:lnTo>
                  <a:lnTo>
                    <a:pt x="40" y="473"/>
                  </a:lnTo>
                  <a:lnTo>
                    <a:pt x="40" y="471"/>
                  </a:lnTo>
                  <a:lnTo>
                    <a:pt x="40" y="469"/>
                  </a:lnTo>
                  <a:lnTo>
                    <a:pt x="40" y="466"/>
                  </a:lnTo>
                  <a:lnTo>
                    <a:pt x="40" y="464"/>
                  </a:lnTo>
                  <a:lnTo>
                    <a:pt x="38" y="464"/>
                  </a:lnTo>
                  <a:lnTo>
                    <a:pt x="38" y="462"/>
                  </a:lnTo>
                  <a:lnTo>
                    <a:pt x="38" y="462"/>
                  </a:lnTo>
                  <a:lnTo>
                    <a:pt x="40" y="459"/>
                  </a:lnTo>
                  <a:lnTo>
                    <a:pt x="40" y="459"/>
                  </a:lnTo>
                  <a:lnTo>
                    <a:pt x="40" y="457"/>
                  </a:lnTo>
                  <a:lnTo>
                    <a:pt x="38" y="454"/>
                  </a:lnTo>
                  <a:lnTo>
                    <a:pt x="38" y="454"/>
                  </a:lnTo>
                  <a:lnTo>
                    <a:pt x="40" y="452"/>
                  </a:lnTo>
                  <a:lnTo>
                    <a:pt x="40" y="452"/>
                  </a:lnTo>
                  <a:lnTo>
                    <a:pt x="40" y="450"/>
                  </a:lnTo>
                  <a:lnTo>
                    <a:pt x="40" y="450"/>
                  </a:lnTo>
                  <a:lnTo>
                    <a:pt x="40" y="447"/>
                  </a:lnTo>
                  <a:lnTo>
                    <a:pt x="38" y="447"/>
                  </a:lnTo>
                  <a:lnTo>
                    <a:pt x="38" y="447"/>
                  </a:lnTo>
                  <a:lnTo>
                    <a:pt x="38" y="445"/>
                  </a:lnTo>
                  <a:lnTo>
                    <a:pt x="38" y="443"/>
                  </a:lnTo>
                  <a:lnTo>
                    <a:pt x="38" y="440"/>
                  </a:lnTo>
                  <a:lnTo>
                    <a:pt x="35" y="436"/>
                  </a:lnTo>
                  <a:lnTo>
                    <a:pt x="35" y="433"/>
                  </a:lnTo>
                  <a:lnTo>
                    <a:pt x="33" y="431"/>
                  </a:lnTo>
                  <a:lnTo>
                    <a:pt x="28" y="428"/>
                  </a:lnTo>
                  <a:lnTo>
                    <a:pt x="26" y="433"/>
                  </a:lnTo>
                  <a:lnTo>
                    <a:pt x="23" y="438"/>
                  </a:lnTo>
                  <a:lnTo>
                    <a:pt x="21" y="440"/>
                  </a:lnTo>
                  <a:lnTo>
                    <a:pt x="19" y="438"/>
                  </a:lnTo>
                  <a:lnTo>
                    <a:pt x="19" y="433"/>
                  </a:lnTo>
                  <a:lnTo>
                    <a:pt x="16" y="433"/>
                  </a:lnTo>
                  <a:lnTo>
                    <a:pt x="14" y="436"/>
                  </a:lnTo>
                  <a:lnTo>
                    <a:pt x="12" y="436"/>
                  </a:lnTo>
                  <a:lnTo>
                    <a:pt x="12" y="436"/>
                  </a:lnTo>
                  <a:lnTo>
                    <a:pt x="9" y="436"/>
                  </a:lnTo>
                  <a:lnTo>
                    <a:pt x="9" y="436"/>
                  </a:lnTo>
                  <a:lnTo>
                    <a:pt x="7" y="433"/>
                  </a:lnTo>
                  <a:lnTo>
                    <a:pt x="5" y="433"/>
                  </a:lnTo>
                  <a:lnTo>
                    <a:pt x="2" y="433"/>
                  </a:lnTo>
                  <a:lnTo>
                    <a:pt x="0" y="428"/>
                  </a:lnTo>
                  <a:lnTo>
                    <a:pt x="0" y="428"/>
                  </a:lnTo>
                  <a:lnTo>
                    <a:pt x="0" y="426"/>
                  </a:lnTo>
                  <a:lnTo>
                    <a:pt x="0" y="424"/>
                  </a:lnTo>
                  <a:lnTo>
                    <a:pt x="2" y="421"/>
                  </a:lnTo>
                  <a:lnTo>
                    <a:pt x="7" y="417"/>
                  </a:lnTo>
                  <a:lnTo>
                    <a:pt x="7" y="412"/>
                  </a:lnTo>
                  <a:lnTo>
                    <a:pt x="7" y="410"/>
                  </a:lnTo>
                  <a:lnTo>
                    <a:pt x="5" y="405"/>
                  </a:lnTo>
                  <a:lnTo>
                    <a:pt x="5" y="402"/>
                  </a:lnTo>
                  <a:lnTo>
                    <a:pt x="16" y="398"/>
                  </a:lnTo>
                  <a:lnTo>
                    <a:pt x="19" y="398"/>
                  </a:lnTo>
                  <a:lnTo>
                    <a:pt x="21" y="395"/>
                  </a:lnTo>
                  <a:lnTo>
                    <a:pt x="19" y="393"/>
                  </a:lnTo>
                  <a:lnTo>
                    <a:pt x="19" y="386"/>
                  </a:lnTo>
                  <a:lnTo>
                    <a:pt x="16" y="386"/>
                  </a:lnTo>
                  <a:lnTo>
                    <a:pt x="16" y="383"/>
                  </a:lnTo>
                  <a:lnTo>
                    <a:pt x="14" y="383"/>
                  </a:lnTo>
                  <a:lnTo>
                    <a:pt x="14" y="381"/>
                  </a:lnTo>
                  <a:lnTo>
                    <a:pt x="14" y="379"/>
                  </a:lnTo>
                  <a:lnTo>
                    <a:pt x="14" y="376"/>
                  </a:lnTo>
                  <a:lnTo>
                    <a:pt x="14" y="376"/>
                  </a:lnTo>
                  <a:lnTo>
                    <a:pt x="14" y="374"/>
                  </a:lnTo>
                  <a:lnTo>
                    <a:pt x="16" y="374"/>
                  </a:lnTo>
                  <a:lnTo>
                    <a:pt x="16" y="374"/>
                  </a:lnTo>
                  <a:lnTo>
                    <a:pt x="14" y="369"/>
                  </a:lnTo>
                  <a:lnTo>
                    <a:pt x="16" y="367"/>
                  </a:lnTo>
                  <a:lnTo>
                    <a:pt x="21" y="365"/>
                  </a:lnTo>
                  <a:lnTo>
                    <a:pt x="21" y="362"/>
                  </a:lnTo>
                  <a:lnTo>
                    <a:pt x="23" y="357"/>
                  </a:lnTo>
                  <a:lnTo>
                    <a:pt x="26" y="355"/>
                  </a:lnTo>
                  <a:lnTo>
                    <a:pt x="31" y="353"/>
                  </a:lnTo>
                  <a:lnTo>
                    <a:pt x="31" y="350"/>
                  </a:lnTo>
                  <a:lnTo>
                    <a:pt x="31" y="346"/>
                  </a:lnTo>
                  <a:lnTo>
                    <a:pt x="31" y="346"/>
                  </a:lnTo>
                  <a:lnTo>
                    <a:pt x="28" y="341"/>
                  </a:lnTo>
                  <a:lnTo>
                    <a:pt x="26" y="336"/>
                  </a:lnTo>
                  <a:lnTo>
                    <a:pt x="23" y="317"/>
                  </a:lnTo>
                  <a:lnTo>
                    <a:pt x="23" y="313"/>
                  </a:lnTo>
                  <a:lnTo>
                    <a:pt x="23" y="308"/>
                  </a:lnTo>
                  <a:lnTo>
                    <a:pt x="21" y="303"/>
                  </a:lnTo>
                  <a:lnTo>
                    <a:pt x="19" y="303"/>
                  </a:lnTo>
                  <a:lnTo>
                    <a:pt x="19" y="301"/>
                  </a:lnTo>
                  <a:lnTo>
                    <a:pt x="21" y="298"/>
                  </a:lnTo>
                  <a:lnTo>
                    <a:pt x="21" y="296"/>
                  </a:lnTo>
                  <a:lnTo>
                    <a:pt x="23" y="284"/>
                  </a:lnTo>
                  <a:lnTo>
                    <a:pt x="23" y="284"/>
                  </a:lnTo>
                  <a:lnTo>
                    <a:pt x="23" y="282"/>
                  </a:lnTo>
                  <a:lnTo>
                    <a:pt x="26" y="282"/>
                  </a:lnTo>
                  <a:lnTo>
                    <a:pt x="26" y="279"/>
                  </a:lnTo>
                  <a:lnTo>
                    <a:pt x="26" y="279"/>
                  </a:lnTo>
                  <a:lnTo>
                    <a:pt x="28" y="279"/>
                  </a:lnTo>
                  <a:lnTo>
                    <a:pt x="28" y="279"/>
                  </a:lnTo>
                  <a:lnTo>
                    <a:pt x="26" y="270"/>
                  </a:lnTo>
                  <a:lnTo>
                    <a:pt x="26" y="263"/>
                  </a:lnTo>
                  <a:lnTo>
                    <a:pt x="28" y="260"/>
                  </a:lnTo>
                  <a:lnTo>
                    <a:pt x="31" y="260"/>
                  </a:lnTo>
                  <a:lnTo>
                    <a:pt x="33" y="260"/>
                  </a:lnTo>
                  <a:lnTo>
                    <a:pt x="47" y="268"/>
                  </a:lnTo>
                  <a:lnTo>
                    <a:pt x="49" y="270"/>
                  </a:lnTo>
                  <a:lnTo>
                    <a:pt x="52" y="270"/>
                  </a:lnTo>
                  <a:lnTo>
                    <a:pt x="54" y="270"/>
                  </a:lnTo>
                  <a:lnTo>
                    <a:pt x="59" y="268"/>
                  </a:lnTo>
                  <a:lnTo>
                    <a:pt x="61" y="268"/>
                  </a:lnTo>
                  <a:lnTo>
                    <a:pt x="61" y="270"/>
                  </a:lnTo>
                  <a:lnTo>
                    <a:pt x="61" y="272"/>
                  </a:lnTo>
                  <a:lnTo>
                    <a:pt x="61" y="275"/>
                  </a:lnTo>
                  <a:lnTo>
                    <a:pt x="59" y="275"/>
                  </a:lnTo>
                  <a:lnTo>
                    <a:pt x="59" y="277"/>
                  </a:lnTo>
                  <a:lnTo>
                    <a:pt x="59" y="279"/>
                  </a:lnTo>
                  <a:lnTo>
                    <a:pt x="57" y="287"/>
                  </a:lnTo>
                  <a:lnTo>
                    <a:pt x="57" y="291"/>
                  </a:lnTo>
                  <a:lnTo>
                    <a:pt x="61" y="303"/>
                  </a:lnTo>
                  <a:lnTo>
                    <a:pt x="61" y="308"/>
                  </a:lnTo>
                  <a:lnTo>
                    <a:pt x="64" y="313"/>
                  </a:lnTo>
                  <a:lnTo>
                    <a:pt x="66" y="315"/>
                  </a:lnTo>
                  <a:lnTo>
                    <a:pt x="71" y="315"/>
                  </a:lnTo>
                  <a:lnTo>
                    <a:pt x="71" y="315"/>
                  </a:lnTo>
                  <a:lnTo>
                    <a:pt x="73" y="315"/>
                  </a:lnTo>
                  <a:lnTo>
                    <a:pt x="75" y="315"/>
                  </a:lnTo>
                  <a:lnTo>
                    <a:pt x="75" y="315"/>
                  </a:lnTo>
                  <a:lnTo>
                    <a:pt x="78" y="317"/>
                  </a:lnTo>
                  <a:lnTo>
                    <a:pt x="78" y="320"/>
                  </a:lnTo>
                  <a:lnTo>
                    <a:pt x="80" y="317"/>
                  </a:lnTo>
                  <a:lnTo>
                    <a:pt x="85" y="310"/>
                  </a:lnTo>
                  <a:lnTo>
                    <a:pt x="87" y="308"/>
                  </a:lnTo>
                  <a:lnTo>
                    <a:pt x="90" y="308"/>
                  </a:lnTo>
                  <a:lnTo>
                    <a:pt x="92" y="308"/>
                  </a:lnTo>
                  <a:lnTo>
                    <a:pt x="94" y="308"/>
                  </a:lnTo>
                  <a:lnTo>
                    <a:pt x="97" y="310"/>
                  </a:lnTo>
                  <a:lnTo>
                    <a:pt x="99" y="310"/>
                  </a:lnTo>
                  <a:lnTo>
                    <a:pt x="101" y="313"/>
                  </a:lnTo>
                  <a:lnTo>
                    <a:pt x="101" y="315"/>
                  </a:lnTo>
                  <a:lnTo>
                    <a:pt x="104" y="315"/>
                  </a:lnTo>
                  <a:lnTo>
                    <a:pt x="109" y="313"/>
                  </a:lnTo>
                  <a:lnTo>
                    <a:pt x="120" y="310"/>
                  </a:lnTo>
                  <a:lnTo>
                    <a:pt x="128" y="308"/>
                  </a:lnTo>
                  <a:lnTo>
                    <a:pt x="130" y="303"/>
                  </a:lnTo>
                  <a:lnTo>
                    <a:pt x="132" y="301"/>
                  </a:lnTo>
                  <a:lnTo>
                    <a:pt x="135" y="296"/>
                  </a:lnTo>
                  <a:lnTo>
                    <a:pt x="132" y="291"/>
                  </a:lnTo>
                  <a:lnTo>
                    <a:pt x="132" y="287"/>
                  </a:lnTo>
                  <a:lnTo>
                    <a:pt x="132" y="284"/>
                  </a:lnTo>
                  <a:lnTo>
                    <a:pt x="132" y="279"/>
                  </a:lnTo>
                  <a:lnTo>
                    <a:pt x="132" y="275"/>
                  </a:lnTo>
                  <a:lnTo>
                    <a:pt x="130" y="265"/>
                  </a:lnTo>
                  <a:lnTo>
                    <a:pt x="130" y="263"/>
                  </a:lnTo>
                  <a:lnTo>
                    <a:pt x="130" y="258"/>
                  </a:lnTo>
                  <a:lnTo>
                    <a:pt x="132" y="256"/>
                  </a:lnTo>
                  <a:lnTo>
                    <a:pt x="135" y="249"/>
                  </a:lnTo>
                  <a:lnTo>
                    <a:pt x="137" y="246"/>
                  </a:lnTo>
                  <a:lnTo>
                    <a:pt x="139" y="244"/>
                  </a:lnTo>
                  <a:lnTo>
                    <a:pt x="142" y="244"/>
                  </a:lnTo>
                  <a:lnTo>
                    <a:pt x="144" y="239"/>
                  </a:lnTo>
                  <a:lnTo>
                    <a:pt x="142" y="234"/>
                  </a:lnTo>
                  <a:lnTo>
                    <a:pt x="135" y="232"/>
                  </a:lnTo>
                  <a:lnTo>
                    <a:pt x="132" y="227"/>
                  </a:lnTo>
                  <a:lnTo>
                    <a:pt x="128" y="220"/>
                  </a:lnTo>
                  <a:lnTo>
                    <a:pt x="125" y="218"/>
                  </a:lnTo>
                  <a:lnTo>
                    <a:pt x="120" y="218"/>
                  </a:lnTo>
                  <a:lnTo>
                    <a:pt x="120" y="216"/>
                  </a:lnTo>
                  <a:lnTo>
                    <a:pt x="120" y="213"/>
                  </a:lnTo>
                  <a:lnTo>
                    <a:pt x="123" y="211"/>
                  </a:lnTo>
                  <a:lnTo>
                    <a:pt x="120" y="208"/>
                  </a:lnTo>
                  <a:lnTo>
                    <a:pt x="120" y="206"/>
                  </a:lnTo>
                  <a:lnTo>
                    <a:pt x="118" y="206"/>
                  </a:lnTo>
                  <a:lnTo>
                    <a:pt x="116" y="201"/>
                  </a:lnTo>
                  <a:lnTo>
                    <a:pt x="116" y="201"/>
                  </a:lnTo>
                  <a:lnTo>
                    <a:pt x="113" y="187"/>
                  </a:lnTo>
                  <a:lnTo>
                    <a:pt x="111" y="175"/>
                  </a:lnTo>
                  <a:lnTo>
                    <a:pt x="109" y="168"/>
                  </a:lnTo>
                  <a:lnTo>
                    <a:pt x="111" y="161"/>
                  </a:lnTo>
                  <a:lnTo>
                    <a:pt x="120" y="137"/>
                  </a:lnTo>
                  <a:lnTo>
                    <a:pt x="125" y="130"/>
                  </a:lnTo>
                  <a:lnTo>
                    <a:pt x="125" y="121"/>
                  </a:lnTo>
                  <a:lnTo>
                    <a:pt x="128" y="104"/>
                  </a:lnTo>
                  <a:lnTo>
                    <a:pt x="132" y="95"/>
                  </a:lnTo>
                  <a:lnTo>
                    <a:pt x="142" y="93"/>
                  </a:lnTo>
                  <a:lnTo>
                    <a:pt x="151" y="95"/>
                  </a:lnTo>
                  <a:lnTo>
                    <a:pt x="161" y="90"/>
                  </a:lnTo>
                  <a:lnTo>
                    <a:pt x="163" y="88"/>
                  </a:lnTo>
                  <a:lnTo>
                    <a:pt x="163" y="85"/>
                  </a:lnTo>
                  <a:lnTo>
                    <a:pt x="165" y="83"/>
                  </a:lnTo>
                  <a:lnTo>
                    <a:pt x="165" y="81"/>
                  </a:lnTo>
                  <a:lnTo>
                    <a:pt x="165" y="76"/>
                  </a:lnTo>
                  <a:lnTo>
                    <a:pt x="168" y="76"/>
                  </a:lnTo>
                  <a:lnTo>
                    <a:pt x="170" y="76"/>
                  </a:lnTo>
                  <a:lnTo>
                    <a:pt x="172" y="74"/>
                  </a:lnTo>
                  <a:lnTo>
                    <a:pt x="175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4" y="78"/>
                  </a:lnTo>
                  <a:lnTo>
                    <a:pt x="203" y="85"/>
                  </a:lnTo>
                  <a:lnTo>
                    <a:pt x="206" y="85"/>
                  </a:lnTo>
                  <a:lnTo>
                    <a:pt x="206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7" y="88"/>
                  </a:lnTo>
                  <a:lnTo>
                    <a:pt x="220" y="88"/>
                  </a:lnTo>
                  <a:lnTo>
                    <a:pt x="227" y="95"/>
                  </a:lnTo>
                  <a:lnTo>
                    <a:pt x="229" y="100"/>
                  </a:lnTo>
                  <a:lnTo>
                    <a:pt x="234" y="104"/>
                  </a:lnTo>
                  <a:lnTo>
                    <a:pt x="234" y="107"/>
                  </a:lnTo>
                  <a:lnTo>
                    <a:pt x="234" y="107"/>
                  </a:lnTo>
                  <a:lnTo>
                    <a:pt x="236" y="107"/>
                  </a:lnTo>
                  <a:lnTo>
                    <a:pt x="236" y="109"/>
                  </a:lnTo>
                  <a:lnTo>
                    <a:pt x="239" y="109"/>
                  </a:lnTo>
                  <a:lnTo>
                    <a:pt x="239" y="109"/>
                  </a:lnTo>
                  <a:lnTo>
                    <a:pt x="241" y="107"/>
                  </a:lnTo>
                  <a:lnTo>
                    <a:pt x="250" y="100"/>
                  </a:lnTo>
                  <a:lnTo>
                    <a:pt x="255" y="97"/>
                  </a:lnTo>
                  <a:lnTo>
                    <a:pt x="260" y="90"/>
                  </a:lnTo>
                  <a:lnTo>
                    <a:pt x="265" y="88"/>
                  </a:lnTo>
                  <a:lnTo>
                    <a:pt x="267" y="85"/>
                  </a:lnTo>
                  <a:lnTo>
                    <a:pt x="269" y="83"/>
                  </a:lnTo>
                  <a:lnTo>
                    <a:pt x="269" y="81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6"/>
                  </a:lnTo>
                  <a:lnTo>
                    <a:pt x="269" y="69"/>
                  </a:lnTo>
                  <a:lnTo>
                    <a:pt x="269" y="69"/>
                  </a:lnTo>
                  <a:lnTo>
                    <a:pt x="269" y="67"/>
                  </a:lnTo>
                  <a:lnTo>
                    <a:pt x="272" y="62"/>
                  </a:lnTo>
                  <a:lnTo>
                    <a:pt x="272" y="59"/>
                  </a:lnTo>
                  <a:lnTo>
                    <a:pt x="272" y="57"/>
                  </a:lnTo>
                  <a:lnTo>
                    <a:pt x="272" y="55"/>
                  </a:lnTo>
                  <a:lnTo>
                    <a:pt x="274" y="52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81" y="52"/>
                  </a:lnTo>
                  <a:lnTo>
                    <a:pt x="286" y="52"/>
                  </a:lnTo>
                  <a:lnTo>
                    <a:pt x="286" y="52"/>
                  </a:lnTo>
                  <a:lnTo>
                    <a:pt x="288" y="52"/>
                  </a:lnTo>
                  <a:lnTo>
                    <a:pt x="288" y="52"/>
                  </a:lnTo>
                  <a:lnTo>
                    <a:pt x="291" y="52"/>
                  </a:lnTo>
                  <a:lnTo>
                    <a:pt x="291" y="52"/>
                  </a:lnTo>
                  <a:lnTo>
                    <a:pt x="293" y="50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5"/>
                  </a:lnTo>
                  <a:lnTo>
                    <a:pt x="293" y="43"/>
                  </a:lnTo>
                  <a:lnTo>
                    <a:pt x="293" y="43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5" y="36"/>
                  </a:lnTo>
                  <a:lnTo>
                    <a:pt x="305" y="33"/>
                  </a:lnTo>
                  <a:lnTo>
                    <a:pt x="312" y="31"/>
                  </a:lnTo>
                  <a:lnTo>
                    <a:pt x="312" y="29"/>
                  </a:lnTo>
                  <a:lnTo>
                    <a:pt x="314" y="29"/>
                  </a:lnTo>
                  <a:lnTo>
                    <a:pt x="326" y="17"/>
                  </a:lnTo>
                  <a:lnTo>
                    <a:pt x="329" y="14"/>
                  </a:lnTo>
                  <a:lnTo>
                    <a:pt x="331" y="12"/>
                  </a:lnTo>
                  <a:lnTo>
                    <a:pt x="331" y="10"/>
                  </a:lnTo>
                  <a:lnTo>
                    <a:pt x="333" y="5"/>
                  </a:lnTo>
                  <a:lnTo>
                    <a:pt x="333" y="3"/>
                  </a:lnTo>
                  <a:lnTo>
                    <a:pt x="333" y="3"/>
                  </a:lnTo>
                  <a:lnTo>
                    <a:pt x="336" y="0"/>
                  </a:lnTo>
                  <a:lnTo>
                    <a:pt x="338" y="0"/>
                  </a:lnTo>
                  <a:lnTo>
                    <a:pt x="340" y="3"/>
                  </a:lnTo>
                  <a:lnTo>
                    <a:pt x="343" y="14"/>
                  </a:lnTo>
                  <a:lnTo>
                    <a:pt x="350" y="24"/>
                  </a:lnTo>
                  <a:lnTo>
                    <a:pt x="350" y="26"/>
                  </a:lnTo>
                  <a:lnTo>
                    <a:pt x="352" y="29"/>
                  </a:lnTo>
                  <a:lnTo>
                    <a:pt x="362" y="36"/>
                  </a:lnTo>
                  <a:lnTo>
                    <a:pt x="364" y="36"/>
                  </a:lnTo>
                  <a:lnTo>
                    <a:pt x="364" y="38"/>
                  </a:lnTo>
                  <a:lnTo>
                    <a:pt x="366" y="43"/>
                  </a:lnTo>
                  <a:lnTo>
                    <a:pt x="369" y="45"/>
                  </a:lnTo>
                  <a:lnTo>
                    <a:pt x="369" y="45"/>
                  </a:lnTo>
                  <a:lnTo>
                    <a:pt x="369" y="45"/>
                  </a:lnTo>
                  <a:lnTo>
                    <a:pt x="371" y="48"/>
                  </a:lnTo>
                  <a:lnTo>
                    <a:pt x="376" y="48"/>
                  </a:lnTo>
                  <a:lnTo>
                    <a:pt x="378" y="50"/>
                  </a:lnTo>
                  <a:lnTo>
                    <a:pt x="378" y="50"/>
                  </a:lnTo>
                  <a:lnTo>
                    <a:pt x="378" y="52"/>
                  </a:lnTo>
                  <a:lnTo>
                    <a:pt x="381" y="52"/>
                  </a:lnTo>
                  <a:lnTo>
                    <a:pt x="385" y="59"/>
                  </a:lnTo>
                  <a:lnTo>
                    <a:pt x="385" y="62"/>
                  </a:lnTo>
                  <a:lnTo>
                    <a:pt x="388" y="64"/>
                  </a:lnTo>
                  <a:lnTo>
                    <a:pt x="388" y="64"/>
                  </a:lnTo>
                  <a:lnTo>
                    <a:pt x="390" y="64"/>
                  </a:lnTo>
                  <a:lnTo>
                    <a:pt x="390" y="64"/>
                  </a:lnTo>
                  <a:lnTo>
                    <a:pt x="390" y="64"/>
                  </a:lnTo>
                  <a:lnTo>
                    <a:pt x="392" y="64"/>
                  </a:lnTo>
                  <a:lnTo>
                    <a:pt x="392" y="59"/>
                  </a:lnTo>
                  <a:lnTo>
                    <a:pt x="392" y="59"/>
                  </a:lnTo>
                  <a:lnTo>
                    <a:pt x="392" y="57"/>
                  </a:lnTo>
                  <a:lnTo>
                    <a:pt x="395" y="57"/>
                  </a:lnTo>
                  <a:lnTo>
                    <a:pt x="395" y="57"/>
                  </a:lnTo>
                  <a:lnTo>
                    <a:pt x="397" y="55"/>
                  </a:lnTo>
                  <a:lnTo>
                    <a:pt x="397" y="55"/>
                  </a:lnTo>
                  <a:lnTo>
                    <a:pt x="399" y="55"/>
                  </a:lnTo>
                  <a:lnTo>
                    <a:pt x="399" y="57"/>
                  </a:lnTo>
                  <a:lnTo>
                    <a:pt x="402" y="59"/>
                  </a:lnTo>
                  <a:lnTo>
                    <a:pt x="402" y="62"/>
                  </a:lnTo>
                  <a:lnTo>
                    <a:pt x="404" y="69"/>
                  </a:lnTo>
                  <a:lnTo>
                    <a:pt x="407" y="71"/>
                  </a:lnTo>
                  <a:lnTo>
                    <a:pt x="409" y="74"/>
                  </a:lnTo>
                  <a:lnTo>
                    <a:pt x="411" y="74"/>
                  </a:lnTo>
                  <a:lnTo>
                    <a:pt x="421" y="76"/>
                  </a:lnTo>
                  <a:lnTo>
                    <a:pt x="423" y="78"/>
                  </a:lnTo>
                  <a:lnTo>
                    <a:pt x="425" y="81"/>
                  </a:lnTo>
                  <a:lnTo>
                    <a:pt x="428" y="83"/>
                  </a:lnTo>
                  <a:lnTo>
                    <a:pt x="428" y="85"/>
                  </a:lnTo>
                  <a:lnTo>
                    <a:pt x="433" y="95"/>
                  </a:lnTo>
                  <a:lnTo>
                    <a:pt x="433" y="97"/>
                  </a:lnTo>
                  <a:lnTo>
                    <a:pt x="435" y="100"/>
                  </a:lnTo>
                  <a:lnTo>
                    <a:pt x="437" y="100"/>
                  </a:lnTo>
                  <a:lnTo>
                    <a:pt x="447" y="104"/>
                  </a:lnTo>
                  <a:lnTo>
                    <a:pt x="468" y="109"/>
                  </a:lnTo>
                  <a:lnTo>
                    <a:pt x="475" y="109"/>
                  </a:lnTo>
                  <a:lnTo>
                    <a:pt x="477" y="109"/>
                  </a:lnTo>
                  <a:lnTo>
                    <a:pt x="477" y="109"/>
                  </a:lnTo>
                  <a:lnTo>
                    <a:pt x="480" y="109"/>
                  </a:lnTo>
                  <a:lnTo>
                    <a:pt x="480" y="107"/>
                  </a:lnTo>
                  <a:lnTo>
                    <a:pt x="482" y="107"/>
                  </a:lnTo>
                  <a:lnTo>
                    <a:pt x="485" y="100"/>
                  </a:lnTo>
                  <a:lnTo>
                    <a:pt x="487" y="100"/>
                  </a:lnTo>
                  <a:lnTo>
                    <a:pt x="487" y="100"/>
                  </a:lnTo>
                  <a:lnTo>
                    <a:pt x="489" y="97"/>
                  </a:lnTo>
                  <a:lnTo>
                    <a:pt x="489" y="97"/>
                  </a:lnTo>
                  <a:lnTo>
                    <a:pt x="503" y="97"/>
                  </a:lnTo>
                  <a:lnTo>
                    <a:pt x="513" y="95"/>
                  </a:lnTo>
                  <a:lnTo>
                    <a:pt x="513" y="95"/>
                  </a:lnTo>
                  <a:lnTo>
                    <a:pt x="513" y="95"/>
                  </a:lnTo>
                  <a:lnTo>
                    <a:pt x="515" y="93"/>
                  </a:lnTo>
                  <a:lnTo>
                    <a:pt x="515" y="93"/>
                  </a:lnTo>
                  <a:lnTo>
                    <a:pt x="518" y="88"/>
                  </a:lnTo>
                  <a:lnTo>
                    <a:pt x="518" y="85"/>
                  </a:lnTo>
                  <a:lnTo>
                    <a:pt x="520" y="85"/>
                  </a:lnTo>
                  <a:lnTo>
                    <a:pt x="522" y="85"/>
                  </a:lnTo>
                  <a:lnTo>
                    <a:pt x="522" y="85"/>
                  </a:lnTo>
                  <a:lnTo>
                    <a:pt x="525" y="85"/>
                  </a:lnTo>
                  <a:lnTo>
                    <a:pt x="527" y="85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4" y="85"/>
                  </a:lnTo>
                  <a:lnTo>
                    <a:pt x="551" y="102"/>
                  </a:lnTo>
                  <a:lnTo>
                    <a:pt x="553" y="102"/>
                  </a:lnTo>
                  <a:lnTo>
                    <a:pt x="556" y="102"/>
                  </a:lnTo>
                  <a:lnTo>
                    <a:pt x="563" y="102"/>
                  </a:lnTo>
                  <a:lnTo>
                    <a:pt x="565" y="102"/>
                  </a:lnTo>
                  <a:lnTo>
                    <a:pt x="565" y="104"/>
                  </a:lnTo>
                  <a:lnTo>
                    <a:pt x="572" y="107"/>
                  </a:lnTo>
                  <a:lnTo>
                    <a:pt x="574" y="109"/>
                  </a:lnTo>
                  <a:lnTo>
                    <a:pt x="574" y="111"/>
                  </a:lnTo>
                  <a:lnTo>
                    <a:pt x="577" y="114"/>
                  </a:lnTo>
                  <a:lnTo>
                    <a:pt x="577" y="116"/>
                  </a:lnTo>
                  <a:lnTo>
                    <a:pt x="577" y="119"/>
                  </a:lnTo>
                  <a:lnTo>
                    <a:pt x="574" y="121"/>
                  </a:lnTo>
                  <a:lnTo>
                    <a:pt x="570" y="133"/>
                  </a:lnTo>
                  <a:lnTo>
                    <a:pt x="570" y="133"/>
                  </a:lnTo>
                  <a:lnTo>
                    <a:pt x="570" y="133"/>
                  </a:lnTo>
                  <a:lnTo>
                    <a:pt x="570" y="135"/>
                  </a:lnTo>
                  <a:lnTo>
                    <a:pt x="570" y="137"/>
                  </a:lnTo>
                  <a:lnTo>
                    <a:pt x="572" y="140"/>
                  </a:lnTo>
                  <a:lnTo>
                    <a:pt x="574" y="142"/>
                  </a:lnTo>
                  <a:lnTo>
                    <a:pt x="574" y="145"/>
                  </a:lnTo>
                  <a:lnTo>
                    <a:pt x="577" y="149"/>
                  </a:lnTo>
                  <a:lnTo>
                    <a:pt x="577" y="152"/>
                  </a:lnTo>
                  <a:lnTo>
                    <a:pt x="579" y="152"/>
                  </a:lnTo>
                  <a:lnTo>
                    <a:pt x="582" y="154"/>
                  </a:lnTo>
                  <a:lnTo>
                    <a:pt x="586" y="154"/>
                  </a:lnTo>
                  <a:lnTo>
                    <a:pt x="589" y="154"/>
                  </a:lnTo>
                  <a:lnTo>
                    <a:pt x="591" y="156"/>
                  </a:lnTo>
                  <a:lnTo>
                    <a:pt x="593" y="159"/>
                  </a:lnTo>
                  <a:lnTo>
                    <a:pt x="596" y="161"/>
                  </a:lnTo>
                  <a:lnTo>
                    <a:pt x="596" y="163"/>
                  </a:lnTo>
                  <a:lnTo>
                    <a:pt x="598" y="166"/>
                  </a:lnTo>
                  <a:lnTo>
                    <a:pt x="608" y="171"/>
                  </a:lnTo>
                  <a:lnTo>
                    <a:pt x="612" y="173"/>
                  </a:lnTo>
                  <a:lnTo>
                    <a:pt x="615" y="178"/>
                  </a:lnTo>
                  <a:lnTo>
                    <a:pt x="617" y="178"/>
                  </a:lnTo>
                  <a:lnTo>
                    <a:pt x="619" y="182"/>
                  </a:lnTo>
                  <a:lnTo>
                    <a:pt x="643" y="192"/>
                  </a:lnTo>
                  <a:lnTo>
                    <a:pt x="657" y="192"/>
                  </a:lnTo>
                  <a:lnTo>
                    <a:pt x="657" y="192"/>
                  </a:lnTo>
                  <a:lnTo>
                    <a:pt x="660" y="192"/>
                  </a:lnTo>
                  <a:lnTo>
                    <a:pt x="662" y="194"/>
                  </a:lnTo>
                  <a:lnTo>
                    <a:pt x="662" y="194"/>
                  </a:lnTo>
                  <a:lnTo>
                    <a:pt x="667" y="201"/>
                  </a:lnTo>
                  <a:lnTo>
                    <a:pt x="667" y="204"/>
                  </a:lnTo>
                  <a:lnTo>
                    <a:pt x="669" y="204"/>
                  </a:lnTo>
                  <a:lnTo>
                    <a:pt x="671" y="206"/>
                  </a:lnTo>
                  <a:lnTo>
                    <a:pt x="676" y="206"/>
                  </a:lnTo>
                  <a:lnTo>
                    <a:pt x="714" y="199"/>
                  </a:lnTo>
                  <a:lnTo>
                    <a:pt x="716" y="201"/>
                  </a:lnTo>
                  <a:lnTo>
                    <a:pt x="735" y="204"/>
                  </a:lnTo>
                  <a:lnTo>
                    <a:pt x="745" y="204"/>
                  </a:lnTo>
                  <a:lnTo>
                    <a:pt x="754" y="201"/>
                  </a:lnTo>
                  <a:lnTo>
                    <a:pt x="775" y="204"/>
                  </a:lnTo>
                  <a:lnTo>
                    <a:pt x="778" y="204"/>
                  </a:lnTo>
                  <a:lnTo>
                    <a:pt x="783" y="206"/>
                  </a:lnTo>
                  <a:lnTo>
                    <a:pt x="783" y="206"/>
                  </a:lnTo>
                  <a:lnTo>
                    <a:pt x="785" y="211"/>
                  </a:lnTo>
                  <a:lnTo>
                    <a:pt x="785" y="211"/>
                  </a:lnTo>
                  <a:lnTo>
                    <a:pt x="787" y="211"/>
                  </a:lnTo>
                  <a:lnTo>
                    <a:pt x="787" y="211"/>
                  </a:lnTo>
                  <a:lnTo>
                    <a:pt x="792" y="211"/>
                  </a:lnTo>
                  <a:lnTo>
                    <a:pt x="794" y="211"/>
                  </a:lnTo>
                  <a:lnTo>
                    <a:pt x="797" y="211"/>
                  </a:lnTo>
                  <a:lnTo>
                    <a:pt x="799" y="213"/>
                  </a:lnTo>
                  <a:lnTo>
                    <a:pt x="801" y="216"/>
                  </a:lnTo>
                  <a:lnTo>
                    <a:pt x="804" y="216"/>
                  </a:lnTo>
                  <a:lnTo>
                    <a:pt x="804" y="216"/>
                  </a:lnTo>
                  <a:lnTo>
                    <a:pt x="809" y="223"/>
                  </a:lnTo>
                  <a:lnTo>
                    <a:pt x="809" y="225"/>
                  </a:lnTo>
                  <a:lnTo>
                    <a:pt x="809" y="225"/>
                  </a:lnTo>
                  <a:lnTo>
                    <a:pt x="809" y="230"/>
                  </a:lnTo>
                  <a:lnTo>
                    <a:pt x="809" y="230"/>
                  </a:lnTo>
                  <a:lnTo>
                    <a:pt x="809" y="232"/>
                  </a:lnTo>
                  <a:lnTo>
                    <a:pt x="809" y="232"/>
                  </a:lnTo>
                  <a:lnTo>
                    <a:pt x="811" y="232"/>
                  </a:lnTo>
                  <a:lnTo>
                    <a:pt x="811" y="234"/>
                  </a:lnTo>
                  <a:lnTo>
                    <a:pt x="813" y="234"/>
                  </a:lnTo>
                  <a:lnTo>
                    <a:pt x="816" y="232"/>
                  </a:lnTo>
                  <a:lnTo>
                    <a:pt x="827" y="227"/>
                  </a:lnTo>
                  <a:lnTo>
                    <a:pt x="830" y="227"/>
                  </a:lnTo>
                  <a:lnTo>
                    <a:pt x="832" y="227"/>
                  </a:lnTo>
                  <a:lnTo>
                    <a:pt x="835" y="227"/>
                  </a:lnTo>
                  <a:lnTo>
                    <a:pt x="849" y="237"/>
                  </a:lnTo>
                  <a:lnTo>
                    <a:pt x="851" y="237"/>
                  </a:lnTo>
                  <a:lnTo>
                    <a:pt x="853" y="237"/>
                  </a:lnTo>
                  <a:lnTo>
                    <a:pt x="853" y="237"/>
                  </a:lnTo>
                  <a:lnTo>
                    <a:pt x="856" y="237"/>
                  </a:lnTo>
                  <a:lnTo>
                    <a:pt x="861" y="232"/>
                  </a:lnTo>
                  <a:lnTo>
                    <a:pt x="865" y="230"/>
                  </a:lnTo>
                  <a:lnTo>
                    <a:pt x="868" y="230"/>
                  </a:lnTo>
                  <a:lnTo>
                    <a:pt x="872" y="225"/>
                  </a:lnTo>
                  <a:lnTo>
                    <a:pt x="872" y="225"/>
                  </a:lnTo>
                  <a:lnTo>
                    <a:pt x="875" y="220"/>
                  </a:lnTo>
                  <a:lnTo>
                    <a:pt x="875" y="218"/>
                  </a:lnTo>
                  <a:lnTo>
                    <a:pt x="875" y="218"/>
                  </a:lnTo>
                  <a:lnTo>
                    <a:pt x="877" y="218"/>
                  </a:lnTo>
                  <a:lnTo>
                    <a:pt x="879" y="216"/>
                  </a:lnTo>
                  <a:lnTo>
                    <a:pt x="882" y="216"/>
                  </a:lnTo>
                  <a:lnTo>
                    <a:pt x="882" y="216"/>
                  </a:lnTo>
                  <a:lnTo>
                    <a:pt x="884" y="213"/>
                  </a:lnTo>
                  <a:lnTo>
                    <a:pt x="884" y="211"/>
                  </a:lnTo>
                  <a:lnTo>
                    <a:pt x="887" y="206"/>
                  </a:lnTo>
                  <a:lnTo>
                    <a:pt x="889" y="204"/>
                  </a:lnTo>
                  <a:lnTo>
                    <a:pt x="889" y="204"/>
                  </a:lnTo>
                  <a:lnTo>
                    <a:pt x="891" y="204"/>
                  </a:lnTo>
                  <a:lnTo>
                    <a:pt x="891" y="204"/>
                  </a:lnTo>
                  <a:lnTo>
                    <a:pt x="894" y="204"/>
                  </a:lnTo>
                  <a:lnTo>
                    <a:pt x="896" y="204"/>
                  </a:lnTo>
                  <a:lnTo>
                    <a:pt x="910" y="206"/>
                  </a:lnTo>
                  <a:lnTo>
                    <a:pt x="910" y="206"/>
                  </a:lnTo>
                  <a:lnTo>
                    <a:pt x="910" y="206"/>
                  </a:lnTo>
                  <a:lnTo>
                    <a:pt x="913" y="204"/>
                  </a:lnTo>
                  <a:lnTo>
                    <a:pt x="915" y="204"/>
                  </a:lnTo>
                  <a:lnTo>
                    <a:pt x="915" y="201"/>
                  </a:lnTo>
                  <a:lnTo>
                    <a:pt x="917" y="201"/>
                  </a:lnTo>
                  <a:lnTo>
                    <a:pt x="917" y="201"/>
                  </a:lnTo>
                  <a:lnTo>
                    <a:pt x="920" y="204"/>
                  </a:lnTo>
                  <a:lnTo>
                    <a:pt x="929" y="208"/>
                  </a:lnTo>
                  <a:lnTo>
                    <a:pt x="936" y="211"/>
                  </a:lnTo>
                  <a:lnTo>
                    <a:pt x="939" y="211"/>
                  </a:lnTo>
                  <a:lnTo>
                    <a:pt x="941" y="211"/>
                  </a:lnTo>
                  <a:lnTo>
                    <a:pt x="948" y="211"/>
                  </a:lnTo>
                  <a:lnTo>
                    <a:pt x="953" y="211"/>
                  </a:lnTo>
                  <a:lnTo>
                    <a:pt x="969" y="218"/>
                  </a:lnTo>
                  <a:lnTo>
                    <a:pt x="969" y="218"/>
                  </a:lnTo>
                  <a:lnTo>
                    <a:pt x="972" y="218"/>
                  </a:lnTo>
                  <a:lnTo>
                    <a:pt x="976" y="218"/>
                  </a:lnTo>
                  <a:lnTo>
                    <a:pt x="986" y="223"/>
                  </a:lnTo>
                  <a:lnTo>
                    <a:pt x="988" y="223"/>
                  </a:lnTo>
                  <a:lnTo>
                    <a:pt x="1005" y="220"/>
                  </a:lnTo>
                  <a:lnTo>
                    <a:pt x="1007" y="220"/>
                  </a:lnTo>
                  <a:lnTo>
                    <a:pt x="1010" y="223"/>
                  </a:lnTo>
                  <a:lnTo>
                    <a:pt x="1014" y="227"/>
                  </a:lnTo>
                  <a:lnTo>
                    <a:pt x="1017" y="232"/>
                  </a:lnTo>
                  <a:lnTo>
                    <a:pt x="1019" y="232"/>
                  </a:lnTo>
                  <a:lnTo>
                    <a:pt x="1024" y="234"/>
                  </a:lnTo>
                  <a:lnTo>
                    <a:pt x="1043" y="239"/>
                  </a:lnTo>
                  <a:lnTo>
                    <a:pt x="1052" y="242"/>
                  </a:lnTo>
                  <a:lnTo>
                    <a:pt x="1054" y="244"/>
                  </a:lnTo>
                  <a:lnTo>
                    <a:pt x="1059" y="244"/>
                  </a:lnTo>
                  <a:lnTo>
                    <a:pt x="1062" y="242"/>
                  </a:lnTo>
                  <a:lnTo>
                    <a:pt x="1064" y="242"/>
                  </a:lnTo>
                  <a:lnTo>
                    <a:pt x="1066" y="239"/>
                  </a:lnTo>
                  <a:lnTo>
                    <a:pt x="1066" y="239"/>
                  </a:lnTo>
                  <a:lnTo>
                    <a:pt x="1066" y="239"/>
                  </a:lnTo>
                  <a:lnTo>
                    <a:pt x="1069" y="239"/>
                  </a:lnTo>
                  <a:lnTo>
                    <a:pt x="1076" y="244"/>
                  </a:lnTo>
                  <a:lnTo>
                    <a:pt x="1083" y="246"/>
                  </a:lnTo>
                  <a:lnTo>
                    <a:pt x="1095" y="249"/>
                  </a:lnTo>
                  <a:lnTo>
                    <a:pt x="1106" y="253"/>
                  </a:lnTo>
                  <a:lnTo>
                    <a:pt x="1111" y="256"/>
                  </a:lnTo>
                  <a:lnTo>
                    <a:pt x="1114" y="258"/>
                  </a:lnTo>
                  <a:lnTo>
                    <a:pt x="1114" y="258"/>
                  </a:lnTo>
                  <a:lnTo>
                    <a:pt x="1114" y="260"/>
                  </a:lnTo>
                  <a:lnTo>
                    <a:pt x="1114" y="260"/>
                  </a:lnTo>
                  <a:lnTo>
                    <a:pt x="1114" y="260"/>
                  </a:lnTo>
                  <a:lnTo>
                    <a:pt x="1114" y="260"/>
                  </a:lnTo>
                  <a:lnTo>
                    <a:pt x="1116" y="263"/>
                  </a:lnTo>
                  <a:lnTo>
                    <a:pt x="1116" y="263"/>
                  </a:lnTo>
                  <a:lnTo>
                    <a:pt x="1116" y="263"/>
                  </a:lnTo>
                  <a:lnTo>
                    <a:pt x="1132" y="277"/>
                  </a:lnTo>
                  <a:lnTo>
                    <a:pt x="1142" y="282"/>
                  </a:lnTo>
                  <a:lnTo>
                    <a:pt x="1144" y="282"/>
                  </a:lnTo>
                  <a:lnTo>
                    <a:pt x="1144" y="282"/>
                  </a:lnTo>
                  <a:lnTo>
                    <a:pt x="1147" y="287"/>
                  </a:lnTo>
                  <a:lnTo>
                    <a:pt x="1151" y="296"/>
                  </a:lnTo>
                  <a:lnTo>
                    <a:pt x="1151" y="298"/>
                  </a:lnTo>
                  <a:lnTo>
                    <a:pt x="1154" y="298"/>
                  </a:lnTo>
                  <a:lnTo>
                    <a:pt x="1154" y="301"/>
                  </a:lnTo>
                  <a:lnTo>
                    <a:pt x="1159" y="303"/>
                  </a:lnTo>
                  <a:lnTo>
                    <a:pt x="1161" y="305"/>
                  </a:lnTo>
                  <a:lnTo>
                    <a:pt x="1166" y="305"/>
                  </a:lnTo>
                  <a:lnTo>
                    <a:pt x="1173" y="310"/>
                  </a:lnTo>
                  <a:lnTo>
                    <a:pt x="1175" y="310"/>
                  </a:lnTo>
                  <a:lnTo>
                    <a:pt x="1211" y="350"/>
                  </a:lnTo>
                  <a:lnTo>
                    <a:pt x="1203" y="348"/>
                  </a:lnTo>
                  <a:lnTo>
                    <a:pt x="1194" y="348"/>
                  </a:lnTo>
                  <a:lnTo>
                    <a:pt x="1192" y="348"/>
                  </a:lnTo>
                  <a:lnTo>
                    <a:pt x="1189" y="350"/>
                  </a:lnTo>
                  <a:lnTo>
                    <a:pt x="1187" y="353"/>
                  </a:lnTo>
                  <a:lnTo>
                    <a:pt x="1185" y="353"/>
                  </a:lnTo>
                  <a:lnTo>
                    <a:pt x="1185" y="353"/>
                  </a:lnTo>
                  <a:lnTo>
                    <a:pt x="1185" y="353"/>
                  </a:lnTo>
                  <a:lnTo>
                    <a:pt x="1185" y="353"/>
                  </a:lnTo>
                  <a:lnTo>
                    <a:pt x="1185" y="355"/>
                  </a:lnTo>
                  <a:lnTo>
                    <a:pt x="1182" y="357"/>
                  </a:lnTo>
                  <a:lnTo>
                    <a:pt x="1185" y="365"/>
                  </a:lnTo>
                  <a:lnTo>
                    <a:pt x="1185" y="367"/>
                  </a:lnTo>
                  <a:lnTo>
                    <a:pt x="1185" y="369"/>
                  </a:lnTo>
                  <a:lnTo>
                    <a:pt x="1185" y="369"/>
                  </a:lnTo>
                  <a:lnTo>
                    <a:pt x="1187" y="372"/>
                  </a:lnTo>
                  <a:lnTo>
                    <a:pt x="1189" y="374"/>
                  </a:lnTo>
                  <a:lnTo>
                    <a:pt x="1192" y="379"/>
                  </a:lnTo>
                  <a:lnTo>
                    <a:pt x="1196" y="381"/>
                  </a:lnTo>
                  <a:lnTo>
                    <a:pt x="1201" y="383"/>
                  </a:lnTo>
                  <a:lnTo>
                    <a:pt x="1208" y="386"/>
                  </a:lnTo>
                  <a:lnTo>
                    <a:pt x="1208" y="386"/>
                  </a:lnTo>
                  <a:lnTo>
                    <a:pt x="1211" y="386"/>
                  </a:lnTo>
                  <a:lnTo>
                    <a:pt x="1211" y="386"/>
                  </a:lnTo>
                  <a:lnTo>
                    <a:pt x="1211" y="388"/>
                  </a:lnTo>
                  <a:lnTo>
                    <a:pt x="1211" y="388"/>
                  </a:lnTo>
                  <a:lnTo>
                    <a:pt x="1211" y="391"/>
                  </a:lnTo>
                  <a:lnTo>
                    <a:pt x="1208" y="395"/>
                  </a:lnTo>
                  <a:lnTo>
                    <a:pt x="1208" y="398"/>
                  </a:lnTo>
                  <a:lnTo>
                    <a:pt x="1206" y="400"/>
                  </a:lnTo>
                  <a:lnTo>
                    <a:pt x="1199" y="405"/>
                  </a:lnTo>
                  <a:lnTo>
                    <a:pt x="1196" y="410"/>
                  </a:lnTo>
                  <a:lnTo>
                    <a:pt x="1196" y="410"/>
                  </a:lnTo>
                  <a:lnTo>
                    <a:pt x="1196" y="412"/>
                  </a:lnTo>
                  <a:lnTo>
                    <a:pt x="1194" y="417"/>
                  </a:lnTo>
                  <a:lnTo>
                    <a:pt x="1194" y="419"/>
                  </a:lnTo>
                  <a:lnTo>
                    <a:pt x="1194" y="419"/>
                  </a:lnTo>
                  <a:lnTo>
                    <a:pt x="1192" y="421"/>
                  </a:lnTo>
                  <a:lnTo>
                    <a:pt x="1189" y="424"/>
                  </a:lnTo>
                  <a:lnTo>
                    <a:pt x="1189" y="424"/>
                  </a:lnTo>
                  <a:lnTo>
                    <a:pt x="1189" y="426"/>
                  </a:lnTo>
                  <a:lnTo>
                    <a:pt x="1189" y="428"/>
                  </a:lnTo>
                  <a:lnTo>
                    <a:pt x="1192" y="428"/>
                  </a:lnTo>
                  <a:lnTo>
                    <a:pt x="1192" y="431"/>
                  </a:lnTo>
                  <a:lnTo>
                    <a:pt x="1192" y="431"/>
                  </a:lnTo>
                  <a:lnTo>
                    <a:pt x="1192" y="433"/>
                  </a:lnTo>
                  <a:lnTo>
                    <a:pt x="1192" y="433"/>
                  </a:lnTo>
                  <a:lnTo>
                    <a:pt x="1189" y="433"/>
                  </a:lnTo>
                  <a:lnTo>
                    <a:pt x="1177" y="438"/>
                  </a:lnTo>
                  <a:lnTo>
                    <a:pt x="1173" y="438"/>
                  </a:lnTo>
                  <a:lnTo>
                    <a:pt x="1166" y="436"/>
                  </a:lnTo>
                  <a:lnTo>
                    <a:pt x="1166" y="436"/>
                  </a:lnTo>
                  <a:lnTo>
                    <a:pt x="1163" y="436"/>
                  </a:lnTo>
                  <a:lnTo>
                    <a:pt x="1163" y="438"/>
                  </a:lnTo>
                  <a:lnTo>
                    <a:pt x="1161" y="438"/>
                  </a:lnTo>
                  <a:lnTo>
                    <a:pt x="1161" y="440"/>
                  </a:lnTo>
                  <a:lnTo>
                    <a:pt x="1161" y="443"/>
                  </a:lnTo>
                  <a:lnTo>
                    <a:pt x="1161" y="445"/>
                  </a:lnTo>
                  <a:lnTo>
                    <a:pt x="1159" y="447"/>
                  </a:lnTo>
                  <a:lnTo>
                    <a:pt x="1159" y="447"/>
                  </a:lnTo>
                  <a:lnTo>
                    <a:pt x="1159" y="447"/>
                  </a:lnTo>
                  <a:lnTo>
                    <a:pt x="1156" y="450"/>
                  </a:lnTo>
                  <a:lnTo>
                    <a:pt x="1156" y="450"/>
                  </a:lnTo>
                  <a:lnTo>
                    <a:pt x="1156" y="450"/>
                  </a:lnTo>
                  <a:lnTo>
                    <a:pt x="1156" y="450"/>
                  </a:lnTo>
                  <a:lnTo>
                    <a:pt x="1154" y="452"/>
                  </a:lnTo>
                  <a:lnTo>
                    <a:pt x="1156" y="457"/>
                  </a:lnTo>
                  <a:lnTo>
                    <a:pt x="1156" y="459"/>
                  </a:lnTo>
                  <a:lnTo>
                    <a:pt x="1159" y="469"/>
                  </a:lnTo>
                  <a:lnTo>
                    <a:pt x="1161" y="471"/>
                  </a:lnTo>
                  <a:lnTo>
                    <a:pt x="1161" y="476"/>
                  </a:lnTo>
                  <a:lnTo>
                    <a:pt x="1161" y="476"/>
                  </a:lnTo>
                  <a:lnTo>
                    <a:pt x="1159" y="478"/>
                  </a:lnTo>
                  <a:lnTo>
                    <a:pt x="1156" y="483"/>
                  </a:lnTo>
                  <a:lnTo>
                    <a:pt x="1156" y="485"/>
                  </a:lnTo>
                  <a:lnTo>
                    <a:pt x="1156" y="488"/>
                  </a:lnTo>
                  <a:lnTo>
                    <a:pt x="1154" y="490"/>
                  </a:lnTo>
                  <a:lnTo>
                    <a:pt x="1156" y="490"/>
                  </a:lnTo>
                  <a:lnTo>
                    <a:pt x="1156" y="492"/>
                  </a:lnTo>
                  <a:lnTo>
                    <a:pt x="1159" y="495"/>
                  </a:lnTo>
                  <a:lnTo>
                    <a:pt x="1161" y="495"/>
                  </a:lnTo>
                  <a:lnTo>
                    <a:pt x="1170" y="497"/>
                  </a:lnTo>
                  <a:lnTo>
                    <a:pt x="1173" y="499"/>
                  </a:lnTo>
                  <a:lnTo>
                    <a:pt x="1175" y="502"/>
                  </a:lnTo>
                  <a:lnTo>
                    <a:pt x="1175" y="502"/>
                  </a:lnTo>
                  <a:lnTo>
                    <a:pt x="1177" y="504"/>
                  </a:lnTo>
                  <a:lnTo>
                    <a:pt x="1175" y="514"/>
                  </a:lnTo>
                  <a:lnTo>
                    <a:pt x="1173" y="518"/>
                  </a:lnTo>
                  <a:lnTo>
                    <a:pt x="1170" y="521"/>
                  </a:lnTo>
                  <a:lnTo>
                    <a:pt x="1161" y="523"/>
                  </a:lnTo>
                  <a:lnTo>
                    <a:pt x="1161" y="523"/>
                  </a:lnTo>
                  <a:lnTo>
                    <a:pt x="1161" y="525"/>
                  </a:lnTo>
                  <a:lnTo>
                    <a:pt x="1161" y="525"/>
                  </a:lnTo>
                  <a:lnTo>
                    <a:pt x="1161" y="528"/>
                  </a:lnTo>
                  <a:lnTo>
                    <a:pt x="1161" y="528"/>
                  </a:lnTo>
                  <a:lnTo>
                    <a:pt x="1161" y="530"/>
                  </a:lnTo>
                  <a:lnTo>
                    <a:pt x="1161" y="530"/>
                  </a:lnTo>
                  <a:lnTo>
                    <a:pt x="1163" y="533"/>
                  </a:lnTo>
                  <a:lnTo>
                    <a:pt x="1163" y="535"/>
                  </a:lnTo>
                  <a:lnTo>
                    <a:pt x="1161" y="549"/>
                  </a:lnTo>
                  <a:lnTo>
                    <a:pt x="1161" y="556"/>
                  </a:lnTo>
                  <a:lnTo>
                    <a:pt x="1156" y="563"/>
                  </a:lnTo>
                  <a:lnTo>
                    <a:pt x="1156" y="566"/>
                  </a:lnTo>
                  <a:lnTo>
                    <a:pt x="1156" y="568"/>
                  </a:lnTo>
                  <a:lnTo>
                    <a:pt x="1156" y="568"/>
                  </a:lnTo>
                  <a:lnTo>
                    <a:pt x="1156" y="568"/>
                  </a:lnTo>
                  <a:lnTo>
                    <a:pt x="1156" y="570"/>
                  </a:lnTo>
                  <a:lnTo>
                    <a:pt x="1159" y="570"/>
                  </a:lnTo>
                  <a:lnTo>
                    <a:pt x="1159" y="570"/>
                  </a:lnTo>
                  <a:lnTo>
                    <a:pt x="1159" y="573"/>
                  </a:lnTo>
                  <a:lnTo>
                    <a:pt x="1159" y="575"/>
                  </a:lnTo>
                  <a:lnTo>
                    <a:pt x="1159" y="575"/>
                  </a:lnTo>
                  <a:lnTo>
                    <a:pt x="1159" y="577"/>
                  </a:lnTo>
                  <a:lnTo>
                    <a:pt x="1156" y="580"/>
                  </a:lnTo>
                  <a:lnTo>
                    <a:pt x="1154" y="580"/>
                  </a:lnTo>
                  <a:lnTo>
                    <a:pt x="1149" y="592"/>
                  </a:lnTo>
                  <a:lnTo>
                    <a:pt x="1147" y="594"/>
                  </a:lnTo>
                  <a:lnTo>
                    <a:pt x="1147" y="594"/>
                  </a:lnTo>
                  <a:lnTo>
                    <a:pt x="1142" y="596"/>
                  </a:lnTo>
                  <a:lnTo>
                    <a:pt x="1140" y="599"/>
                  </a:lnTo>
                  <a:lnTo>
                    <a:pt x="1140" y="599"/>
                  </a:lnTo>
                  <a:lnTo>
                    <a:pt x="1137" y="599"/>
                  </a:lnTo>
                  <a:lnTo>
                    <a:pt x="1135" y="596"/>
                  </a:lnTo>
                  <a:lnTo>
                    <a:pt x="1135" y="596"/>
                  </a:lnTo>
                  <a:lnTo>
                    <a:pt x="1132" y="596"/>
                  </a:lnTo>
                  <a:lnTo>
                    <a:pt x="1132" y="596"/>
                  </a:lnTo>
                  <a:lnTo>
                    <a:pt x="1130" y="599"/>
                  </a:lnTo>
                  <a:lnTo>
                    <a:pt x="1128" y="601"/>
                  </a:lnTo>
                  <a:lnTo>
                    <a:pt x="1128" y="603"/>
                  </a:lnTo>
                  <a:lnTo>
                    <a:pt x="1128" y="606"/>
                  </a:lnTo>
                  <a:lnTo>
                    <a:pt x="1128" y="611"/>
                  </a:lnTo>
                  <a:lnTo>
                    <a:pt x="1128" y="611"/>
                  </a:lnTo>
                  <a:lnTo>
                    <a:pt x="1128" y="615"/>
                  </a:lnTo>
                  <a:lnTo>
                    <a:pt x="1128" y="618"/>
                  </a:lnTo>
                  <a:lnTo>
                    <a:pt x="1132" y="630"/>
                  </a:lnTo>
                  <a:lnTo>
                    <a:pt x="1132" y="632"/>
                  </a:lnTo>
                  <a:lnTo>
                    <a:pt x="1132" y="632"/>
                  </a:lnTo>
                  <a:lnTo>
                    <a:pt x="1135" y="634"/>
                  </a:lnTo>
                  <a:lnTo>
                    <a:pt x="1137" y="634"/>
                  </a:lnTo>
                  <a:lnTo>
                    <a:pt x="1142" y="646"/>
                  </a:lnTo>
                  <a:lnTo>
                    <a:pt x="1142" y="646"/>
                  </a:lnTo>
                  <a:lnTo>
                    <a:pt x="1142" y="648"/>
                  </a:lnTo>
                  <a:lnTo>
                    <a:pt x="1142" y="651"/>
                  </a:lnTo>
                  <a:lnTo>
                    <a:pt x="1140" y="653"/>
                  </a:lnTo>
                  <a:lnTo>
                    <a:pt x="1140" y="653"/>
                  </a:lnTo>
                  <a:lnTo>
                    <a:pt x="1142" y="656"/>
                  </a:lnTo>
                  <a:lnTo>
                    <a:pt x="1144" y="658"/>
                  </a:lnTo>
                  <a:lnTo>
                    <a:pt x="1144" y="660"/>
                  </a:lnTo>
                  <a:lnTo>
                    <a:pt x="1144" y="663"/>
                  </a:lnTo>
                  <a:lnTo>
                    <a:pt x="1144" y="665"/>
                  </a:lnTo>
                  <a:lnTo>
                    <a:pt x="1144" y="670"/>
                  </a:lnTo>
                  <a:lnTo>
                    <a:pt x="1144" y="672"/>
                  </a:lnTo>
                  <a:lnTo>
                    <a:pt x="1144" y="672"/>
                  </a:lnTo>
                  <a:lnTo>
                    <a:pt x="1144" y="674"/>
                  </a:lnTo>
                  <a:lnTo>
                    <a:pt x="1144" y="674"/>
                  </a:lnTo>
                  <a:lnTo>
                    <a:pt x="1147" y="677"/>
                  </a:lnTo>
                  <a:lnTo>
                    <a:pt x="1149" y="679"/>
                  </a:lnTo>
                  <a:lnTo>
                    <a:pt x="1151" y="679"/>
                  </a:lnTo>
                  <a:lnTo>
                    <a:pt x="1154" y="682"/>
                  </a:lnTo>
                  <a:lnTo>
                    <a:pt x="1154" y="682"/>
                  </a:lnTo>
                  <a:lnTo>
                    <a:pt x="1159" y="686"/>
                  </a:lnTo>
                  <a:lnTo>
                    <a:pt x="1159" y="689"/>
                  </a:lnTo>
                  <a:lnTo>
                    <a:pt x="1159" y="689"/>
                  </a:lnTo>
                  <a:lnTo>
                    <a:pt x="1159" y="693"/>
                  </a:lnTo>
                  <a:lnTo>
                    <a:pt x="1161" y="696"/>
                  </a:lnTo>
                  <a:lnTo>
                    <a:pt x="1161" y="698"/>
                  </a:lnTo>
                  <a:lnTo>
                    <a:pt x="1161" y="698"/>
                  </a:lnTo>
                  <a:lnTo>
                    <a:pt x="1161" y="698"/>
                  </a:lnTo>
                  <a:lnTo>
                    <a:pt x="1161" y="700"/>
                  </a:lnTo>
                  <a:lnTo>
                    <a:pt x="1159" y="703"/>
                  </a:lnTo>
                  <a:lnTo>
                    <a:pt x="1159" y="705"/>
                  </a:lnTo>
                  <a:lnTo>
                    <a:pt x="1159" y="708"/>
                  </a:lnTo>
                  <a:lnTo>
                    <a:pt x="1159" y="710"/>
                  </a:lnTo>
                  <a:lnTo>
                    <a:pt x="1159" y="712"/>
                  </a:lnTo>
                  <a:lnTo>
                    <a:pt x="1159" y="719"/>
                  </a:lnTo>
                  <a:lnTo>
                    <a:pt x="1161" y="724"/>
                  </a:lnTo>
                  <a:lnTo>
                    <a:pt x="1161" y="724"/>
                  </a:lnTo>
                  <a:lnTo>
                    <a:pt x="1163" y="726"/>
                  </a:lnTo>
                  <a:lnTo>
                    <a:pt x="1163" y="729"/>
                  </a:lnTo>
                  <a:lnTo>
                    <a:pt x="1166" y="731"/>
                  </a:lnTo>
                  <a:lnTo>
                    <a:pt x="1168" y="731"/>
                  </a:lnTo>
                  <a:lnTo>
                    <a:pt x="1170" y="734"/>
                  </a:lnTo>
                  <a:lnTo>
                    <a:pt x="1175" y="734"/>
                  </a:lnTo>
                  <a:lnTo>
                    <a:pt x="1175" y="734"/>
                  </a:lnTo>
                  <a:lnTo>
                    <a:pt x="1177" y="736"/>
                  </a:lnTo>
                  <a:lnTo>
                    <a:pt x="1177" y="741"/>
                  </a:lnTo>
                  <a:lnTo>
                    <a:pt x="1187" y="753"/>
                  </a:lnTo>
                  <a:lnTo>
                    <a:pt x="1194" y="760"/>
                  </a:lnTo>
                  <a:lnTo>
                    <a:pt x="1196" y="762"/>
                  </a:lnTo>
                  <a:lnTo>
                    <a:pt x="1201" y="764"/>
                  </a:lnTo>
                  <a:lnTo>
                    <a:pt x="1203" y="767"/>
                  </a:lnTo>
                  <a:lnTo>
                    <a:pt x="1208" y="769"/>
                  </a:lnTo>
                  <a:lnTo>
                    <a:pt x="1211" y="769"/>
                  </a:lnTo>
                  <a:lnTo>
                    <a:pt x="1213" y="767"/>
                  </a:lnTo>
                  <a:lnTo>
                    <a:pt x="1213" y="767"/>
                  </a:lnTo>
                  <a:lnTo>
                    <a:pt x="1220" y="764"/>
                  </a:lnTo>
                  <a:lnTo>
                    <a:pt x="1225" y="762"/>
                  </a:lnTo>
                  <a:lnTo>
                    <a:pt x="1225" y="762"/>
                  </a:lnTo>
                  <a:lnTo>
                    <a:pt x="1232" y="764"/>
                  </a:lnTo>
                  <a:lnTo>
                    <a:pt x="1234" y="764"/>
                  </a:lnTo>
                  <a:lnTo>
                    <a:pt x="1244" y="767"/>
                  </a:lnTo>
                  <a:lnTo>
                    <a:pt x="1246" y="767"/>
                  </a:lnTo>
                  <a:lnTo>
                    <a:pt x="1246" y="764"/>
                  </a:lnTo>
                  <a:lnTo>
                    <a:pt x="1246" y="764"/>
                  </a:lnTo>
                  <a:lnTo>
                    <a:pt x="1248" y="762"/>
                  </a:lnTo>
                  <a:lnTo>
                    <a:pt x="1248" y="760"/>
                  </a:lnTo>
                  <a:lnTo>
                    <a:pt x="1248" y="760"/>
                  </a:lnTo>
                  <a:lnTo>
                    <a:pt x="1248" y="760"/>
                  </a:lnTo>
                  <a:lnTo>
                    <a:pt x="1251" y="757"/>
                  </a:lnTo>
                  <a:lnTo>
                    <a:pt x="1251" y="757"/>
                  </a:lnTo>
                  <a:lnTo>
                    <a:pt x="1251" y="757"/>
                  </a:lnTo>
                  <a:lnTo>
                    <a:pt x="1253" y="757"/>
                  </a:lnTo>
                  <a:lnTo>
                    <a:pt x="1270" y="764"/>
                  </a:lnTo>
                  <a:lnTo>
                    <a:pt x="1272" y="764"/>
                  </a:lnTo>
                  <a:lnTo>
                    <a:pt x="1272" y="767"/>
                  </a:lnTo>
                  <a:lnTo>
                    <a:pt x="1272" y="767"/>
                  </a:lnTo>
                  <a:lnTo>
                    <a:pt x="1272" y="769"/>
                  </a:lnTo>
                  <a:lnTo>
                    <a:pt x="1274" y="769"/>
                  </a:lnTo>
                  <a:lnTo>
                    <a:pt x="1272" y="769"/>
                  </a:lnTo>
                  <a:lnTo>
                    <a:pt x="1272" y="769"/>
                  </a:lnTo>
                  <a:lnTo>
                    <a:pt x="1272" y="769"/>
                  </a:lnTo>
                  <a:lnTo>
                    <a:pt x="1272" y="769"/>
                  </a:lnTo>
                  <a:lnTo>
                    <a:pt x="1272" y="771"/>
                  </a:lnTo>
                  <a:lnTo>
                    <a:pt x="1270" y="771"/>
                  </a:lnTo>
                  <a:lnTo>
                    <a:pt x="1270" y="771"/>
                  </a:lnTo>
                  <a:lnTo>
                    <a:pt x="1270" y="771"/>
                  </a:lnTo>
                  <a:lnTo>
                    <a:pt x="1270" y="771"/>
                  </a:lnTo>
                  <a:lnTo>
                    <a:pt x="1270" y="771"/>
                  </a:lnTo>
                  <a:lnTo>
                    <a:pt x="1270" y="774"/>
                  </a:lnTo>
                  <a:lnTo>
                    <a:pt x="1274" y="795"/>
                  </a:lnTo>
                  <a:lnTo>
                    <a:pt x="1279" y="805"/>
                  </a:lnTo>
                  <a:lnTo>
                    <a:pt x="1284" y="809"/>
                  </a:lnTo>
                  <a:lnTo>
                    <a:pt x="1286" y="814"/>
                  </a:lnTo>
                  <a:lnTo>
                    <a:pt x="1293" y="823"/>
                  </a:lnTo>
                  <a:lnTo>
                    <a:pt x="1296" y="826"/>
                  </a:lnTo>
                  <a:lnTo>
                    <a:pt x="1296" y="826"/>
                  </a:lnTo>
                  <a:lnTo>
                    <a:pt x="1300" y="826"/>
                  </a:lnTo>
                  <a:lnTo>
                    <a:pt x="1300" y="828"/>
                  </a:lnTo>
                  <a:lnTo>
                    <a:pt x="1303" y="828"/>
                  </a:lnTo>
                  <a:lnTo>
                    <a:pt x="1303" y="831"/>
                  </a:lnTo>
                  <a:lnTo>
                    <a:pt x="1303" y="833"/>
                  </a:lnTo>
                  <a:lnTo>
                    <a:pt x="1305" y="835"/>
                  </a:lnTo>
                  <a:lnTo>
                    <a:pt x="1310" y="845"/>
                  </a:lnTo>
                  <a:lnTo>
                    <a:pt x="1312" y="847"/>
                  </a:lnTo>
                  <a:lnTo>
                    <a:pt x="1315" y="850"/>
                  </a:lnTo>
                  <a:lnTo>
                    <a:pt x="1317" y="852"/>
                  </a:lnTo>
                  <a:lnTo>
                    <a:pt x="1317" y="852"/>
                  </a:lnTo>
                  <a:lnTo>
                    <a:pt x="1319" y="852"/>
                  </a:lnTo>
                  <a:lnTo>
                    <a:pt x="1322" y="852"/>
                  </a:lnTo>
                  <a:lnTo>
                    <a:pt x="1324" y="852"/>
                  </a:lnTo>
                  <a:lnTo>
                    <a:pt x="1324" y="850"/>
                  </a:lnTo>
                  <a:lnTo>
                    <a:pt x="1326" y="850"/>
                  </a:lnTo>
                  <a:lnTo>
                    <a:pt x="1326" y="850"/>
                  </a:lnTo>
                  <a:lnTo>
                    <a:pt x="1329" y="850"/>
                  </a:lnTo>
                  <a:lnTo>
                    <a:pt x="1331" y="852"/>
                  </a:lnTo>
                  <a:lnTo>
                    <a:pt x="1333" y="854"/>
                  </a:lnTo>
                  <a:lnTo>
                    <a:pt x="1336" y="854"/>
                  </a:lnTo>
                  <a:lnTo>
                    <a:pt x="1338" y="857"/>
                  </a:lnTo>
                  <a:lnTo>
                    <a:pt x="1338" y="857"/>
                  </a:lnTo>
                  <a:lnTo>
                    <a:pt x="1338" y="857"/>
                  </a:lnTo>
                  <a:lnTo>
                    <a:pt x="1338" y="859"/>
                  </a:lnTo>
                  <a:lnTo>
                    <a:pt x="1336" y="859"/>
                  </a:lnTo>
                  <a:lnTo>
                    <a:pt x="1336" y="859"/>
                  </a:lnTo>
                  <a:lnTo>
                    <a:pt x="1336" y="861"/>
                  </a:lnTo>
                  <a:lnTo>
                    <a:pt x="1336" y="861"/>
                  </a:lnTo>
                  <a:lnTo>
                    <a:pt x="1333" y="871"/>
                  </a:lnTo>
                  <a:lnTo>
                    <a:pt x="1336" y="871"/>
                  </a:lnTo>
                  <a:lnTo>
                    <a:pt x="1336" y="873"/>
                  </a:lnTo>
                  <a:lnTo>
                    <a:pt x="1336" y="873"/>
                  </a:lnTo>
                  <a:lnTo>
                    <a:pt x="1338" y="873"/>
                  </a:lnTo>
                  <a:lnTo>
                    <a:pt x="1338" y="873"/>
                  </a:lnTo>
                  <a:lnTo>
                    <a:pt x="1341" y="873"/>
                  </a:lnTo>
                  <a:lnTo>
                    <a:pt x="1341" y="873"/>
                  </a:lnTo>
                  <a:lnTo>
                    <a:pt x="1343" y="873"/>
                  </a:lnTo>
                  <a:lnTo>
                    <a:pt x="1343" y="873"/>
                  </a:lnTo>
                  <a:lnTo>
                    <a:pt x="1345" y="873"/>
                  </a:lnTo>
                  <a:lnTo>
                    <a:pt x="1345" y="876"/>
                  </a:lnTo>
                  <a:lnTo>
                    <a:pt x="1348" y="876"/>
                  </a:lnTo>
                  <a:lnTo>
                    <a:pt x="1348" y="876"/>
                  </a:lnTo>
                  <a:lnTo>
                    <a:pt x="1348" y="876"/>
                  </a:lnTo>
                  <a:lnTo>
                    <a:pt x="1350" y="876"/>
                  </a:lnTo>
                  <a:lnTo>
                    <a:pt x="1350" y="876"/>
                  </a:lnTo>
                  <a:lnTo>
                    <a:pt x="1352" y="876"/>
                  </a:lnTo>
                  <a:lnTo>
                    <a:pt x="1352" y="876"/>
                  </a:lnTo>
                  <a:lnTo>
                    <a:pt x="1355" y="878"/>
                  </a:lnTo>
                  <a:lnTo>
                    <a:pt x="1357" y="878"/>
                  </a:lnTo>
                  <a:lnTo>
                    <a:pt x="1357" y="878"/>
                  </a:lnTo>
                  <a:lnTo>
                    <a:pt x="1357" y="878"/>
                  </a:lnTo>
                  <a:lnTo>
                    <a:pt x="1360" y="878"/>
                  </a:lnTo>
                  <a:lnTo>
                    <a:pt x="1360" y="878"/>
                  </a:lnTo>
                  <a:lnTo>
                    <a:pt x="1362" y="878"/>
                  </a:lnTo>
                  <a:lnTo>
                    <a:pt x="1364" y="883"/>
                  </a:lnTo>
                  <a:lnTo>
                    <a:pt x="1367" y="883"/>
                  </a:lnTo>
                  <a:lnTo>
                    <a:pt x="1369" y="885"/>
                  </a:lnTo>
                  <a:lnTo>
                    <a:pt x="1371" y="885"/>
                  </a:lnTo>
                  <a:lnTo>
                    <a:pt x="1378" y="890"/>
                  </a:lnTo>
                  <a:lnTo>
                    <a:pt x="1388" y="890"/>
                  </a:lnTo>
                  <a:lnTo>
                    <a:pt x="1400" y="899"/>
                  </a:lnTo>
                  <a:lnTo>
                    <a:pt x="1404" y="902"/>
                  </a:lnTo>
                  <a:lnTo>
                    <a:pt x="1407" y="902"/>
                  </a:lnTo>
                  <a:lnTo>
                    <a:pt x="1414" y="902"/>
                  </a:lnTo>
                  <a:lnTo>
                    <a:pt x="1414" y="902"/>
                  </a:lnTo>
                  <a:lnTo>
                    <a:pt x="1416" y="904"/>
                  </a:lnTo>
                  <a:lnTo>
                    <a:pt x="1416" y="906"/>
                  </a:lnTo>
                  <a:lnTo>
                    <a:pt x="1414" y="909"/>
                  </a:lnTo>
                  <a:lnTo>
                    <a:pt x="1414" y="911"/>
                  </a:lnTo>
                  <a:lnTo>
                    <a:pt x="1416" y="913"/>
                  </a:lnTo>
                  <a:lnTo>
                    <a:pt x="1416" y="916"/>
                  </a:lnTo>
                  <a:lnTo>
                    <a:pt x="1416" y="916"/>
                  </a:lnTo>
                  <a:lnTo>
                    <a:pt x="1419" y="916"/>
                  </a:lnTo>
                  <a:lnTo>
                    <a:pt x="1419" y="916"/>
                  </a:lnTo>
                  <a:lnTo>
                    <a:pt x="1421" y="916"/>
                  </a:lnTo>
                  <a:lnTo>
                    <a:pt x="1428" y="918"/>
                  </a:lnTo>
                  <a:lnTo>
                    <a:pt x="1433" y="918"/>
                  </a:lnTo>
                  <a:lnTo>
                    <a:pt x="1435" y="920"/>
                  </a:lnTo>
                  <a:lnTo>
                    <a:pt x="1442" y="930"/>
                  </a:lnTo>
                  <a:lnTo>
                    <a:pt x="1445" y="935"/>
                  </a:lnTo>
                  <a:lnTo>
                    <a:pt x="1447" y="937"/>
                  </a:lnTo>
                  <a:lnTo>
                    <a:pt x="1447" y="939"/>
                  </a:lnTo>
                  <a:lnTo>
                    <a:pt x="1452" y="939"/>
                  </a:lnTo>
                  <a:lnTo>
                    <a:pt x="1454" y="942"/>
                  </a:lnTo>
                  <a:lnTo>
                    <a:pt x="1454" y="944"/>
                  </a:lnTo>
                  <a:lnTo>
                    <a:pt x="1454" y="946"/>
                  </a:lnTo>
                  <a:lnTo>
                    <a:pt x="1456" y="949"/>
                  </a:lnTo>
                  <a:lnTo>
                    <a:pt x="1459" y="949"/>
                  </a:lnTo>
                  <a:lnTo>
                    <a:pt x="1459" y="949"/>
                  </a:lnTo>
                  <a:lnTo>
                    <a:pt x="1464" y="949"/>
                  </a:lnTo>
                  <a:lnTo>
                    <a:pt x="1466" y="946"/>
                  </a:lnTo>
                  <a:lnTo>
                    <a:pt x="1471" y="946"/>
                  </a:lnTo>
                  <a:lnTo>
                    <a:pt x="1475" y="946"/>
                  </a:lnTo>
                  <a:lnTo>
                    <a:pt x="1485" y="951"/>
                  </a:lnTo>
                  <a:lnTo>
                    <a:pt x="1490" y="954"/>
                  </a:lnTo>
                  <a:lnTo>
                    <a:pt x="1492" y="956"/>
                  </a:lnTo>
                  <a:lnTo>
                    <a:pt x="1492" y="961"/>
                  </a:lnTo>
                  <a:lnTo>
                    <a:pt x="1494" y="963"/>
                  </a:lnTo>
                  <a:lnTo>
                    <a:pt x="1497" y="965"/>
                  </a:lnTo>
                  <a:lnTo>
                    <a:pt x="1499" y="965"/>
                  </a:lnTo>
                  <a:lnTo>
                    <a:pt x="1499" y="965"/>
                  </a:lnTo>
                  <a:lnTo>
                    <a:pt x="1501" y="965"/>
                  </a:lnTo>
                  <a:lnTo>
                    <a:pt x="1501" y="965"/>
                  </a:lnTo>
                  <a:lnTo>
                    <a:pt x="1504" y="965"/>
                  </a:lnTo>
                  <a:lnTo>
                    <a:pt x="1504" y="968"/>
                  </a:lnTo>
                  <a:lnTo>
                    <a:pt x="1508" y="973"/>
                  </a:lnTo>
                  <a:lnTo>
                    <a:pt x="1520" y="975"/>
                  </a:lnTo>
                  <a:lnTo>
                    <a:pt x="1523" y="975"/>
                  </a:lnTo>
                  <a:lnTo>
                    <a:pt x="1525" y="975"/>
                  </a:lnTo>
                  <a:lnTo>
                    <a:pt x="1525" y="975"/>
                  </a:lnTo>
                  <a:lnTo>
                    <a:pt x="1525" y="975"/>
                  </a:lnTo>
                  <a:lnTo>
                    <a:pt x="1527" y="973"/>
                  </a:lnTo>
                  <a:lnTo>
                    <a:pt x="1527" y="973"/>
                  </a:lnTo>
                  <a:lnTo>
                    <a:pt x="1532" y="973"/>
                  </a:lnTo>
                  <a:lnTo>
                    <a:pt x="1544" y="975"/>
                  </a:lnTo>
                  <a:lnTo>
                    <a:pt x="1546" y="975"/>
                  </a:lnTo>
                  <a:lnTo>
                    <a:pt x="1546" y="973"/>
                  </a:lnTo>
                  <a:lnTo>
                    <a:pt x="1549" y="970"/>
                  </a:lnTo>
                  <a:lnTo>
                    <a:pt x="1549" y="970"/>
                  </a:lnTo>
                  <a:lnTo>
                    <a:pt x="1549" y="968"/>
                  </a:lnTo>
                  <a:lnTo>
                    <a:pt x="1551" y="968"/>
                  </a:lnTo>
                  <a:lnTo>
                    <a:pt x="1551" y="968"/>
                  </a:lnTo>
                  <a:lnTo>
                    <a:pt x="1553" y="968"/>
                  </a:lnTo>
                  <a:lnTo>
                    <a:pt x="1553" y="970"/>
                  </a:lnTo>
                  <a:lnTo>
                    <a:pt x="1556" y="973"/>
                  </a:lnTo>
                  <a:lnTo>
                    <a:pt x="1556" y="973"/>
                  </a:lnTo>
                  <a:lnTo>
                    <a:pt x="1558" y="970"/>
                  </a:lnTo>
                  <a:lnTo>
                    <a:pt x="1561" y="970"/>
                  </a:lnTo>
                  <a:lnTo>
                    <a:pt x="1565" y="970"/>
                  </a:lnTo>
                  <a:lnTo>
                    <a:pt x="1568" y="970"/>
                  </a:lnTo>
                  <a:lnTo>
                    <a:pt x="1570" y="970"/>
                  </a:lnTo>
                  <a:lnTo>
                    <a:pt x="1572" y="968"/>
                  </a:lnTo>
                  <a:lnTo>
                    <a:pt x="1575" y="968"/>
                  </a:lnTo>
                  <a:lnTo>
                    <a:pt x="1577" y="968"/>
                  </a:lnTo>
                  <a:lnTo>
                    <a:pt x="1579" y="968"/>
                  </a:lnTo>
                  <a:lnTo>
                    <a:pt x="1579" y="970"/>
                  </a:lnTo>
                  <a:lnTo>
                    <a:pt x="1582" y="975"/>
                  </a:lnTo>
                  <a:lnTo>
                    <a:pt x="1582" y="977"/>
                  </a:lnTo>
                  <a:lnTo>
                    <a:pt x="1584" y="980"/>
                  </a:lnTo>
                  <a:lnTo>
                    <a:pt x="1587" y="982"/>
                  </a:lnTo>
                  <a:lnTo>
                    <a:pt x="1587" y="982"/>
                  </a:lnTo>
                  <a:lnTo>
                    <a:pt x="1587" y="984"/>
                  </a:lnTo>
                  <a:lnTo>
                    <a:pt x="1587" y="989"/>
                  </a:lnTo>
                  <a:lnTo>
                    <a:pt x="1589" y="989"/>
                  </a:lnTo>
                  <a:lnTo>
                    <a:pt x="1589" y="991"/>
                  </a:lnTo>
                  <a:lnTo>
                    <a:pt x="1598" y="999"/>
                  </a:lnTo>
                  <a:lnTo>
                    <a:pt x="1603" y="1006"/>
                  </a:lnTo>
                  <a:lnTo>
                    <a:pt x="1603" y="1008"/>
                  </a:lnTo>
                  <a:lnTo>
                    <a:pt x="1605" y="1008"/>
                  </a:lnTo>
                  <a:lnTo>
                    <a:pt x="1605" y="1010"/>
                  </a:lnTo>
                  <a:lnTo>
                    <a:pt x="1605" y="1010"/>
                  </a:lnTo>
                  <a:lnTo>
                    <a:pt x="1603" y="1020"/>
                  </a:lnTo>
                  <a:lnTo>
                    <a:pt x="1603" y="1022"/>
                  </a:lnTo>
                  <a:lnTo>
                    <a:pt x="1603" y="1022"/>
                  </a:lnTo>
                  <a:lnTo>
                    <a:pt x="1603" y="1025"/>
                  </a:lnTo>
                  <a:lnTo>
                    <a:pt x="1603" y="1025"/>
                  </a:lnTo>
                  <a:lnTo>
                    <a:pt x="1603" y="1027"/>
                  </a:lnTo>
                  <a:lnTo>
                    <a:pt x="1608" y="1029"/>
                  </a:lnTo>
                  <a:lnTo>
                    <a:pt x="1613" y="1036"/>
                  </a:lnTo>
                  <a:lnTo>
                    <a:pt x="1613" y="1039"/>
                  </a:lnTo>
                  <a:lnTo>
                    <a:pt x="1617" y="1041"/>
                  </a:lnTo>
                  <a:lnTo>
                    <a:pt x="1631" y="1046"/>
                  </a:lnTo>
                  <a:lnTo>
                    <a:pt x="1634" y="1046"/>
                  </a:lnTo>
                  <a:lnTo>
                    <a:pt x="1634" y="1048"/>
                  </a:lnTo>
                  <a:lnTo>
                    <a:pt x="1634" y="1048"/>
                  </a:lnTo>
                  <a:lnTo>
                    <a:pt x="1634" y="1053"/>
                  </a:lnTo>
                  <a:lnTo>
                    <a:pt x="1636" y="1053"/>
                  </a:lnTo>
                  <a:lnTo>
                    <a:pt x="1636" y="1055"/>
                  </a:lnTo>
                  <a:lnTo>
                    <a:pt x="1639" y="1058"/>
                  </a:lnTo>
                  <a:lnTo>
                    <a:pt x="1643" y="1060"/>
                  </a:lnTo>
                  <a:lnTo>
                    <a:pt x="1643" y="1060"/>
                  </a:lnTo>
                  <a:lnTo>
                    <a:pt x="1646" y="1062"/>
                  </a:lnTo>
                  <a:lnTo>
                    <a:pt x="1643" y="1067"/>
                  </a:lnTo>
                  <a:lnTo>
                    <a:pt x="1643" y="1067"/>
                  </a:lnTo>
                  <a:lnTo>
                    <a:pt x="1646" y="1070"/>
                  </a:lnTo>
                  <a:lnTo>
                    <a:pt x="1646" y="1070"/>
                  </a:lnTo>
                  <a:lnTo>
                    <a:pt x="1646" y="1072"/>
                  </a:lnTo>
                  <a:lnTo>
                    <a:pt x="1643" y="1072"/>
                  </a:lnTo>
                  <a:lnTo>
                    <a:pt x="1643" y="1074"/>
                  </a:lnTo>
                  <a:lnTo>
                    <a:pt x="1641" y="1074"/>
                  </a:lnTo>
                  <a:lnTo>
                    <a:pt x="1641" y="1077"/>
                  </a:lnTo>
                  <a:lnTo>
                    <a:pt x="1641" y="1077"/>
                  </a:lnTo>
                  <a:lnTo>
                    <a:pt x="1643" y="1079"/>
                  </a:lnTo>
                  <a:lnTo>
                    <a:pt x="1643" y="1079"/>
                  </a:lnTo>
                  <a:lnTo>
                    <a:pt x="1643" y="1081"/>
                  </a:lnTo>
                  <a:lnTo>
                    <a:pt x="1643" y="1081"/>
                  </a:lnTo>
                  <a:lnTo>
                    <a:pt x="1641" y="1081"/>
                  </a:lnTo>
                  <a:lnTo>
                    <a:pt x="1636" y="1081"/>
                  </a:lnTo>
                  <a:lnTo>
                    <a:pt x="1636" y="1081"/>
                  </a:lnTo>
                  <a:lnTo>
                    <a:pt x="1636" y="1081"/>
                  </a:lnTo>
                  <a:lnTo>
                    <a:pt x="1634" y="1084"/>
                  </a:lnTo>
                  <a:lnTo>
                    <a:pt x="1634" y="1084"/>
                  </a:lnTo>
                  <a:lnTo>
                    <a:pt x="1634" y="1086"/>
                  </a:lnTo>
                  <a:lnTo>
                    <a:pt x="1636" y="1093"/>
                  </a:lnTo>
                  <a:lnTo>
                    <a:pt x="1636" y="1096"/>
                  </a:lnTo>
                  <a:lnTo>
                    <a:pt x="1634" y="1103"/>
                  </a:lnTo>
                  <a:lnTo>
                    <a:pt x="1634" y="1105"/>
                  </a:lnTo>
                  <a:lnTo>
                    <a:pt x="1634" y="1105"/>
                  </a:lnTo>
                  <a:lnTo>
                    <a:pt x="1636" y="1107"/>
                  </a:lnTo>
                  <a:lnTo>
                    <a:pt x="1639" y="1112"/>
                  </a:lnTo>
                  <a:lnTo>
                    <a:pt x="1641" y="1117"/>
                  </a:lnTo>
                  <a:lnTo>
                    <a:pt x="1641" y="1119"/>
                  </a:lnTo>
                  <a:lnTo>
                    <a:pt x="1643" y="1119"/>
                  </a:lnTo>
                  <a:lnTo>
                    <a:pt x="1646" y="1119"/>
                  </a:lnTo>
                  <a:lnTo>
                    <a:pt x="1648" y="1119"/>
                  </a:lnTo>
                  <a:lnTo>
                    <a:pt x="1653" y="1119"/>
                  </a:lnTo>
                  <a:lnTo>
                    <a:pt x="1655" y="1119"/>
                  </a:lnTo>
                  <a:lnTo>
                    <a:pt x="1657" y="1122"/>
                  </a:lnTo>
                  <a:lnTo>
                    <a:pt x="1667" y="1126"/>
                  </a:lnTo>
                  <a:lnTo>
                    <a:pt x="1667" y="1126"/>
                  </a:lnTo>
                  <a:lnTo>
                    <a:pt x="1669" y="1129"/>
                  </a:lnTo>
                  <a:lnTo>
                    <a:pt x="1669" y="1131"/>
                  </a:lnTo>
                  <a:lnTo>
                    <a:pt x="1669" y="1133"/>
                  </a:lnTo>
                  <a:lnTo>
                    <a:pt x="1672" y="1133"/>
                  </a:lnTo>
                  <a:lnTo>
                    <a:pt x="1672" y="1133"/>
                  </a:lnTo>
                  <a:lnTo>
                    <a:pt x="1674" y="1133"/>
                  </a:lnTo>
                  <a:lnTo>
                    <a:pt x="1676" y="1133"/>
                  </a:lnTo>
                  <a:lnTo>
                    <a:pt x="1679" y="1133"/>
                  </a:lnTo>
                  <a:lnTo>
                    <a:pt x="1683" y="1136"/>
                  </a:lnTo>
                  <a:lnTo>
                    <a:pt x="1688" y="1138"/>
                  </a:lnTo>
                  <a:lnTo>
                    <a:pt x="1698" y="1138"/>
                  </a:lnTo>
                  <a:lnTo>
                    <a:pt x="1700" y="1140"/>
                  </a:lnTo>
                  <a:lnTo>
                    <a:pt x="1700" y="1140"/>
                  </a:lnTo>
                  <a:lnTo>
                    <a:pt x="1702" y="1143"/>
                  </a:lnTo>
                  <a:lnTo>
                    <a:pt x="1705" y="1143"/>
                  </a:lnTo>
                  <a:lnTo>
                    <a:pt x="1705" y="1145"/>
                  </a:lnTo>
                  <a:lnTo>
                    <a:pt x="1705" y="1148"/>
                  </a:lnTo>
                  <a:lnTo>
                    <a:pt x="1705" y="1150"/>
                  </a:lnTo>
                  <a:lnTo>
                    <a:pt x="1705" y="1152"/>
                  </a:lnTo>
                  <a:lnTo>
                    <a:pt x="1705" y="1155"/>
                  </a:lnTo>
                  <a:lnTo>
                    <a:pt x="1705" y="1157"/>
                  </a:lnTo>
                  <a:lnTo>
                    <a:pt x="1707" y="1159"/>
                  </a:lnTo>
                  <a:lnTo>
                    <a:pt x="1707" y="1162"/>
                  </a:lnTo>
                  <a:lnTo>
                    <a:pt x="1707" y="1164"/>
                  </a:lnTo>
                  <a:lnTo>
                    <a:pt x="1707" y="1164"/>
                  </a:lnTo>
                  <a:lnTo>
                    <a:pt x="1707" y="1166"/>
                  </a:lnTo>
                  <a:lnTo>
                    <a:pt x="1709" y="1169"/>
                  </a:lnTo>
                  <a:lnTo>
                    <a:pt x="1712" y="1169"/>
                  </a:lnTo>
                  <a:lnTo>
                    <a:pt x="1714" y="1166"/>
                  </a:lnTo>
                  <a:lnTo>
                    <a:pt x="1714" y="1164"/>
                  </a:lnTo>
                  <a:lnTo>
                    <a:pt x="1714" y="1164"/>
                  </a:lnTo>
                  <a:lnTo>
                    <a:pt x="1714" y="1164"/>
                  </a:lnTo>
                  <a:lnTo>
                    <a:pt x="1714" y="1162"/>
                  </a:lnTo>
                  <a:lnTo>
                    <a:pt x="1714" y="1159"/>
                  </a:lnTo>
                  <a:lnTo>
                    <a:pt x="1714" y="1159"/>
                  </a:lnTo>
                  <a:lnTo>
                    <a:pt x="1714" y="1157"/>
                  </a:lnTo>
                  <a:lnTo>
                    <a:pt x="1714" y="1157"/>
                  </a:lnTo>
                  <a:lnTo>
                    <a:pt x="1717" y="1155"/>
                  </a:lnTo>
                  <a:lnTo>
                    <a:pt x="1717" y="1152"/>
                  </a:lnTo>
                  <a:lnTo>
                    <a:pt x="1719" y="1150"/>
                  </a:lnTo>
                  <a:lnTo>
                    <a:pt x="1719" y="1148"/>
                  </a:lnTo>
                  <a:lnTo>
                    <a:pt x="1719" y="1145"/>
                  </a:lnTo>
                  <a:lnTo>
                    <a:pt x="1717" y="1143"/>
                  </a:lnTo>
                  <a:lnTo>
                    <a:pt x="1717" y="1140"/>
                  </a:lnTo>
                  <a:lnTo>
                    <a:pt x="1714" y="1138"/>
                  </a:lnTo>
                  <a:lnTo>
                    <a:pt x="1712" y="1136"/>
                  </a:lnTo>
                  <a:lnTo>
                    <a:pt x="1712" y="1133"/>
                  </a:lnTo>
                  <a:lnTo>
                    <a:pt x="1712" y="1129"/>
                  </a:lnTo>
                  <a:lnTo>
                    <a:pt x="1717" y="1129"/>
                  </a:lnTo>
                  <a:lnTo>
                    <a:pt x="1717" y="1126"/>
                  </a:lnTo>
                  <a:lnTo>
                    <a:pt x="1719" y="1124"/>
                  </a:lnTo>
                  <a:lnTo>
                    <a:pt x="1719" y="1124"/>
                  </a:lnTo>
                  <a:lnTo>
                    <a:pt x="1719" y="1124"/>
                  </a:lnTo>
                  <a:lnTo>
                    <a:pt x="1724" y="1124"/>
                  </a:lnTo>
                  <a:lnTo>
                    <a:pt x="1728" y="1122"/>
                  </a:lnTo>
                  <a:lnTo>
                    <a:pt x="1733" y="1124"/>
                  </a:lnTo>
                  <a:lnTo>
                    <a:pt x="1735" y="1126"/>
                  </a:lnTo>
                  <a:lnTo>
                    <a:pt x="1738" y="1138"/>
                  </a:lnTo>
                  <a:lnTo>
                    <a:pt x="1740" y="1143"/>
                  </a:lnTo>
                  <a:lnTo>
                    <a:pt x="1743" y="1145"/>
                  </a:lnTo>
                  <a:lnTo>
                    <a:pt x="1745" y="1148"/>
                  </a:lnTo>
                  <a:lnTo>
                    <a:pt x="1747" y="1150"/>
                  </a:lnTo>
                  <a:lnTo>
                    <a:pt x="1754" y="1155"/>
                  </a:lnTo>
                  <a:lnTo>
                    <a:pt x="1759" y="1157"/>
                  </a:lnTo>
                  <a:lnTo>
                    <a:pt x="1761" y="1157"/>
                  </a:lnTo>
                  <a:lnTo>
                    <a:pt x="1764" y="1159"/>
                  </a:lnTo>
                  <a:lnTo>
                    <a:pt x="1764" y="1159"/>
                  </a:lnTo>
                  <a:lnTo>
                    <a:pt x="1769" y="1164"/>
                  </a:lnTo>
                  <a:lnTo>
                    <a:pt x="1771" y="1166"/>
                  </a:lnTo>
                  <a:lnTo>
                    <a:pt x="1773" y="1169"/>
                  </a:lnTo>
                  <a:lnTo>
                    <a:pt x="1773" y="1169"/>
                  </a:lnTo>
                  <a:lnTo>
                    <a:pt x="1776" y="1166"/>
                  </a:lnTo>
                  <a:lnTo>
                    <a:pt x="1778" y="1164"/>
                  </a:lnTo>
                  <a:lnTo>
                    <a:pt x="1780" y="1162"/>
                  </a:lnTo>
                  <a:lnTo>
                    <a:pt x="1780" y="1159"/>
                  </a:lnTo>
                  <a:lnTo>
                    <a:pt x="1778" y="1157"/>
                  </a:lnTo>
                  <a:lnTo>
                    <a:pt x="1778" y="1152"/>
                  </a:lnTo>
                  <a:lnTo>
                    <a:pt x="1776" y="1150"/>
                  </a:lnTo>
                  <a:lnTo>
                    <a:pt x="1776" y="1150"/>
                  </a:lnTo>
                  <a:lnTo>
                    <a:pt x="1778" y="1148"/>
                  </a:lnTo>
                  <a:lnTo>
                    <a:pt x="1780" y="1145"/>
                  </a:lnTo>
                  <a:lnTo>
                    <a:pt x="1783" y="1143"/>
                  </a:lnTo>
                  <a:lnTo>
                    <a:pt x="1783" y="1140"/>
                  </a:lnTo>
                  <a:lnTo>
                    <a:pt x="1783" y="1138"/>
                  </a:lnTo>
                  <a:lnTo>
                    <a:pt x="1780" y="1133"/>
                  </a:lnTo>
                  <a:lnTo>
                    <a:pt x="1778" y="1131"/>
                  </a:lnTo>
                  <a:lnTo>
                    <a:pt x="1778" y="1131"/>
                  </a:lnTo>
                  <a:lnTo>
                    <a:pt x="1780" y="1131"/>
                  </a:lnTo>
                  <a:lnTo>
                    <a:pt x="1780" y="1131"/>
                  </a:lnTo>
                  <a:lnTo>
                    <a:pt x="1785" y="1131"/>
                  </a:lnTo>
                  <a:lnTo>
                    <a:pt x="1788" y="1131"/>
                  </a:lnTo>
                  <a:lnTo>
                    <a:pt x="1792" y="1131"/>
                  </a:lnTo>
                  <a:lnTo>
                    <a:pt x="1795" y="1131"/>
                  </a:lnTo>
                  <a:lnTo>
                    <a:pt x="1797" y="1131"/>
                  </a:lnTo>
                  <a:lnTo>
                    <a:pt x="1797" y="1133"/>
                  </a:lnTo>
                  <a:lnTo>
                    <a:pt x="1799" y="1133"/>
                  </a:lnTo>
                  <a:lnTo>
                    <a:pt x="1802" y="1133"/>
                  </a:lnTo>
                  <a:lnTo>
                    <a:pt x="1806" y="1131"/>
                  </a:lnTo>
                  <a:lnTo>
                    <a:pt x="1809" y="1131"/>
                  </a:lnTo>
                  <a:lnTo>
                    <a:pt x="1811" y="1131"/>
                  </a:lnTo>
                  <a:lnTo>
                    <a:pt x="1818" y="1136"/>
                  </a:lnTo>
                  <a:lnTo>
                    <a:pt x="1823" y="1138"/>
                  </a:lnTo>
                  <a:lnTo>
                    <a:pt x="1823" y="1138"/>
                  </a:lnTo>
                  <a:lnTo>
                    <a:pt x="1825" y="1136"/>
                  </a:lnTo>
                  <a:lnTo>
                    <a:pt x="1828" y="1136"/>
                  </a:lnTo>
                  <a:lnTo>
                    <a:pt x="1830" y="1133"/>
                  </a:lnTo>
                  <a:lnTo>
                    <a:pt x="1830" y="1131"/>
                  </a:lnTo>
                  <a:lnTo>
                    <a:pt x="1832" y="1131"/>
                  </a:lnTo>
                  <a:lnTo>
                    <a:pt x="1835" y="1133"/>
                  </a:lnTo>
                  <a:lnTo>
                    <a:pt x="1835" y="1133"/>
                  </a:lnTo>
                  <a:lnTo>
                    <a:pt x="1837" y="1133"/>
                  </a:lnTo>
                  <a:lnTo>
                    <a:pt x="1840" y="1131"/>
                  </a:lnTo>
                  <a:lnTo>
                    <a:pt x="1842" y="1129"/>
                  </a:lnTo>
                  <a:lnTo>
                    <a:pt x="1842" y="1129"/>
                  </a:lnTo>
                  <a:lnTo>
                    <a:pt x="1840" y="1126"/>
                  </a:lnTo>
                  <a:lnTo>
                    <a:pt x="1840" y="1126"/>
                  </a:lnTo>
                  <a:lnTo>
                    <a:pt x="1840" y="1126"/>
                  </a:lnTo>
                  <a:lnTo>
                    <a:pt x="1840" y="1126"/>
                  </a:lnTo>
                  <a:lnTo>
                    <a:pt x="1840" y="1124"/>
                  </a:lnTo>
                  <a:lnTo>
                    <a:pt x="1840" y="1124"/>
                  </a:lnTo>
                  <a:lnTo>
                    <a:pt x="1840" y="1122"/>
                  </a:lnTo>
                  <a:lnTo>
                    <a:pt x="1842" y="1117"/>
                  </a:lnTo>
                  <a:lnTo>
                    <a:pt x="1844" y="1112"/>
                  </a:lnTo>
                  <a:lnTo>
                    <a:pt x="1844" y="1110"/>
                  </a:lnTo>
                  <a:lnTo>
                    <a:pt x="1847" y="1110"/>
                  </a:lnTo>
                  <a:lnTo>
                    <a:pt x="1849" y="1110"/>
                  </a:lnTo>
                  <a:lnTo>
                    <a:pt x="1851" y="1112"/>
                  </a:lnTo>
                  <a:lnTo>
                    <a:pt x="1854" y="1112"/>
                  </a:lnTo>
                  <a:lnTo>
                    <a:pt x="1856" y="1112"/>
                  </a:lnTo>
                  <a:lnTo>
                    <a:pt x="1858" y="1110"/>
                  </a:lnTo>
                  <a:lnTo>
                    <a:pt x="1858" y="1110"/>
                  </a:lnTo>
                  <a:lnTo>
                    <a:pt x="1856" y="1107"/>
                  </a:lnTo>
                  <a:lnTo>
                    <a:pt x="1856" y="1105"/>
                  </a:lnTo>
                  <a:lnTo>
                    <a:pt x="1861" y="1100"/>
                  </a:lnTo>
                  <a:lnTo>
                    <a:pt x="1861" y="1098"/>
                  </a:lnTo>
                  <a:lnTo>
                    <a:pt x="1861" y="1098"/>
                  </a:lnTo>
                  <a:lnTo>
                    <a:pt x="1861" y="1096"/>
                  </a:lnTo>
                  <a:lnTo>
                    <a:pt x="1858" y="1096"/>
                  </a:lnTo>
                  <a:lnTo>
                    <a:pt x="1856" y="1093"/>
                  </a:lnTo>
                  <a:lnTo>
                    <a:pt x="1856" y="1093"/>
                  </a:lnTo>
                  <a:lnTo>
                    <a:pt x="1854" y="1091"/>
                  </a:lnTo>
                  <a:lnTo>
                    <a:pt x="1856" y="1091"/>
                  </a:lnTo>
                  <a:lnTo>
                    <a:pt x="1856" y="1088"/>
                  </a:lnTo>
                  <a:lnTo>
                    <a:pt x="1858" y="1086"/>
                  </a:lnTo>
                  <a:lnTo>
                    <a:pt x="1858" y="1086"/>
                  </a:lnTo>
                  <a:lnTo>
                    <a:pt x="1861" y="1084"/>
                  </a:lnTo>
                  <a:lnTo>
                    <a:pt x="1861" y="1081"/>
                  </a:lnTo>
                  <a:lnTo>
                    <a:pt x="1861" y="1081"/>
                  </a:lnTo>
                  <a:lnTo>
                    <a:pt x="1861" y="1081"/>
                  </a:lnTo>
                  <a:lnTo>
                    <a:pt x="1863" y="1081"/>
                  </a:lnTo>
                  <a:lnTo>
                    <a:pt x="1866" y="1081"/>
                  </a:lnTo>
                  <a:lnTo>
                    <a:pt x="1875" y="1088"/>
                  </a:lnTo>
                  <a:lnTo>
                    <a:pt x="1882" y="1091"/>
                  </a:lnTo>
                  <a:lnTo>
                    <a:pt x="1882" y="1091"/>
                  </a:lnTo>
                  <a:lnTo>
                    <a:pt x="1884" y="1091"/>
                  </a:lnTo>
                  <a:lnTo>
                    <a:pt x="1887" y="1096"/>
                  </a:lnTo>
                  <a:lnTo>
                    <a:pt x="1887" y="1096"/>
                  </a:lnTo>
                  <a:lnTo>
                    <a:pt x="1887" y="1098"/>
                  </a:lnTo>
                  <a:lnTo>
                    <a:pt x="1889" y="1098"/>
                  </a:lnTo>
                  <a:lnTo>
                    <a:pt x="1892" y="1096"/>
                  </a:lnTo>
                  <a:lnTo>
                    <a:pt x="1892" y="1096"/>
                  </a:lnTo>
                  <a:lnTo>
                    <a:pt x="1892" y="1093"/>
                  </a:lnTo>
                  <a:lnTo>
                    <a:pt x="1894" y="1093"/>
                  </a:lnTo>
                  <a:lnTo>
                    <a:pt x="1894" y="1091"/>
                  </a:lnTo>
                  <a:lnTo>
                    <a:pt x="1896" y="1091"/>
                  </a:lnTo>
                  <a:lnTo>
                    <a:pt x="1896" y="1091"/>
                  </a:lnTo>
                  <a:lnTo>
                    <a:pt x="1896" y="1091"/>
                  </a:lnTo>
                  <a:lnTo>
                    <a:pt x="1896" y="1091"/>
                  </a:lnTo>
                  <a:lnTo>
                    <a:pt x="1899" y="1088"/>
                  </a:lnTo>
                  <a:lnTo>
                    <a:pt x="1899" y="1086"/>
                  </a:lnTo>
                  <a:lnTo>
                    <a:pt x="1910" y="1093"/>
                  </a:lnTo>
                  <a:lnTo>
                    <a:pt x="1913" y="1096"/>
                  </a:lnTo>
                  <a:lnTo>
                    <a:pt x="1913" y="1093"/>
                  </a:lnTo>
                  <a:lnTo>
                    <a:pt x="1918" y="1098"/>
                  </a:lnTo>
                  <a:lnTo>
                    <a:pt x="1929" y="1105"/>
                  </a:lnTo>
                  <a:lnTo>
                    <a:pt x="1934" y="1112"/>
                  </a:lnTo>
                  <a:lnTo>
                    <a:pt x="1934" y="1114"/>
                  </a:lnTo>
                  <a:lnTo>
                    <a:pt x="1934" y="1117"/>
                  </a:lnTo>
                  <a:lnTo>
                    <a:pt x="1936" y="1117"/>
                  </a:lnTo>
                  <a:lnTo>
                    <a:pt x="1939" y="1117"/>
                  </a:lnTo>
                  <a:lnTo>
                    <a:pt x="1939" y="1117"/>
                  </a:lnTo>
                  <a:lnTo>
                    <a:pt x="1939" y="1119"/>
                  </a:lnTo>
                  <a:lnTo>
                    <a:pt x="1939" y="1119"/>
                  </a:lnTo>
                  <a:lnTo>
                    <a:pt x="1941" y="1122"/>
                  </a:lnTo>
                  <a:lnTo>
                    <a:pt x="1946" y="1124"/>
                  </a:lnTo>
                  <a:lnTo>
                    <a:pt x="1946" y="1126"/>
                  </a:lnTo>
                  <a:lnTo>
                    <a:pt x="1946" y="1129"/>
                  </a:lnTo>
                  <a:lnTo>
                    <a:pt x="1946" y="1133"/>
                  </a:lnTo>
                  <a:lnTo>
                    <a:pt x="1946" y="1136"/>
                  </a:lnTo>
                  <a:lnTo>
                    <a:pt x="1946" y="1140"/>
                  </a:lnTo>
                  <a:lnTo>
                    <a:pt x="1948" y="1150"/>
                  </a:lnTo>
                  <a:lnTo>
                    <a:pt x="1951" y="1159"/>
                  </a:lnTo>
                  <a:lnTo>
                    <a:pt x="1958" y="1166"/>
                  </a:lnTo>
                  <a:lnTo>
                    <a:pt x="1958" y="1169"/>
                  </a:lnTo>
                  <a:lnTo>
                    <a:pt x="1958" y="1171"/>
                  </a:lnTo>
                  <a:lnTo>
                    <a:pt x="1962" y="1178"/>
                  </a:lnTo>
                  <a:lnTo>
                    <a:pt x="1962" y="1181"/>
                  </a:lnTo>
                  <a:lnTo>
                    <a:pt x="1962" y="1185"/>
                  </a:lnTo>
                  <a:lnTo>
                    <a:pt x="1962" y="1188"/>
                  </a:lnTo>
                  <a:lnTo>
                    <a:pt x="1960" y="1190"/>
                  </a:lnTo>
                  <a:lnTo>
                    <a:pt x="1958" y="1193"/>
                  </a:lnTo>
                  <a:lnTo>
                    <a:pt x="1958" y="1193"/>
                  </a:lnTo>
                  <a:lnTo>
                    <a:pt x="1958" y="1195"/>
                  </a:lnTo>
                  <a:lnTo>
                    <a:pt x="1958" y="1195"/>
                  </a:lnTo>
                  <a:lnTo>
                    <a:pt x="1958" y="1200"/>
                  </a:lnTo>
                  <a:lnTo>
                    <a:pt x="1958" y="1202"/>
                  </a:lnTo>
                  <a:lnTo>
                    <a:pt x="1955" y="1202"/>
                  </a:lnTo>
                  <a:lnTo>
                    <a:pt x="1958" y="1204"/>
                  </a:lnTo>
                  <a:lnTo>
                    <a:pt x="1960" y="1209"/>
                  </a:lnTo>
                  <a:lnTo>
                    <a:pt x="1962" y="1214"/>
                  </a:lnTo>
                  <a:lnTo>
                    <a:pt x="1965" y="1221"/>
                  </a:lnTo>
                  <a:lnTo>
                    <a:pt x="1965" y="1223"/>
                  </a:lnTo>
                  <a:lnTo>
                    <a:pt x="1965" y="1223"/>
                  </a:lnTo>
                  <a:lnTo>
                    <a:pt x="1967" y="1223"/>
                  </a:lnTo>
                  <a:lnTo>
                    <a:pt x="1967" y="1226"/>
                  </a:lnTo>
                  <a:lnTo>
                    <a:pt x="1967" y="1226"/>
                  </a:lnTo>
                  <a:lnTo>
                    <a:pt x="1967" y="1230"/>
                  </a:lnTo>
                  <a:lnTo>
                    <a:pt x="1967" y="1233"/>
                  </a:lnTo>
                  <a:lnTo>
                    <a:pt x="1967" y="1235"/>
                  </a:lnTo>
                  <a:lnTo>
                    <a:pt x="1989" y="1268"/>
                  </a:lnTo>
                  <a:lnTo>
                    <a:pt x="1991" y="1273"/>
                  </a:lnTo>
                  <a:lnTo>
                    <a:pt x="1991" y="1273"/>
                  </a:lnTo>
                  <a:lnTo>
                    <a:pt x="1993" y="1275"/>
                  </a:lnTo>
                  <a:lnTo>
                    <a:pt x="1991" y="1278"/>
                  </a:lnTo>
                  <a:lnTo>
                    <a:pt x="1986" y="1280"/>
                  </a:lnTo>
                  <a:lnTo>
                    <a:pt x="1981" y="1285"/>
                  </a:lnTo>
                  <a:lnTo>
                    <a:pt x="1979" y="1287"/>
                  </a:lnTo>
                  <a:lnTo>
                    <a:pt x="1977" y="1287"/>
                  </a:lnTo>
                  <a:lnTo>
                    <a:pt x="1977" y="1287"/>
                  </a:lnTo>
                  <a:lnTo>
                    <a:pt x="1977" y="1285"/>
                  </a:lnTo>
                  <a:lnTo>
                    <a:pt x="1974" y="1280"/>
                  </a:lnTo>
                  <a:lnTo>
                    <a:pt x="1974" y="1280"/>
                  </a:lnTo>
                  <a:lnTo>
                    <a:pt x="1974" y="1278"/>
                  </a:lnTo>
                  <a:lnTo>
                    <a:pt x="1970" y="1275"/>
                  </a:lnTo>
                  <a:lnTo>
                    <a:pt x="1970" y="1273"/>
                  </a:lnTo>
                  <a:lnTo>
                    <a:pt x="1967" y="1273"/>
                  </a:lnTo>
                  <a:lnTo>
                    <a:pt x="1965" y="1273"/>
                  </a:lnTo>
                  <a:lnTo>
                    <a:pt x="1962" y="1275"/>
                  </a:lnTo>
                  <a:lnTo>
                    <a:pt x="1960" y="1280"/>
                  </a:lnTo>
                  <a:lnTo>
                    <a:pt x="1960" y="1289"/>
                  </a:lnTo>
                  <a:lnTo>
                    <a:pt x="1958" y="1292"/>
                  </a:lnTo>
                  <a:lnTo>
                    <a:pt x="1960" y="1292"/>
                  </a:lnTo>
                  <a:lnTo>
                    <a:pt x="1962" y="1294"/>
                  </a:lnTo>
                  <a:lnTo>
                    <a:pt x="1962" y="1294"/>
                  </a:lnTo>
                  <a:lnTo>
                    <a:pt x="1967" y="1299"/>
                  </a:lnTo>
                  <a:lnTo>
                    <a:pt x="1967" y="1308"/>
                  </a:lnTo>
                  <a:lnTo>
                    <a:pt x="1970" y="1308"/>
                  </a:lnTo>
                  <a:lnTo>
                    <a:pt x="1970" y="1311"/>
                  </a:lnTo>
                  <a:lnTo>
                    <a:pt x="1972" y="1316"/>
                  </a:lnTo>
                  <a:lnTo>
                    <a:pt x="1972" y="1318"/>
                  </a:lnTo>
                  <a:lnTo>
                    <a:pt x="1974" y="1318"/>
                  </a:lnTo>
                  <a:lnTo>
                    <a:pt x="1974" y="1320"/>
                  </a:lnTo>
                  <a:lnTo>
                    <a:pt x="1974" y="1323"/>
                  </a:lnTo>
                  <a:lnTo>
                    <a:pt x="1974" y="1325"/>
                  </a:lnTo>
                  <a:lnTo>
                    <a:pt x="1972" y="1330"/>
                  </a:lnTo>
                  <a:lnTo>
                    <a:pt x="1970" y="1330"/>
                  </a:lnTo>
                  <a:lnTo>
                    <a:pt x="1970" y="1334"/>
                  </a:lnTo>
                  <a:lnTo>
                    <a:pt x="1972" y="1334"/>
                  </a:lnTo>
                  <a:lnTo>
                    <a:pt x="1974" y="1339"/>
                  </a:lnTo>
                  <a:lnTo>
                    <a:pt x="1979" y="1349"/>
                  </a:lnTo>
                  <a:lnTo>
                    <a:pt x="1981" y="1351"/>
                  </a:lnTo>
                  <a:lnTo>
                    <a:pt x="1984" y="1353"/>
                  </a:lnTo>
                  <a:lnTo>
                    <a:pt x="1986" y="1356"/>
                  </a:lnTo>
                  <a:lnTo>
                    <a:pt x="1986" y="1358"/>
                  </a:lnTo>
                  <a:lnTo>
                    <a:pt x="1984" y="1360"/>
                  </a:lnTo>
                  <a:lnTo>
                    <a:pt x="1981" y="1360"/>
                  </a:lnTo>
                  <a:lnTo>
                    <a:pt x="1981" y="1360"/>
                  </a:lnTo>
                  <a:lnTo>
                    <a:pt x="1979" y="1363"/>
                  </a:lnTo>
                  <a:lnTo>
                    <a:pt x="1979" y="1365"/>
                  </a:lnTo>
                  <a:lnTo>
                    <a:pt x="1979" y="1370"/>
                  </a:lnTo>
                  <a:lnTo>
                    <a:pt x="1979" y="1372"/>
                  </a:lnTo>
                  <a:lnTo>
                    <a:pt x="1979" y="1375"/>
                  </a:lnTo>
                  <a:lnTo>
                    <a:pt x="1979" y="1377"/>
                  </a:lnTo>
                  <a:lnTo>
                    <a:pt x="1977" y="1386"/>
                  </a:lnTo>
                  <a:lnTo>
                    <a:pt x="1977" y="1389"/>
                  </a:lnTo>
                  <a:lnTo>
                    <a:pt x="1977" y="1389"/>
                  </a:lnTo>
                  <a:lnTo>
                    <a:pt x="1979" y="1389"/>
                  </a:lnTo>
                  <a:lnTo>
                    <a:pt x="1979" y="1391"/>
                  </a:lnTo>
                  <a:lnTo>
                    <a:pt x="1979" y="1394"/>
                  </a:lnTo>
                  <a:lnTo>
                    <a:pt x="1974" y="1434"/>
                  </a:lnTo>
                  <a:lnTo>
                    <a:pt x="1977" y="1446"/>
                  </a:lnTo>
                  <a:lnTo>
                    <a:pt x="1977" y="1448"/>
                  </a:lnTo>
                  <a:lnTo>
                    <a:pt x="1977" y="1457"/>
                  </a:lnTo>
                  <a:lnTo>
                    <a:pt x="1977" y="1462"/>
                  </a:lnTo>
                  <a:lnTo>
                    <a:pt x="1977" y="1465"/>
                  </a:lnTo>
                  <a:lnTo>
                    <a:pt x="1970" y="1472"/>
                  </a:lnTo>
                  <a:lnTo>
                    <a:pt x="1967" y="1476"/>
                  </a:lnTo>
                  <a:lnTo>
                    <a:pt x="1967" y="1481"/>
                  </a:lnTo>
                  <a:lnTo>
                    <a:pt x="1967" y="1481"/>
                  </a:lnTo>
                  <a:lnTo>
                    <a:pt x="1967" y="1483"/>
                  </a:lnTo>
                  <a:lnTo>
                    <a:pt x="1967" y="1483"/>
                  </a:lnTo>
                  <a:lnTo>
                    <a:pt x="1967" y="1483"/>
                  </a:lnTo>
                  <a:lnTo>
                    <a:pt x="1967" y="1483"/>
                  </a:lnTo>
                  <a:lnTo>
                    <a:pt x="1967" y="1483"/>
                  </a:lnTo>
                  <a:lnTo>
                    <a:pt x="1962" y="1493"/>
                  </a:lnTo>
                  <a:lnTo>
                    <a:pt x="1962" y="1498"/>
                  </a:lnTo>
                  <a:lnTo>
                    <a:pt x="1962" y="1500"/>
                  </a:lnTo>
                  <a:lnTo>
                    <a:pt x="1965" y="1505"/>
                  </a:lnTo>
                  <a:lnTo>
                    <a:pt x="1965" y="1507"/>
                  </a:lnTo>
                  <a:lnTo>
                    <a:pt x="1965" y="1509"/>
                  </a:lnTo>
                  <a:lnTo>
                    <a:pt x="1967" y="1509"/>
                  </a:lnTo>
                  <a:lnTo>
                    <a:pt x="1965" y="1514"/>
                  </a:lnTo>
                  <a:lnTo>
                    <a:pt x="1965" y="1528"/>
                  </a:lnTo>
                  <a:lnTo>
                    <a:pt x="1962" y="1533"/>
                  </a:lnTo>
                  <a:lnTo>
                    <a:pt x="1962" y="1536"/>
                  </a:lnTo>
                  <a:lnTo>
                    <a:pt x="1962" y="1538"/>
                  </a:lnTo>
                  <a:lnTo>
                    <a:pt x="1962" y="1543"/>
                  </a:lnTo>
                  <a:lnTo>
                    <a:pt x="1962" y="1545"/>
                  </a:lnTo>
                  <a:lnTo>
                    <a:pt x="1965" y="1550"/>
                  </a:lnTo>
                  <a:lnTo>
                    <a:pt x="1965" y="155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227178" y="626759"/>
              <a:ext cx="1862631" cy="1563389"/>
            </a:xfrm>
            <a:custGeom>
              <a:avLst/>
              <a:gdLst>
                <a:gd name="T0" fmla="*/ 1807 w 2150"/>
                <a:gd name="T1" fmla="*/ 1308 h 1800"/>
                <a:gd name="T2" fmla="*/ 1648 w 2150"/>
                <a:gd name="T3" fmla="*/ 1467 h 1800"/>
                <a:gd name="T4" fmla="*/ 1457 w 2150"/>
                <a:gd name="T5" fmla="*/ 1457 h 1800"/>
                <a:gd name="T6" fmla="*/ 1407 w 2150"/>
                <a:gd name="T7" fmla="*/ 1542 h 1800"/>
                <a:gd name="T8" fmla="*/ 1459 w 2150"/>
                <a:gd name="T9" fmla="*/ 1675 h 1800"/>
                <a:gd name="T10" fmla="*/ 1381 w 2150"/>
                <a:gd name="T11" fmla="*/ 1710 h 1800"/>
                <a:gd name="T12" fmla="*/ 1369 w 2150"/>
                <a:gd name="T13" fmla="*/ 1800 h 1800"/>
                <a:gd name="T14" fmla="*/ 1211 w 2150"/>
                <a:gd name="T15" fmla="*/ 1698 h 1800"/>
                <a:gd name="T16" fmla="*/ 1114 w 2150"/>
                <a:gd name="T17" fmla="*/ 1635 h 1800"/>
                <a:gd name="T18" fmla="*/ 965 w 2150"/>
                <a:gd name="T19" fmla="*/ 1597 h 1800"/>
                <a:gd name="T20" fmla="*/ 901 w 2150"/>
                <a:gd name="T21" fmla="*/ 1630 h 1800"/>
                <a:gd name="T22" fmla="*/ 833 w 2150"/>
                <a:gd name="T23" fmla="*/ 1599 h 1800"/>
                <a:gd name="T24" fmla="*/ 639 w 2150"/>
                <a:gd name="T25" fmla="*/ 1547 h 1800"/>
                <a:gd name="T26" fmla="*/ 580 w 2150"/>
                <a:gd name="T27" fmla="*/ 1478 h 1800"/>
                <a:gd name="T28" fmla="*/ 483 w 2150"/>
                <a:gd name="T29" fmla="*/ 1490 h 1800"/>
                <a:gd name="T30" fmla="*/ 435 w 2150"/>
                <a:gd name="T31" fmla="*/ 1452 h 1800"/>
                <a:gd name="T32" fmla="*/ 362 w 2150"/>
                <a:gd name="T33" fmla="*/ 1422 h 1800"/>
                <a:gd name="T34" fmla="*/ 319 w 2150"/>
                <a:gd name="T35" fmla="*/ 1460 h 1800"/>
                <a:gd name="T36" fmla="*/ 253 w 2150"/>
                <a:gd name="T37" fmla="*/ 1478 h 1800"/>
                <a:gd name="T38" fmla="*/ 187 w 2150"/>
                <a:gd name="T39" fmla="*/ 1299 h 1800"/>
                <a:gd name="T40" fmla="*/ 123 w 2150"/>
                <a:gd name="T41" fmla="*/ 1225 h 1800"/>
                <a:gd name="T42" fmla="*/ 88 w 2150"/>
                <a:gd name="T43" fmla="*/ 1152 h 1800"/>
                <a:gd name="T44" fmla="*/ 69 w 2150"/>
                <a:gd name="T45" fmla="*/ 1093 h 1800"/>
                <a:gd name="T46" fmla="*/ 62 w 2150"/>
                <a:gd name="T47" fmla="*/ 975 h 1800"/>
                <a:gd name="T48" fmla="*/ 5 w 2150"/>
                <a:gd name="T49" fmla="*/ 913 h 1800"/>
                <a:gd name="T50" fmla="*/ 29 w 2150"/>
                <a:gd name="T51" fmla="*/ 892 h 1800"/>
                <a:gd name="T52" fmla="*/ 66 w 2150"/>
                <a:gd name="T53" fmla="*/ 873 h 1800"/>
                <a:gd name="T54" fmla="*/ 85 w 2150"/>
                <a:gd name="T55" fmla="*/ 826 h 1800"/>
                <a:gd name="T56" fmla="*/ 107 w 2150"/>
                <a:gd name="T57" fmla="*/ 740 h 1800"/>
                <a:gd name="T58" fmla="*/ 45 w 2150"/>
                <a:gd name="T59" fmla="*/ 686 h 1800"/>
                <a:gd name="T60" fmla="*/ 69 w 2150"/>
                <a:gd name="T61" fmla="*/ 610 h 1800"/>
                <a:gd name="T62" fmla="*/ 125 w 2150"/>
                <a:gd name="T63" fmla="*/ 546 h 1800"/>
                <a:gd name="T64" fmla="*/ 218 w 2150"/>
                <a:gd name="T65" fmla="*/ 532 h 1800"/>
                <a:gd name="T66" fmla="*/ 265 w 2150"/>
                <a:gd name="T67" fmla="*/ 544 h 1800"/>
                <a:gd name="T68" fmla="*/ 308 w 2150"/>
                <a:gd name="T69" fmla="*/ 598 h 1800"/>
                <a:gd name="T70" fmla="*/ 395 w 2150"/>
                <a:gd name="T71" fmla="*/ 577 h 1800"/>
                <a:gd name="T72" fmla="*/ 497 w 2150"/>
                <a:gd name="T73" fmla="*/ 603 h 1800"/>
                <a:gd name="T74" fmla="*/ 601 w 2150"/>
                <a:gd name="T75" fmla="*/ 589 h 1800"/>
                <a:gd name="T76" fmla="*/ 733 w 2150"/>
                <a:gd name="T77" fmla="*/ 601 h 1800"/>
                <a:gd name="T78" fmla="*/ 769 w 2150"/>
                <a:gd name="T79" fmla="*/ 523 h 1800"/>
                <a:gd name="T80" fmla="*/ 842 w 2150"/>
                <a:gd name="T81" fmla="*/ 494 h 1800"/>
                <a:gd name="T82" fmla="*/ 873 w 2150"/>
                <a:gd name="T83" fmla="*/ 350 h 1800"/>
                <a:gd name="T84" fmla="*/ 885 w 2150"/>
                <a:gd name="T85" fmla="*/ 239 h 1800"/>
                <a:gd name="T86" fmla="*/ 1048 w 2150"/>
                <a:gd name="T87" fmla="*/ 272 h 1800"/>
                <a:gd name="T88" fmla="*/ 1102 w 2150"/>
                <a:gd name="T89" fmla="*/ 272 h 1800"/>
                <a:gd name="T90" fmla="*/ 1249 w 2150"/>
                <a:gd name="T91" fmla="*/ 102 h 1800"/>
                <a:gd name="T92" fmla="*/ 1350 w 2150"/>
                <a:gd name="T93" fmla="*/ 175 h 1800"/>
                <a:gd name="T94" fmla="*/ 1417 w 2150"/>
                <a:gd name="T95" fmla="*/ 199 h 1800"/>
                <a:gd name="T96" fmla="*/ 1473 w 2150"/>
                <a:gd name="T97" fmla="*/ 137 h 1800"/>
                <a:gd name="T98" fmla="*/ 1625 w 2150"/>
                <a:gd name="T99" fmla="*/ 35 h 1800"/>
                <a:gd name="T100" fmla="*/ 1698 w 2150"/>
                <a:gd name="T101" fmla="*/ 21 h 1800"/>
                <a:gd name="T102" fmla="*/ 1705 w 2150"/>
                <a:gd name="T103" fmla="*/ 71 h 1800"/>
                <a:gd name="T104" fmla="*/ 1722 w 2150"/>
                <a:gd name="T105" fmla="*/ 123 h 1800"/>
                <a:gd name="T106" fmla="*/ 1757 w 2150"/>
                <a:gd name="T107" fmla="*/ 213 h 1800"/>
                <a:gd name="T108" fmla="*/ 1804 w 2150"/>
                <a:gd name="T109" fmla="*/ 255 h 1800"/>
                <a:gd name="T110" fmla="*/ 1840 w 2150"/>
                <a:gd name="T111" fmla="*/ 305 h 1800"/>
                <a:gd name="T112" fmla="*/ 1852 w 2150"/>
                <a:gd name="T113" fmla="*/ 416 h 1800"/>
                <a:gd name="T114" fmla="*/ 1821 w 2150"/>
                <a:gd name="T115" fmla="*/ 520 h 1800"/>
                <a:gd name="T116" fmla="*/ 1790 w 2150"/>
                <a:gd name="T117" fmla="*/ 636 h 1800"/>
                <a:gd name="T118" fmla="*/ 1878 w 2150"/>
                <a:gd name="T119" fmla="*/ 695 h 1800"/>
                <a:gd name="T120" fmla="*/ 1972 w 2150"/>
                <a:gd name="T121" fmla="*/ 738 h 1800"/>
                <a:gd name="T122" fmla="*/ 2117 w 2150"/>
                <a:gd name="T123" fmla="*/ 882 h 1800"/>
                <a:gd name="T124" fmla="*/ 2145 w 2150"/>
                <a:gd name="T125" fmla="*/ 1112 h 1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50" h="1800">
                  <a:moveTo>
                    <a:pt x="2145" y="1114"/>
                  </a:moveTo>
                  <a:lnTo>
                    <a:pt x="2145" y="1114"/>
                  </a:lnTo>
                  <a:lnTo>
                    <a:pt x="2145" y="1114"/>
                  </a:lnTo>
                  <a:lnTo>
                    <a:pt x="2117" y="1126"/>
                  </a:lnTo>
                  <a:lnTo>
                    <a:pt x="2114" y="1126"/>
                  </a:lnTo>
                  <a:lnTo>
                    <a:pt x="2112" y="1128"/>
                  </a:lnTo>
                  <a:lnTo>
                    <a:pt x="2109" y="1131"/>
                  </a:lnTo>
                  <a:lnTo>
                    <a:pt x="2107" y="1135"/>
                  </a:lnTo>
                  <a:lnTo>
                    <a:pt x="2093" y="1180"/>
                  </a:lnTo>
                  <a:lnTo>
                    <a:pt x="2091" y="1185"/>
                  </a:lnTo>
                  <a:lnTo>
                    <a:pt x="2091" y="1190"/>
                  </a:lnTo>
                  <a:lnTo>
                    <a:pt x="2091" y="1195"/>
                  </a:lnTo>
                  <a:lnTo>
                    <a:pt x="2091" y="1197"/>
                  </a:lnTo>
                  <a:lnTo>
                    <a:pt x="2091" y="1199"/>
                  </a:lnTo>
                  <a:lnTo>
                    <a:pt x="2088" y="1199"/>
                  </a:lnTo>
                  <a:lnTo>
                    <a:pt x="2088" y="1202"/>
                  </a:lnTo>
                  <a:lnTo>
                    <a:pt x="2079" y="1209"/>
                  </a:lnTo>
                  <a:lnTo>
                    <a:pt x="2067" y="1213"/>
                  </a:lnTo>
                  <a:lnTo>
                    <a:pt x="2065" y="1216"/>
                  </a:lnTo>
                  <a:lnTo>
                    <a:pt x="2062" y="1216"/>
                  </a:lnTo>
                  <a:lnTo>
                    <a:pt x="2057" y="1213"/>
                  </a:lnTo>
                  <a:lnTo>
                    <a:pt x="2034" y="1202"/>
                  </a:lnTo>
                  <a:lnTo>
                    <a:pt x="1991" y="1199"/>
                  </a:lnTo>
                  <a:lnTo>
                    <a:pt x="1939" y="1211"/>
                  </a:lnTo>
                  <a:lnTo>
                    <a:pt x="1868" y="1254"/>
                  </a:lnTo>
                  <a:lnTo>
                    <a:pt x="1833" y="1282"/>
                  </a:lnTo>
                  <a:lnTo>
                    <a:pt x="1826" y="1292"/>
                  </a:lnTo>
                  <a:lnTo>
                    <a:pt x="1819" y="1299"/>
                  </a:lnTo>
                  <a:lnTo>
                    <a:pt x="1807" y="1308"/>
                  </a:lnTo>
                  <a:lnTo>
                    <a:pt x="1802" y="1310"/>
                  </a:lnTo>
                  <a:lnTo>
                    <a:pt x="1800" y="1310"/>
                  </a:lnTo>
                  <a:lnTo>
                    <a:pt x="1788" y="1310"/>
                  </a:lnTo>
                  <a:lnTo>
                    <a:pt x="1778" y="1313"/>
                  </a:lnTo>
                  <a:lnTo>
                    <a:pt x="1776" y="1313"/>
                  </a:lnTo>
                  <a:lnTo>
                    <a:pt x="1752" y="1303"/>
                  </a:lnTo>
                  <a:lnTo>
                    <a:pt x="1750" y="1301"/>
                  </a:lnTo>
                  <a:lnTo>
                    <a:pt x="1743" y="1301"/>
                  </a:lnTo>
                  <a:lnTo>
                    <a:pt x="1741" y="1308"/>
                  </a:lnTo>
                  <a:lnTo>
                    <a:pt x="1729" y="1346"/>
                  </a:lnTo>
                  <a:lnTo>
                    <a:pt x="1726" y="1348"/>
                  </a:lnTo>
                  <a:lnTo>
                    <a:pt x="1724" y="1351"/>
                  </a:lnTo>
                  <a:lnTo>
                    <a:pt x="1705" y="1370"/>
                  </a:lnTo>
                  <a:lnTo>
                    <a:pt x="1705" y="1370"/>
                  </a:lnTo>
                  <a:lnTo>
                    <a:pt x="1703" y="1372"/>
                  </a:lnTo>
                  <a:lnTo>
                    <a:pt x="1703" y="1374"/>
                  </a:lnTo>
                  <a:lnTo>
                    <a:pt x="1703" y="1377"/>
                  </a:lnTo>
                  <a:lnTo>
                    <a:pt x="1703" y="1381"/>
                  </a:lnTo>
                  <a:lnTo>
                    <a:pt x="1705" y="1433"/>
                  </a:lnTo>
                  <a:lnTo>
                    <a:pt x="1703" y="1433"/>
                  </a:lnTo>
                  <a:lnTo>
                    <a:pt x="1703" y="1436"/>
                  </a:lnTo>
                  <a:lnTo>
                    <a:pt x="1703" y="1441"/>
                  </a:lnTo>
                  <a:lnTo>
                    <a:pt x="1698" y="1450"/>
                  </a:lnTo>
                  <a:lnTo>
                    <a:pt x="1691" y="1469"/>
                  </a:lnTo>
                  <a:lnTo>
                    <a:pt x="1691" y="1471"/>
                  </a:lnTo>
                  <a:lnTo>
                    <a:pt x="1691" y="1471"/>
                  </a:lnTo>
                  <a:lnTo>
                    <a:pt x="1689" y="1471"/>
                  </a:lnTo>
                  <a:lnTo>
                    <a:pt x="1679" y="1471"/>
                  </a:lnTo>
                  <a:lnTo>
                    <a:pt x="1648" y="1467"/>
                  </a:lnTo>
                  <a:lnTo>
                    <a:pt x="1637" y="1464"/>
                  </a:lnTo>
                  <a:lnTo>
                    <a:pt x="1634" y="1464"/>
                  </a:lnTo>
                  <a:lnTo>
                    <a:pt x="1632" y="1464"/>
                  </a:lnTo>
                  <a:lnTo>
                    <a:pt x="1629" y="1464"/>
                  </a:lnTo>
                  <a:lnTo>
                    <a:pt x="1620" y="1469"/>
                  </a:lnTo>
                  <a:lnTo>
                    <a:pt x="1606" y="1471"/>
                  </a:lnTo>
                  <a:lnTo>
                    <a:pt x="1592" y="1469"/>
                  </a:lnTo>
                  <a:lnTo>
                    <a:pt x="1582" y="1471"/>
                  </a:lnTo>
                  <a:lnTo>
                    <a:pt x="1556" y="1467"/>
                  </a:lnTo>
                  <a:lnTo>
                    <a:pt x="1542" y="1464"/>
                  </a:lnTo>
                  <a:lnTo>
                    <a:pt x="1540" y="1464"/>
                  </a:lnTo>
                  <a:lnTo>
                    <a:pt x="1537" y="1464"/>
                  </a:lnTo>
                  <a:lnTo>
                    <a:pt x="1525" y="1467"/>
                  </a:lnTo>
                  <a:lnTo>
                    <a:pt x="1521" y="1467"/>
                  </a:lnTo>
                  <a:lnTo>
                    <a:pt x="1516" y="1464"/>
                  </a:lnTo>
                  <a:lnTo>
                    <a:pt x="1511" y="1464"/>
                  </a:lnTo>
                  <a:lnTo>
                    <a:pt x="1504" y="1464"/>
                  </a:lnTo>
                  <a:lnTo>
                    <a:pt x="1492" y="1462"/>
                  </a:lnTo>
                  <a:lnTo>
                    <a:pt x="1485" y="1457"/>
                  </a:lnTo>
                  <a:lnTo>
                    <a:pt x="1483" y="1457"/>
                  </a:lnTo>
                  <a:lnTo>
                    <a:pt x="1466" y="1455"/>
                  </a:lnTo>
                  <a:lnTo>
                    <a:pt x="1464" y="1455"/>
                  </a:lnTo>
                  <a:lnTo>
                    <a:pt x="1459" y="1452"/>
                  </a:lnTo>
                  <a:lnTo>
                    <a:pt x="1459" y="1452"/>
                  </a:lnTo>
                  <a:lnTo>
                    <a:pt x="1459" y="1452"/>
                  </a:lnTo>
                  <a:lnTo>
                    <a:pt x="1459" y="1452"/>
                  </a:lnTo>
                  <a:lnTo>
                    <a:pt x="1457" y="1452"/>
                  </a:lnTo>
                  <a:lnTo>
                    <a:pt x="1457" y="1455"/>
                  </a:lnTo>
                  <a:lnTo>
                    <a:pt x="1457" y="1457"/>
                  </a:lnTo>
                  <a:lnTo>
                    <a:pt x="1457" y="1457"/>
                  </a:lnTo>
                  <a:lnTo>
                    <a:pt x="1454" y="1457"/>
                  </a:lnTo>
                  <a:lnTo>
                    <a:pt x="1454" y="1457"/>
                  </a:lnTo>
                  <a:lnTo>
                    <a:pt x="1454" y="1457"/>
                  </a:lnTo>
                  <a:lnTo>
                    <a:pt x="1450" y="1460"/>
                  </a:lnTo>
                  <a:lnTo>
                    <a:pt x="1445" y="1460"/>
                  </a:lnTo>
                  <a:lnTo>
                    <a:pt x="1443" y="1460"/>
                  </a:lnTo>
                  <a:lnTo>
                    <a:pt x="1438" y="1464"/>
                  </a:lnTo>
                  <a:lnTo>
                    <a:pt x="1428" y="1464"/>
                  </a:lnTo>
                  <a:lnTo>
                    <a:pt x="1428" y="1464"/>
                  </a:lnTo>
                  <a:lnTo>
                    <a:pt x="1426" y="1467"/>
                  </a:lnTo>
                  <a:lnTo>
                    <a:pt x="1419" y="1467"/>
                  </a:lnTo>
                  <a:lnTo>
                    <a:pt x="1419" y="1467"/>
                  </a:lnTo>
                  <a:lnTo>
                    <a:pt x="1414" y="1462"/>
                  </a:lnTo>
                  <a:lnTo>
                    <a:pt x="1412" y="1462"/>
                  </a:lnTo>
                  <a:lnTo>
                    <a:pt x="1410" y="1462"/>
                  </a:lnTo>
                  <a:lnTo>
                    <a:pt x="1407" y="1462"/>
                  </a:lnTo>
                  <a:lnTo>
                    <a:pt x="1405" y="1462"/>
                  </a:lnTo>
                  <a:lnTo>
                    <a:pt x="1405" y="1462"/>
                  </a:lnTo>
                  <a:lnTo>
                    <a:pt x="1402" y="1464"/>
                  </a:lnTo>
                  <a:lnTo>
                    <a:pt x="1402" y="1467"/>
                  </a:lnTo>
                  <a:lnTo>
                    <a:pt x="1402" y="1471"/>
                  </a:lnTo>
                  <a:lnTo>
                    <a:pt x="1402" y="1478"/>
                  </a:lnTo>
                  <a:lnTo>
                    <a:pt x="1412" y="1530"/>
                  </a:lnTo>
                  <a:lnTo>
                    <a:pt x="1412" y="1533"/>
                  </a:lnTo>
                  <a:lnTo>
                    <a:pt x="1410" y="1535"/>
                  </a:lnTo>
                  <a:lnTo>
                    <a:pt x="1410" y="1538"/>
                  </a:lnTo>
                  <a:lnTo>
                    <a:pt x="1410" y="1540"/>
                  </a:lnTo>
                  <a:lnTo>
                    <a:pt x="1407" y="1542"/>
                  </a:lnTo>
                  <a:lnTo>
                    <a:pt x="1402" y="1547"/>
                  </a:lnTo>
                  <a:lnTo>
                    <a:pt x="1402" y="1549"/>
                  </a:lnTo>
                  <a:lnTo>
                    <a:pt x="1400" y="1549"/>
                  </a:lnTo>
                  <a:lnTo>
                    <a:pt x="1400" y="1549"/>
                  </a:lnTo>
                  <a:lnTo>
                    <a:pt x="1400" y="1552"/>
                  </a:lnTo>
                  <a:lnTo>
                    <a:pt x="1400" y="1554"/>
                  </a:lnTo>
                  <a:lnTo>
                    <a:pt x="1400" y="1554"/>
                  </a:lnTo>
                  <a:lnTo>
                    <a:pt x="1400" y="1556"/>
                  </a:lnTo>
                  <a:lnTo>
                    <a:pt x="1400" y="1556"/>
                  </a:lnTo>
                  <a:lnTo>
                    <a:pt x="1402" y="1559"/>
                  </a:lnTo>
                  <a:lnTo>
                    <a:pt x="1412" y="1568"/>
                  </a:lnTo>
                  <a:lnTo>
                    <a:pt x="1419" y="1580"/>
                  </a:lnTo>
                  <a:lnTo>
                    <a:pt x="1433" y="1594"/>
                  </a:lnTo>
                  <a:lnTo>
                    <a:pt x="1433" y="1599"/>
                  </a:lnTo>
                  <a:lnTo>
                    <a:pt x="1436" y="1604"/>
                  </a:lnTo>
                  <a:lnTo>
                    <a:pt x="1438" y="1609"/>
                  </a:lnTo>
                  <a:lnTo>
                    <a:pt x="1440" y="1611"/>
                  </a:lnTo>
                  <a:lnTo>
                    <a:pt x="1450" y="1618"/>
                  </a:lnTo>
                  <a:lnTo>
                    <a:pt x="1450" y="1620"/>
                  </a:lnTo>
                  <a:lnTo>
                    <a:pt x="1450" y="1620"/>
                  </a:lnTo>
                  <a:lnTo>
                    <a:pt x="1452" y="1623"/>
                  </a:lnTo>
                  <a:lnTo>
                    <a:pt x="1452" y="1627"/>
                  </a:lnTo>
                  <a:lnTo>
                    <a:pt x="1452" y="1630"/>
                  </a:lnTo>
                  <a:lnTo>
                    <a:pt x="1450" y="1642"/>
                  </a:lnTo>
                  <a:lnTo>
                    <a:pt x="1450" y="1646"/>
                  </a:lnTo>
                  <a:lnTo>
                    <a:pt x="1454" y="1663"/>
                  </a:lnTo>
                  <a:lnTo>
                    <a:pt x="1457" y="1672"/>
                  </a:lnTo>
                  <a:lnTo>
                    <a:pt x="1457" y="1672"/>
                  </a:lnTo>
                  <a:lnTo>
                    <a:pt x="1459" y="1675"/>
                  </a:lnTo>
                  <a:lnTo>
                    <a:pt x="1457" y="1677"/>
                  </a:lnTo>
                  <a:lnTo>
                    <a:pt x="1457" y="1677"/>
                  </a:lnTo>
                  <a:lnTo>
                    <a:pt x="1457" y="1682"/>
                  </a:lnTo>
                  <a:lnTo>
                    <a:pt x="1457" y="1684"/>
                  </a:lnTo>
                  <a:lnTo>
                    <a:pt x="1457" y="1684"/>
                  </a:lnTo>
                  <a:lnTo>
                    <a:pt x="1454" y="1684"/>
                  </a:lnTo>
                  <a:lnTo>
                    <a:pt x="1454" y="1687"/>
                  </a:lnTo>
                  <a:lnTo>
                    <a:pt x="1452" y="1687"/>
                  </a:lnTo>
                  <a:lnTo>
                    <a:pt x="1452" y="1687"/>
                  </a:lnTo>
                  <a:lnTo>
                    <a:pt x="1443" y="1684"/>
                  </a:lnTo>
                  <a:lnTo>
                    <a:pt x="1438" y="1684"/>
                  </a:lnTo>
                  <a:lnTo>
                    <a:pt x="1426" y="1687"/>
                  </a:lnTo>
                  <a:lnTo>
                    <a:pt x="1421" y="1687"/>
                  </a:lnTo>
                  <a:lnTo>
                    <a:pt x="1419" y="1687"/>
                  </a:lnTo>
                  <a:lnTo>
                    <a:pt x="1417" y="1687"/>
                  </a:lnTo>
                  <a:lnTo>
                    <a:pt x="1412" y="1682"/>
                  </a:lnTo>
                  <a:lnTo>
                    <a:pt x="1410" y="1682"/>
                  </a:lnTo>
                  <a:lnTo>
                    <a:pt x="1405" y="1682"/>
                  </a:lnTo>
                  <a:lnTo>
                    <a:pt x="1405" y="1682"/>
                  </a:lnTo>
                  <a:lnTo>
                    <a:pt x="1402" y="1682"/>
                  </a:lnTo>
                  <a:lnTo>
                    <a:pt x="1395" y="1687"/>
                  </a:lnTo>
                  <a:lnTo>
                    <a:pt x="1388" y="1689"/>
                  </a:lnTo>
                  <a:lnTo>
                    <a:pt x="1388" y="1691"/>
                  </a:lnTo>
                  <a:lnTo>
                    <a:pt x="1386" y="1694"/>
                  </a:lnTo>
                  <a:lnTo>
                    <a:pt x="1386" y="1696"/>
                  </a:lnTo>
                  <a:lnTo>
                    <a:pt x="1383" y="1698"/>
                  </a:lnTo>
                  <a:lnTo>
                    <a:pt x="1381" y="1706"/>
                  </a:lnTo>
                  <a:lnTo>
                    <a:pt x="1381" y="1710"/>
                  </a:lnTo>
                  <a:lnTo>
                    <a:pt x="1381" y="1710"/>
                  </a:lnTo>
                  <a:lnTo>
                    <a:pt x="1381" y="1713"/>
                  </a:lnTo>
                  <a:lnTo>
                    <a:pt x="1381" y="1713"/>
                  </a:lnTo>
                  <a:lnTo>
                    <a:pt x="1383" y="1722"/>
                  </a:lnTo>
                  <a:lnTo>
                    <a:pt x="1388" y="1727"/>
                  </a:lnTo>
                  <a:lnTo>
                    <a:pt x="1391" y="1729"/>
                  </a:lnTo>
                  <a:lnTo>
                    <a:pt x="1391" y="1732"/>
                  </a:lnTo>
                  <a:lnTo>
                    <a:pt x="1398" y="1736"/>
                  </a:lnTo>
                  <a:lnTo>
                    <a:pt x="1402" y="1739"/>
                  </a:lnTo>
                  <a:lnTo>
                    <a:pt x="1402" y="1739"/>
                  </a:lnTo>
                  <a:lnTo>
                    <a:pt x="1402" y="1741"/>
                  </a:lnTo>
                  <a:lnTo>
                    <a:pt x="1405" y="1741"/>
                  </a:lnTo>
                  <a:lnTo>
                    <a:pt x="1405" y="1741"/>
                  </a:lnTo>
                  <a:lnTo>
                    <a:pt x="1405" y="1748"/>
                  </a:lnTo>
                  <a:lnTo>
                    <a:pt x="1402" y="1767"/>
                  </a:lnTo>
                  <a:lnTo>
                    <a:pt x="1402" y="1776"/>
                  </a:lnTo>
                  <a:lnTo>
                    <a:pt x="1402" y="1786"/>
                  </a:lnTo>
                  <a:lnTo>
                    <a:pt x="1402" y="1793"/>
                  </a:lnTo>
                  <a:lnTo>
                    <a:pt x="1402" y="1795"/>
                  </a:lnTo>
                  <a:lnTo>
                    <a:pt x="1400" y="1798"/>
                  </a:lnTo>
                  <a:lnTo>
                    <a:pt x="1400" y="1798"/>
                  </a:lnTo>
                  <a:lnTo>
                    <a:pt x="1400" y="1800"/>
                  </a:lnTo>
                  <a:lnTo>
                    <a:pt x="1398" y="1800"/>
                  </a:lnTo>
                  <a:lnTo>
                    <a:pt x="1395" y="1800"/>
                  </a:lnTo>
                  <a:lnTo>
                    <a:pt x="1391" y="1800"/>
                  </a:lnTo>
                  <a:lnTo>
                    <a:pt x="1386" y="1800"/>
                  </a:lnTo>
                  <a:lnTo>
                    <a:pt x="1376" y="1800"/>
                  </a:lnTo>
                  <a:lnTo>
                    <a:pt x="1374" y="1800"/>
                  </a:lnTo>
                  <a:lnTo>
                    <a:pt x="1372" y="1800"/>
                  </a:lnTo>
                  <a:lnTo>
                    <a:pt x="1369" y="1800"/>
                  </a:lnTo>
                  <a:lnTo>
                    <a:pt x="1367" y="1798"/>
                  </a:lnTo>
                  <a:lnTo>
                    <a:pt x="1353" y="1779"/>
                  </a:lnTo>
                  <a:lnTo>
                    <a:pt x="1353" y="1776"/>
                  </a:lnTo>
                  <a:lnTo>
                    <a:pt x="1320" y="1765"/>
                  </a:lnTo>
                  <a:lnTo>
                    <a:pt x="1310" y="1758"/>
                  </a:lnTo>
                  <a:lnTo>
                    <a:pt x="1308" y="1758"/>
                  </a:lnTo>
                  <a:lnTo>
                    <a:pt x="1308" y="1755"/>
                  </a:lnTo>
                  <a:lnTo>
                    <a:pt x="1308" y="1755"/>
                  </a:lnTo>
                  <a:lnTo>
                    <a:pt x="1308" y="1753"/>
                  </a:lnTo>
                  <a:lnTo>
                    <a:pt x="1305" y="1746"/>
                  </a:lnTo>
                  <a:lnTo>
                    <a:pt x="1305" y="1743"/>
                  </a:lnTo>
                  <a:lnTo>
                    <a:pt x="1303" y="1741"/>
                  </a:lnTo>
                  <a:lnTo>
                    <a:pt x="1303" y="1736"/>
                  </a:lnTo>
                  <a:lnTo>
                    <a:pt x="1301" y="1736"/>
                  </a:lnTo>
                  <a:lnTo>
                    <a:pt x="1301" y="1736"/>
                  </a:lnTo>
                  <a:lnTo>
                    <a:pt x="1301" y="1736"/>
                  </a:lnTo>
                  <a:lnTo>
                    <a:pt x="1291" y="1750"/>
                  </a:lnTo>
                  <a:lnTo>
                    <a:pt x="1291" y="1750"/>
                  </a:lnTo>
                  <a:lnTo>
                    <a:pt x="1289" y="1753"/>
                  </a:lnTo>
                  <a:lnTo>
                    <a:pt x="1289" y="1755"/>
                  </a:lnTo>
                  <a:lnTo>
                    <a:pt x="1287" y="1755"/>
                  </a:lnTo>
                  <a:lnTo>
                    <a:pt x="1284" y="1755"/>
                  </a:lnTo>
                  <a:lnTo>
                    <a:pt x="1282" y="1755"/>
                  </a:lnTo>
                  <a:lnTo>
                    <a:pt x="1277" y="1753"/>
                  </a:lnTo>
                  <a:lnTo>
                    <a:pt x="1261" y="1743"/>
                  </a:lnTo>
                  <a:lnTo>
                    <a:pt x="1225" y="1703"/>
                  </a:lnTo>
                  <a:lnTo>
                    <a:pt x="1223" y="1703"/>
                  </a:lnTo>
                  <a:lnTo>
                    <a:pt x="1216" y="1698"/>
                  </a:lnTo>
                  <a:lnTo>
                    <a:pt x="1211" y="1698"/>
                  </a:lnTo>
                  <a:lnTo>
                    <a:pt x="1209" y="1696"/>
                  </a:lnTo>
                  <a:lnTo>
                    <a:pt x="1204" y="1694"/>
                  </a:lnTo>
                  <a:lnTo>
                    <a:pt x="1204" y="1691"/>
                  </a:lnTo>
                  <a:lnTo>
                    <a:pt x="1201" y="1691"/>
                  </a:lnTo>
                  <a:lnTo>
                    <a:pt x="1201" y="1689"/>
                  </a:lnTo>
                  <a:lnTo>
                    <a:pt x="1197" y="1680"/>
                  </a:lnTo>
                  <a:lnTo>
                    <a:pt x="1194" y="1675"/>
                  </a:lnTo>
                  <a:lnTo>
                    <a:pt x="1194" y="1675"/>
                  </a:lnTo>
                  <a:lnTo>
                    <a:pt x="1192" y="1675"/>
                  </a:lnTo>
                  <a:lnTo>
                    <a:pt x="1182" y="1670"/>
                  </a:lnTo>
                  <a:lnTo>
                    <a:pt x="1166" y="1656"/>
                  </a:lnTo>
                  <a:lnTo>
                    <a:pt x="1166" y="1656"/>
                  </a:lnTo>
                  <a:lnTo>
                    <a:pt x="1166" y="1656"/>
                  </a:lnTo>
                  <a:lnTo>
                    <a:pt x="1164" y="1653"/>
                  </a:lnTo>
                  <a:lnTo>
                    <a:pt x="1164" y="1653"/>
                  </a:lnTo>
                  <a:lnTo>
                    <a:pt x="1164" y="1653"/>
                  </a:lnTo>
                  <a:lnTo>
                    <a:pt x="1164" y="1653"/>
                  </a:lnTo>
                  <a:lnTo>
                    <a:pt x="1164" y="1651"/>
                  </a:lnTo>
                  <a:lnTo>
                    <a:pt x="1164" y="1651"/>
                  </a:lnTo>
                  <a:lnTo>
                    <a:pt x="1161" y="1649"/>
                  </a:lnTo>
                  <a:lnTo>
                    <a:pt x="1156" y="1646"/>
                  </a:lnTo>
                  <a:lnTo>
                    <a:pt x="1145" y="1642"/>
                  </a:lnTo>
                  <a:lnTo>
                    <a:pt x="1133" y="1639"/>
                  </a:lnTo>
                  <a:lnTo>
                    <a:pt x="1126" y="1637"/>
                  </a:lnTo>
                  <a:lnTo>
                    <a:pt x="1119" y="1632"/>
                  </a:lnTo>
                  <a:lnTo>
                    <a:pt x="1116" y="1632"/>
                  </a:lnTo>
                  <a:lnTo>
                    <a:pt x="1116" y="1632"/>
                  </a:lnTo>
                  <a:lnTo>
                    <a:pt x="1116" y="1632"/>
                  </a:lnTo>
                  <a:lnTo>
                    <a:pt x="1114" y="1635"/>
                  </a:lnTo>
                  <a:lnTo>
                    <a:pt x="1112" y="1635"/>
                  </a:lnTo>
                  <a:lnTo>
                    <a:pt x="1109" y="1637"/>
                  </a:lnTo>
                  <a:lnTo>
                    <a:pt x="1104" y="1637"/>
                  </a:lnTo>
                  <a:lnTo>
                    <a:pt x="1102" y="1635"/>
                  </a:lnTo>
                  <a:lnTo>
                    <a:pt x="1093" y="1632"/>
                  </a:lnTo>
                  <a:lnTo>
                    <a:pt x="1074" y="1627"/>
                  </a:lnTo>
                  <a:lnTo>
                    <a:pt x="1069" y="1625"/>
                  </a:lnTo>
                  <a:lnTo>
                    <a:pt x="1067" y="1625"/>
                  </a:lnTo>
                  <a:lnTo>
                    <a:pt x="1064" y="1620"/>
                  </a:lnTo>
                  <a:lnTo>
                    <a:pt x="1060" y="1616"/>
                  </a:lnTo>
                  <a:lnTo>
                    <a:pt x="1057" y="1613"/>
                  </a:lnTo>
                  <a:lnTo>
                    <a:pt x="1055" y="1613"/>
                  </a:lnTo>
                  <a:lnTo>
                    <a:pt x="1038" y="1616"/>
                  </a:lnTo>
                  <a:lnTo>
                    <a:pt x="1036" y="1616"/>
                  </a:lnTo>
                  <a:lnTo>
                    <a:pt x="1026" y="1611"/>
                  </a:lnTo>
                  <a:lnTo>
                    <a:pt x="1022" y="1611"/>
                  </a:lnTo>
                  <a:lnTo>
                    <a:pt x="1019" y="1611"/>
                  </a:lnTo>
                  <a:lnTo>
                    <a:pt x="1019" y="1611"/>
                  </a:lnTo>
                  <a:lnTo>
                    <a:pt x="1003" y="1604"/>
                  </a:lnTo>
                  <a:lnTo>
                    <a:pt x="998" y="1604"/>
                  </a:lnTo>
                  <a:lnTo>
                    <a:pt x="991" y="1604"/>
                  </a:lnTo>
                  <a:lnTo>
                    <a:pt x="989" y="1604"/>
                  </a:lnTo>
                  <a:lnTo>
                    <a:pt x="986" y="1604"/>
                  </a:lnTo>
                  <a:lnTo>
                    <a:pt x="979" y="1601"/>
                  </a:lnTo>
                  <a:lnTo>
                    <a:pt x="970" y="1597"/>
                  </a:lnTo>
                  <a:lnTo>
                    <a:pt x="967" y="1594"/>
                  </a:lnTo>
                  <a:lnTo>
                    <a:pt x="967" y="1594"/>
                  </a:lnTo>
                  <a:lnTo>
                    <a:pt x="965" y="1594"/>
                  </a:lnTo>
                  <a:lnTo>
                    <a:pt x="965" y="1597"/>
                  </a:lnTo>
                  <a:lnTo>
                    <a:pt x="963" y="1597"/>
                  </a:lnTo>
                  <a:lnTo>
                    <a:pt x="960" y="1599"/>
                  </a:lnTo>
                  <a:lnTo>
                    <a:pt x="960" y="1599"/>
                  </a:lnTo>
                  <a:lnTo>
                    <a:pt x="960" y="1599"/>
                  </a:lnTo>
                  <a:lnTo>
                    <a:pt x="946" y="1597"/>
                  </a:lnTo>
                  <a:lnTo>
                    <a:pt x="944" y="1597"/>
                  </a:lnTo>
                  <a:lnTo>
                    <a:pt x="941" y="1597"/>
                  </a:lnTo>
                  <a:lnTo>
                    <a:pt x="941" y="1597"/>
                  </a:lnTo>
                  <a:lnTo>
                    <a:pt x="939" y="1597"/>
                  </a:lnTo>
                  <a:lnTo>
                    <a:pt x="939" y="1597"/>
                  </a:lnTo>
                  <a:lnTo>
                    <a:pt x="937" y="1599"/>
                  </a:lnTo>
                  <a:lnTo>
                    <a:pt x="934" y="1604"/>
                  </a:lnTo>
                  <a:lnTo>
                    <a:pt x="934" y="1606"/>
                  </a:lnTo>
                  <a:lnTo>
                    <a:pt x="932" y="1609"/>
                  </a:lnTo>
                  <a:lnTo>
                    <a:pt x="932" y="1609"/>
                  </a:lnTo>
                  <a:lnTo>
                    <a:pt x="929" y="1609"/>
                  </a:lnTo>
                  <a:lnTo>
                    <a:pt x="927" y="1611"/>
                  </a:lnTo>
                  <a:lnTo>
                    <a:pt x="925" y="1611"/>
                  </a:lnTo>
                  <a:lnTo>
                    <a:pt x="925" y="1611"/>
                  </a:lnTo>
                  <a:lnTo>
                    <a:pt x="925" y="1613"/>
                  </a:lnTo>
                  <a:lnTo>
                    <a:pt x="922" y="1618"/>
                  </a:lnTo>
                  <a:lnTo>
                    <a:pt x="922" y="1618"/>
                  </a:lnTo>
                  <a:lnTo>
                    <a:pt x="918" y="1623"/>
                  </a:lnTo>
                  <a:lnTo>
                    <a:pt x="915" y="1623"/>
                  </a:lnTo>
                  <a:lnTo>
                    <a:pt x="911" y="1625"/>
                  </a:lnTo>
                  <a:lnTo>
                    <a:pt x="906" y="1630"/>
                  </a:lnTo>
                  <a:lnTo>
                    <a:pt x="903" y="1630"/>
                  </a:lnTo>
                  <a:lnTo>
                    <a:pt x="903" y="1630"/>
                  </a:lnTo>
                  <a:lnTo>
                    <a:pt x="901" y="1630"/>
                  </a:lnTo>
                  <a:lnTo>
                    <a:pt x="899" y="1630"/>
                  </a:lnTo>
                  <a:lnTo>
                    <a:pt x="885" y="1620"/>
                  </a:lnTo>
                  <a:lnTo>
                    <a:pt x="882" y="1620"/>
                  </a:lnTo>
                  <a:lnTo>
                    <a:pt x="880" y="1620"/>
                  </a:lnTo>
                  <a:lnTo>
                    <a:pt x="877" y="1620"/>
                  </a:lnTo>
                  <a:lnTo>
                    <a:pt x="866" y="1625"/>
                  </a:lnTo>
                  <a:lnTo>
                    <a:pt x="863" y="1627"/>
                  </a:lnTo>
                  <a:lnTo>
                    <a:pt x="861" y="1627"/>
                  </a:lnTo>
                  <a:lnTo>
                    <a:pt x="861" y="1625"/>
                  </a:lnTo>
                  <a:lnTo>
                    <a:pt x="859" y="1625"/>
                  </a:lnTo>
                  <a:lnTo>
                    <a:pt x="859" y="1625"/>
                  </a:lnTo>
                  <a:lnTo>
                    <a:pt x="859" y="1623"/>
                  </a:lnTo>
                  <a:lnTo>
                    <a:pt x="859" y="1623"/>
                  </a:lnTo>
                  <a:lnTo>
                    <a:pt x="859" y="1618"/>
                  </a:lnTo>
                  <a:lnTo>
                    <a:pt x="859" y="1618"/>
                  </a:lnTo>
                  <a:lnTo>
                    <a:pt x="859" y="1616"/>
                  </a:lnTo>
                  <a:lnTo>
                    <a:pt x="854" y="1609"/>
                  </a:lnTo>
                  <a:lnTo>
                    <a:pt x="854" y="1609"/>
                  </a:lnTo>
                  <a:lnTo>
                    <a:pt x="851" y="1609"/>
                  </a:lnTo>
                  <a:lnTo>
                    <a:pt x="849" y="1606"/>
                  </a:lnTo>
                  <a:lnTo>
                    <a:pt x="847" y="1604"/>
                  </a:lnTo>
                  <a:lnTo>
                    <a:pt x="844" y="1604"/>
                  </a:lnTo>
                  <a:lnTo>
                    <a:pt x="842" y="1604"/>
                  </a:lnTo>
                  <a:lnTo>
                    <a:pt x="837" y="1604"/>
                  </a:lnTo>
                  <a:lnTo>
                    <a:pt x="837" y="1604"/>
                  </a:lnTo>
                  <a:lnTo>
                    <a:pt x="835" y="1604"/>
                  </a:lnTo>
                  <a:lnTo>
                    <a:pt x="835" y="1604"/>
                  </a:lnTo>
                  <a:lnTo>
                    <a:pt x="833" y="1599"/>
                  </a:lnTo>
                  <a:lnTo>
                    <a:pt x="833" y="1599"/>
                  </a:lnTo>
                  <a:lnTo>
                    <a:pt x="828" y="1597"/>
                  </a:lnTo>
                  <a:lnTo>
                    <a:pt x="825" y="1597"/>
                  </a:lnTo>
                  <a:lnTo>
                    <a:pt x="804" y="1594"/>
                  </a:lnTo>
                  <a:lnTo>
                    <a:pt x="795" y="1597"/>
                  </a:lnTo>
                  <a:lnTo>
                    <a:pt x="785" y="1597"/>
                  </a:lnTo>
                  <a:lnTo>
                    <a:pt x="766" y="1594"/>
                  </a:lnTo>
                  <a:lnTo>
                    <a:pt x="764" y="1592"/>
                  </a:lnTo>
                  <a:lnTo>
                    <a:pt x="726" y="1599"/>
                  </a:lnTo>
                  <a:lnTo>
                    <a:pt x="721" y="1599"/>
                  </a:lnTo>
                  <a:lnTo>
                    <a:pt x="719" y="1597"/>
                  </a:lnTo>
                  <a:lnTo>
                    <a:pt x="717" y="1597"/>
                  </a:lnTo>
                  <a:lnTo>
                    <a:pt x="717" y="1594"/>
                  </a:lnTo>
                  <a:lnTo>
                    <a:pt x="712" y="1587"/>
                  </a:lnTo>
                  <a:lnTo>
                    <a:pt x="712" y="1587"/>
                  </a:lnTo>
                  <a:lnTo>
                    <a:pt x="710" y="1585"/>
                  </a:lnTo>
                  <a:lnTo>
                    <a:pt x="707" y="1585"/>
                  </a:lnTo>
                  <a:lnTo>
                    <a:pt x="707" y="1585"/>
                  </a:lnTo>
                  <a:lnTo>
                    <a:pt x="693" y="1585"/>
                  </a:lnTo>
                  <a:lnTo>
                    <a:pt x="669" y="1575"/>
                  </a:lnTo>
                  <a:lnTo>
                    <a:pt x="667" y="1571"/>
                  </a:lnTo>
                  <a:lnTo>
                    <a:pt x="665" y="1571"/>
                  </a:lnTo>
                  <a:lnTo>
                    <a:pt x="662" y="1566"/>
                  </a:lnTo>
                  <a:lnTo>
                    <a:pt x="658" y="1564"/>
                  </a:lnTo>
                  <a:lnTo>
                    <a:pt x="648" y="1559"/>
                  </a:lnTo>
                  <a:lnTo>
                    <a:pt x="646" y="1556"/>
                  </a:lnTo>
                  <a:lnTo>
                    <a:pt x="646" y="1554"/>
                  </a:lnTo>
                  <a:lnTo>
                    <a:pt x="643" y="1552"/>
                  </a:lnTo>
                  <a:lnTo>
                    <a:pt x="641" y="1549"/>
                  </a:lnTo>
                  <a:lnTo>
                    <a:pt x="639" y="1547"/>
                  </a:lnTo>
                  <a:lnTo>
                    <a:pt x="636" y="1547"/>
                  </a:lnTo>
                  <a:lnTo>
                    <a:pt x="632" y="1547"/>
                  </a:lnTo>
                  <a:lnTo>
                    <a:pt x="629" y="1545"/>
                  </a:lnTo>
                  <a:lnTo>
                    <a:pt x="627" y="1545"/>
                  </a:lnTo>
                  <a:lnTo>
                    <a:pt x="627" y="1542"/>
                  </a:lnTo>
                  <a:lnTo>
                    <a:pt x="624" y="1538"/>
                  </a:lnTo>
                  <a:lnTo>
                    <a:pt x="624" y="1535"/>
                  </a:lnTo>
                  <a:lnTo>
                    <a:pt x="622" y="1533"/>
                  </a:lnTo>
                  <a:lnTo>
                    <a:pt x="620" y="1530"/>
                  </a:lnTo>
                  <a:lnTo>
                    <a:pt x="620" y="1528"/>
                  </a:lnTo>
                  <a:lnTo>
                    <a:pt x="620" y="1526"/>
                  </a:lnTo>
                  <a:lnTo>
                    <a:pt x="620" y="1526"/>
                  </a:lnTo>
                  <a:lnTo>
                    <a:pt x="620" y="1526"/>
                  </a:lnTo>
                  <a:lnTo>
                    <a:pt x="624" y="1514"/>
                  </a:lnTo>
                  <a:lnTo>
                    <a:pt x="627" y="1512"/>
                  </a:lnTo>
                  <a:lnTo>
                    <a:pt x="627" y="1509"/>
                  </a:lnTo>
                  <a:lnTo>
                    <a:pt x="627" y="1507"/>
                  </a:lnTo>
                  <a:lnTo>
                    <a:pt x="624" y="1504"/>
                  </a:lnTo>
                  <a:lnTo>
                    <a:pt x="624" y="1502"/>
                  </a:lnTo>
                  <a:lnTo>
                    <a:pt x="622" y="1500"/>
                  </a:lnTo>
                  <a:lnTo>
                    <a:pt x="615" y="1497"/>
                  </a:lnTo>
                  <a:lnTo>
                    <a:pt x="615" y="1495"/>
                  </a:lnTo>
                  <a:lnTo>
                    <a:pt x="613" y="1495"/>
                  </a:lnTo>
                  <a:lnTo>
                    <a:pt x="606" y="1495"/>
                  </a:lnTo>
                  <a:lnTo>
                    <a:pt x="603" y="1495"/>
                  </a:lnTo>
                  <a:lnTo>
                    <a:pt x="601" y="1495"/>
                  </a:lnTo>
                  <a:lnTo>
                    <a:pt x="584" y="1478"/>
                  </a:lnTo>
                  <a:lnTo>
                    <a:pt x="582" y="1478"/>
                  </a:lnTo>
                  <a:lnTo>
                    <a:pt x="580" y="1478"/>
                  </a:lnTo>
                  <a:lnTo>
                    <a:pt x="577" y="1478"/>
                  </a:lnTo>
                  <a:lnTo>
                    <a:pt x="575" y="1478"/>
                  </a:lnTo>
                  <a:lnTo>
                    <a:pt x="572" y="1478"/>
                  </a:lnTo>
                  <a:lnTo>
                    <a:pt x="572" y="1478"/>
                  </a:lnTo>
                  <a:lnTo>
                    <a:pt x="570" y="1478"/>
                  </a:lnTo>
                  <a:lnTo>
                    <a:pt x="568" y="1478"/>
                  </a:lnTo>
                  <a:lnTo>
                    <a:pt x="568" y="1481"/>
                  </a:lnTo>
                  <a:lnTo>
                    <a:pt x="565" y="1486"/>
                  </a:lnTo>
                  <a:lnTo>
                    <a:pt x="565" y="1486"/>
                  </a:lnTo>
                  <a:lnTo>
                    <a:pt x="563" y="1488"/>
                  </a:lnTo>
                  <a:lnTo>
                    <a:pt x="563" y="1488"/>
                  </a:lnTo>
                  <a:lnTo>
                    <a:pt x="563" y="1488"/>
                  </a:lnTo>
                  <a:lnTo>
                    <a:pt x="553" y="1490"/>
                  </a:lnTo>
                  <a:lnTo>
                    <a:pt x="539" y="1490"/>
                  </a:lnTo>
                  <a:lnTo>
                    <a:pt x="539" y="1490"/>
                  </a:lnTo>
                  <a:lnTo>
                    <a:pt x="537" y="1493"/>
                  </a:lnTo>
                  <a:lnTo>
                    <a:pt x="537" y="1493"/>
                  </a:lnTo>
                  <a:lnTo>
                    <a:pt x="535" y="1493"/>
                  </a:lnTo>
                  <a:lnTo>
                    <a:pt x="532" y="1500"/>
                  </a:lnTo>
                  <a:lnTo>
                    <a:pt x="530" y="1500"/>
                  </a:lnTo>
                  <a:lnTo>
                    <a:pt x="530" y="1502"/>
                  </a:lnTo>
                  <a:lnTo>
                    <a:pt x="527" y="1502"/>
                  </a:lnTo>
                  <a:lnTo>
                    <a:pt x="527" y="1502"/>
                  </a:lnTo>
                  <a:lnTo>
                    <a:pt x="525" y="1502"/>
                  </a:lnTo>
                  <a:lnTo>
                    <a:pt x="518" y="1502"/>
                  </a:lnTo>
                  <a:lnTo>
                    <a:pt x="497" y="1497"/>
                  </a:lnTo>
                  <a:lnTo>
                    <a:pt x="487" y="1493"/>
                  </a:lnTo>
                  <a:lnTo>
                    <a:pt x="485" y="1493"/>
                  </a:lnTo>
                  <a:lnTo>
                    <a:pt x="483" y="1490"/>
                  </a:lnTo>
                  <a:lnTo>
                    <a:pt x="483" y="1488"/>
                  </a:lnTo>
                  <a:lnTo>
                    <a:pt x="478" y="1478"/>
                  </a:lnTo>
                  <a:lnTo>
                    <a:pt x="478" y="1476"/>
                  </a:lnTo>
                  <a:lnTo>
                    <a:pt x="475" y="1474"/>
                  </a:lnTo>
                  <a:lnTo>
                    <a:pt x="473" y="1471"/>
                  </a:lnTo>
                  <a:lnTo>
                    <a:pt x="471" y="1469"/>
                  </a:lnTo>
                  <a:lnTo>
                    <a:pt x="461" y="1467"/>
                  </a:lnTo>
                  <a:lnTo>
                    <a:pt x="459" y="1467"/>
                  </a:lnTo>
                  <a:lnTo>
                    <a:pt x="457" y="1464"/>
                  </a:lnTo>
                  <a:lnTo>
                    <a:pt x="454" y="1462"/>
                  </a:lnTo>
                  <a:lnTo>
                    <a:pt x="452" y="1455"/>
                  </a:lnTo>
                  <a:lnTo>
                    <a:pt x="452" y="1452"/>
                  </a:lnTo>
                  <a:lnTo>
                    <a:pt x="449" y="1450"/>
                  </a:lnTo>
                  <a:lnTo>
                    <a:pt x="449" y="1448"/>
                  </a:lnTo>
                  <a:lnTo>
                    <a:pt x="447" y="1448"/>
                  </a:lnTo>
                  <a:lnTo>
                    <a:pt x="447" y="1448"/>
                  </a:lnTo>
                  <a:lnTo>
                    <a:pt x="445" y="1450"/>
                  </a:lnTo>
                  <a:lnTo>
                    <a:pt x="445" y="1450"/>
                  </a:lnTo>
                  <a:lnTo>
                    <a:pt x="442" y="1450"/>
                  </a:lnTo>
                  <a:lnTo>
                    <a:pt x="442" y="1452"/>
                  </a:lnTo>
                  <a:lnTo>
                    <a:pt x="442" y="1452"/>
                  </a:lnTo>
                  <a:lnTo>
                    <a:pt x="442" y="1457"/>
                  </a:lnTo>
                  <a:lnTo>
                    <a:pt x="440" y="1457"/>
                  </a:lnTo>
                  <a:lnTo>
                    <a:pt x="440" y="1457"/>
                  </a:lnTo>
                  <a:lnTo>
                    <a:pt x="440" y="1457"/>
                  </a:lnTo>
                  <a:lnTo>
                    <a:pt x="438" y="1457"/>
                  </a:lnTo>
                  <a:lnTo>
                    <a:pt x="438" y="1457"/>
                  </a:lnTo>
                  <a:lnTo>
                    <a:pt x="435" y="1455"/>
                  </a:lnTo>
                  <a:lnTo>
                    <a:pt x="435" y="1452"/>
                  </a:lnTo>
                  <a:lnTo>
                    <a:pt x="431" y="1445"/>
                  </a:lnTo>
                  <a:lnTo>
                    <a:pt x="428" y="1445"/>
                  </a:lnTo>
                  <a:lnTo>
                    <a:pt x="428" y="1443"/>
                  </a:lnTo>
                  <a:lnTo>
                    <a:pt x="428" y="1443"/>
                  </a:lnTo>
                  <a:lnTo>
                    <a:pt x="426" y="1441"/>
                  </a:lnTo>
                  <a:lnTo>
                    <a:pt x="421" y="1441"/>
                  </a:lnTo>
                  <a:lnTo>
                    <a:pt x="419" y="1438"/>
                  </a:lnTo>
                  <a:lnTo>
                    <a:pt x="419" y="1438"/>
                  </a:lnTo>
                  <a:lnTo>
                    <a:pt x="419" y="1438"/>
                  </a:lnTo>
                  <a:lnTo>
                    <a:pt x="416" y="1436"/>
                  </a:lnTo>
                  <a:lnTo>
                    <a:pt x="414" y="1431"/>
                  </a:lnTo>
                  <a:lnTo>
                    <a:pt x="414" y="1429"/>
                  </a:lnTo>
                  <a:lnTo>
                    <a:pt x="412" y="1429"/>
                  </a:lnTo>
                  <a:lnTo>
                    <a:pt x="402" y="1422"/>
                  </a:lnTo>
                  <a:lnTo>
                    <a:pt x="400" y="1419"/>
                  </a:lnTo>
                  <a:lnTo>
                    <a:pt x="400" y="1417"/>
                  </a:lnTo>
                  <a:lnTo>
                    <a:pt x="393" y="1407"/>
                  </a:lnTo>
                  <a:lnTo>
                    <a:pt x="390" y="1396"/>
                  </a:lnTo>
                  <a:lnTo>
                    <a:pt x="388" y="1393"/>
                  </a:lnTo>
                  <a:lnTo>
                    <a:pt x="386" y="1393"/>
                  </a:lnTo>
                  <a:lnTo>
                    <a:pt x="383" y="1396"/>
                  </a:lnTo>
                  <a:lnTo>
                    <a:pt x="383" y="1396"/>
                  </a:lnTo>
                  <a:lnTo>
                    <a:pt x="383" y="1398"/>
                  </a:lnTo>
                  <a:lnTo>
                    <a:pt x="381" y="1403"/>
                  </a:lnTo>
                  <a:lnTo>
                    <a:pt x="381" y="1405"/>
                  </a:lnTo>
                  <a:lnTo>
                    <a:pt x="379" y="1407"/>
                  </a:lnTo>
                  <a:lnTo>
                    <a:pt x="376" y="1410"/>
                  </a:lnTo>
                  <a:lnTo>
                    <a:pt x="364" y="1422"/>
                  </a:lnTo>
                  <a:lnTo>
                    <a:pt x="362" y="1422"/>
                  </a:lnTo>
                  <a:lnTo>
                    <a:pt x="362" y="1424"/>
                  </a:lnTo>
                  <a:lnTo>
                    <a:pt x="355" y="1426"/>
                  </a:lnTo>
                  <a:lnTo>
                    <a:pt x="345" y="1429"/>
                  </a:lnTo>
                  <a:lnTo>
                    <a:pt x="343" y="1431"/>
                  </a:lnTo>
                  <a:lnTo>
                    <a:pt x="343" y="1433"/>
                  </a:lnTo>
                  <a:lnTo>
                    <a:pt x="343" y="1433"/>
                  </a:lnTo>
                  <a:lnTo>
                    <a:pt x="343" y="1436"/>
                  </a:lnTo>
                  <a:lnTo>
                    <a:pt x="343" y="1436"/>
                  </a:lnTo>
                  <a:lnTo>
                    <a:pt x="343" y="1438"/>
                  </a:lnTo>
                  <a:lnTo>
                    <a:pt x="343" y="1441"/>
                  </a:lnTo>
                  <a:lnTo>
                    <a:pt x="343" y="1441"/>
                  </a:lnTo>
                  <a:lnTo>
                    <a:pt x="343" y="1443"/>
                  </a:lnTo>
                  <a:lnTo>
                    <a:pt x="341" y="1445"/>
                  </a:lnTo>
                  <a:lnTo>
                    <a:pt x="341" y="1445"/>
                  </a:lnTo>
                  <a:lnTo>
                    <a:pt x="338" y="1445"/>
                  </a:lnTo>
                  <a:lnTo>
                    <a:pt x="338" y="1445"/>
                  </a:lnTo>
                  <a:lnTo>
                    <a:pt x="336" y="1445"/>
                  </a:lnTo>
                  <a:lnTo>
                    <a:pt x="336" y="1445"/>
                  </a:lnTo>
                  <a:lnTo>
                    <a:pt x="331" y="1445"/>
                  </a:lnTo>
                  <a:lnTo>
                    <a:pt x="329" y="1445"/>
                  </a:lnTo>
                  <a:lnTo>
                    <a:pt x="329" y="1443"/>
                  </a:lnTo>
                  <a:lnTo>
                    <a:pt x="326" y="1445"/>
                  </a:lnTo>
                  <a:lnTo>
                    <a:pt x="326" y="1445"/>
                  </a:lnTo>
                  <a:lnTo>
                    <a:pt x="324" y="1445"/>
                  </a:lnTo>
                  <a:lnTo>
                    <a:pt x="322" y="1448"/>
                  </a:lnTo>
                  <a:lnTo>
                    <a:pt x="322" y="1450"/>
                  </a:lnTo>
                  <a:lnTo>
                    <a:pt x="322" y="1452"/>
                  </a:lnTo>
                  <a:lnTo>
                    <a:pt x="322" y="1455"/>
                  </a:lnTo>
                  <a:lnTo>
                    <a:pt x="319" y="1460"/>
                  </a:lnTo>
                  <a:lnTo>
                    <a:pt x="319" y="1462"/>
                  </a:lnTo>
                  <a:lnTo>
                    <a:pt x="319" y="1462"/>
                  </a:lnTo>
                  <a:lnTo>
                    <a:pt x="322" y="1469"/>
                  </a:lnTo>
                  <a:lnTo>
                    <a:pt x="322" y="1471"/>
                  </a:lnTo>
                  <a:lnTo>
                    <a:pt x="322" y="1471"/>
                  </a:lnTo>
                  <a:lnTo>
                    <a:pt x="319" y="1474"/>
                  </a:lnTo>
                  <a:lnTo>
                    <a:pt x="319" y="1476"/>
                  </a:lnTo>
                  <a:lnTo>
                    <a:pt x="317" y="1478"/>
                  </a:lnTo>
                  <a:lnTo>
                    <a:pt x="315" y="1481"/>
                  </a:lnTo>
                  <a:lnTo>
                    <a:pt x="310" y="1483"/>
                  </a:lnTo>
                  <a:lnTo>
                    <a:pt x="305" y="1490"/>
                  </a:lnTo>
                  <a:lnTo>
                    <a:pt x="300" y="1493"/>
                  </a:lnTo>
                  <a:lnTo>
                    <a:pt x="291" y="1500"/>
                  </a:lnTo>
                  <a:lnTo>
                    <a:pt x="289" y="1502"/>
                  </a:lnTo>
                  <a:lnTo>
                    <a:pt x="289" y="1502"/>
                  </a:lnTo>
                  <a:lnTo>
                    <a:pt x="286" y="1502"/>
                  </a:lnTo>
                  <a:lnTo>
                    <a:pt x="286" y="1500"/>
                  </a:lnTo>
                  <a:lnTo>
                    <a:pt x="284" y="1500"/>
                  </a:lnTo>
                  <a:lnTo>
                    <a:pt x="284" y="1500"/>
                  </a:lnTo>
                  <a:lnTo>
                    <a:pt x="284" y="1497"/>
                  </a:lnTo>
                  <a:lnTo>
                    <a:pt x="279" y="1493"/>
                  </a:lnTo>
                  <a:lnTo>
                    <a:pt x="277" y="1488"/>
                  </a:lnTo>
                  <a:lnTo>
                    <a:pt x="270" y="1481"/>
                  </a:lnTo>
                  <a:lnTo>
                    <a:pt x="267" y="1481"/>
                  </a:lnTo>
                  <a:lnTo>
                    <a:pt x="263" y="1478"/>
                  </a:lnTo>
                  <a:lnTo>
                    <a:pt x="263" y="1478"/>
                  </a:lnTo>
                  <a:lnTo>
                    <a:pt x="256" y="1478"/>
                  </a:lnTo>
                  <a:lnTo>
                    <a:pt x="256" y="1478"/>
                  </a:lnTo>
                  <a:lnTo>
                    <a:pt x="253" y="1478"/>
                  </a:lnTo>
                  <a:lnTo>
                    <a:pt x="244" y="1471"/>
                  </a:lnTo>
                  <a:lnTo>
                    <a:pt x="241" y="1469"/>
                  </a:lnTo>
                  <a:lnTo>
                    <a:pt x="241" y="1469"/>
                  </a:lnTo>
                  <a:lnTo>
                    <a:pt x="225" y="1467"/>
                  </a:lnTo>
                  <a:lnTo>
                    <a:pt x="222" y="1467"/>
                  </a:lnTo>
                  <a:lnTo>
                    <a:pt x="220" y="1469"/>
                  </a:lnTo>
                  <a:lnTo>
                    <a:pt x="218" y="1469"/>
                  </a:lnTo>
                  <a:lnTo>
                    <a:pt x="215" y="1469"/>
                  </a:lnTo>
                  <a:lnTo>
                    <a:pt x="215" y="1467"/>
                  </a:lnTo>
                  <a:lnTo>
                    <a:pt x="213" y="1462"/>
                  </a:lnTo>
                  <a:lnTo>
                    <a:pt x="211" y="1460"/>
                  </a:lnTo>
                  <a:lnTo>
                    <a:pt x="208" y="1455"/>
                  </a:lnTo>
                  <a:lnTo>
                    <a:pt x="206" y="1452"/>
                  </a:lnTo>
                  <a:lnTo>
                    <a:pt x="204" y="1443"/>
                  </a:lnTo>
                  <a:lnTo>
                    <a:pt x="199" y="1431"/>
                  </a:lnTo>
                  <a:lnTo>
                    <a:pt x="196" y="1426"/>
                  </a:lnTo>
                  <a:lnTo>
                    <a:pt x="178" y="1410"/>
                  </a:lnTo>
                  <a:lnTo>
                    <a:pt x="175" y="1405"/>
                  </a:lnTo>
                  <a:lnTo>
                    <a:pt x="175" y="1400"/>
                  </a:lnTo>
                  <a:lnTo>
                    <a:pt x="173" y="1393"/>
                  </a:lnTo>
                  <a:lnTo>
                    <a:pt x="178" y="1367"/>
                  </a:lnTo>
                  <a:lnTo>
                    <a:pt x="180" y="1365"/>
                  </a:lnTo>
                  <a:lnTo>
                    <a:pt x="178" y="1358"/>
                  </a:lnTo>
                  <a:lnTo>
                    <a:pt x="178" y="1353"/>
                  </a:lnTo>
                  <a:lnTo>
                    <a:pt x="182" y="1344"/>
                  </a:lnTo>
                  <a:lnTo>
                    <a:pt x="182" y="1339"/>
                  </a:lnTo>
                  <a:lnTo>
                    <a:pt x="182" y="1318"/>
                  </a:lnTo>
                  <a:lnTo>
                    <a:pt x="182" y="1306"/>
                  </a:lnTo>
                  <a:lnTo>
                    <a:pt x="187" y="1299"/>
                  </a:lnTo>
                  <a:lnTo>
                    <a:pt x="194" y="1294"/>
                  </a:lnTo>
                  <a:lnTo>
                    <a:pt x="196" y="1287"/>
                  </a:lnTo>
                  <a:lnTo>
                    <a:pt x="199" y="1282"/>
                  </a:lnTo>
                  <a:lnTo>
                    <a:pt x="194" y="1280"/>
                  </a:lnTo>
                  <a:lnTo>
                    <a:pt x="192" y="1280"/>
                  </a:lnTo>
                  <a:lnTo>
                    <a:pt x="185" y="1282"/>
                  </a:lnTo>
                  <a:lnTo>
                    <a:pt x="182" y="1282"/>
                  </a:lnTo>
                  <a:lnTo>
                    <a:pt x="180" y="1280"/>
                  </a:lnTo>
                  <a:lnTo>
                    <a:pt x="180" y="1275"/>
                  </a:lnTo>
                  <a:lnTo>
                    <a:pt x="178" y="1273"/>
                  </a:lnTo>
                  <a:lnTo>
                    <a:pt x="178" y="1268"/>
                  </a:lnTo>
                  <a:lnTo>
                    <a:pt x="178" y="1268"/>
                  </a:lnTo>
                  <a:lnTo>
                    <a:pt x="175" y="1266"/>
                  </a:lnTo>
                  <a:lnTo>
                    <a:pt x="175" y="1266"/>
                  </a:lnTo>
                  <a:lnTo>
                    <a:pt x="170" y="1268"/>
                  </a:lnTo>
                  <a:lnTo>
                    <a:pt x="168" y="1268"/>
                  </a:lnTo>
                  <a:lnTo>
                    <a:pt x="166" y="1266"/>
                  </a:lnTo>
                  <a:lnTo>
                    <a:pt x="154" y="1256"/>
                  </a:lnTo>
                  <a:lnTo>
                    <a:pt x="151" y="1254"/>
                  </a:lnTo>
                  <a:lnTo>
                    <a:pt x="144" y="1251"/>
                  </a:lnTo>
                  <a:lnTo>
                    <a:pt x="142" y="1249"/>
                  </a:lnTo>
                  <a:lnTo>
                    <a:pt x="142" y="1247"/>
                  </a:lnTo>
                  <a:lnTo>
                    <a:pt x="140" y="1240"/>
                  </a:lnTo>
                  <a:lnTo>
                    <a:pt x="137" y="1237"/>
                  </a:lnTo>
                  <a:lnTo>
                    <a:pt x="135" y="1235"/>
                  </a:lnTo>
                  <a:lnTo>
                    <a:pt x="130" y="1232"/>
                  </a:lnTo>
                  <a:lnTo>
                    <a:pt x="125" y="1230"/>
                  </a:lnTo>
                  <a:lnTo>
                    <a:pt x="123" y="1228"/>
                  </a:lnTo>
                  <a:lnTo>
                    <a:pt x="123" y="1225"/>
                  </a:lnTo>
                  <a:lnTo>
                    <a:pt x="123" y="1221"/>
                  </a:lnTo>
                  <a:lnTo>
                    <a:pt x="123" y="1221"/>
                  </a:lnTo>
                  <a:lnTo>
                    <a:pt x="121" y="1218"/>
                  </a:lnTo>
                  <a:lnTo>
                    <a:pt x="118" y="1216"/>
                  </a:lnTo>
                  <a:lnTo>
                    <a:pt x="116" y="1216"/>
                  </a:lnTo>
                  <a:lnTo>
                    <a:pt x="114" y="1213"/>
                  </a:lnTo>
                  <a:lnTo>
                    <a:pt x="111" y="1211"/>
                  </a:lnTo>
                  <a:lnTo>
                    <a:pt x="109" y="1209"/>
                  </a:lnTo>
                  <a:lnTo>
                    <a:pt x="109" y="1209"/>
                  </a:lnTo>
                  <a:lnTo>
                    <a:pt x="109" y="1204"/>
                  </a:lnTo>
                  <a:lnTo>
                    <a:pt x="109" y="1202"/>
                  </a:lnTo>
                  <a:lnTo>
                    <a:pt x="107" y="1199"/>
                  </a:lnTo>
                  <a:lnTo>
                    <a:pt x="104" y="1197"/>
                  </a:lnTo>
                  <a:lnTo>
                    <a:pt x="102" y="1197"/>
                  </a:lnTo>
                  <a:lnTo>
                    <a:pt x="102" y="1195"/>
                  </a:lnTo>
                  <a:lnTo>
                    <a:pt x="102" y="1192"/>
                  </a:lnTo>
                  <a:lnTo>
                    <a:pt x="99" y="1187"/>
                  </a:lnTo>
                  <a:lnTo>
                    <a:pt x="99" y="1183"/>
                  </a:lnTo>
                  <a:lnTo>
                    <a:pt x="95" y="1176"/>
                  </a:lnTo>
                  <a:lnTo>
                    <a:pt x="92" y="1173"/>
                  </a:lnTo>
                  <a:lnTo>
                    <a:pt x="92" y="1169"/>
                  </a:lnTo>
                  <a:lnTo>
                    <a:pt x="99" y="1159"/>
                  </a:lnTo>
                  <a:lnTo>
                    <a:pt x="99" y="1154"/>
                  </a:lnTo>
                  <a:lnTo>
                    <a:pt x="97" y="1154"/>
                  </a:lnTo>
                  <a:lnTo>
                    <a:pt x="92" y="1154"/>
                  </a:lnTo>
                  <a:lnTo>
                    <a:pt x="92" y="1154"/>
                  </a:lnTo>
                  <a:lnTo>
                    <a:pt x="90" y="1154"/>
                  </a:lnTo>
                  <a:lnTo>
                    <a:pt x="88" y="1152"/>
                  </a:lnTo>
                  <a:lnTo>
                    <a:pt x="88" y="1152"/>
                  </a:lnTo>
                  <a:lnTo>
                    <a:pt x="85" y="1152"/>
                  </a:lnTo>
                  <a:lnTo>
                    <a:pt x="85" y="1154"/>
                  </a:lnTo>
                  <a:lnTo>
                    <a:pt x="83" y="1154"/>
                  </a:lnTo>
                  <a:lnTo>
                    <a:pt x="83" y="1154"/>
                  </a:lnTo>
                  <a:lnTo>
                    <a:pt x="81" y="1152"/>
                  </a:lnTo>
                  <a:lnTo>
                    <a:pt x="78" y="1152"/>
                  </a:lnTo>
                  <a:lnTo>
                    <a:pt x="76" y="1152"/>
                  </a:lnTo>
                  <a:lnTo>
                    <a:pt x="73" y="1152"/>
                  </a:lnTo>
                  <a:lnTo>
                    <a:pt x="73" y="1150"/>
                  </a:lnTo>
                  <a:lnTo>
                    <a:pt x="71" y="1150"/>
                  </a:lnTo>
                  <a:lnTo>
                    <a:pt x="69" y="1147"/>
                  </a:lnTo>
                  <a:lnTo>
                    <a:pt x="64" y="1147"/>
                  </a:lnTo>
                  <a:lnTo>
                    <a:pt x="64" y="1145"/>
                  </a:lnTo>
                  <a:lnTo>
                    <a:pt x="62" y="1140"/>
                  </a:lnTo>
                  <a:lnTo>
                    <a:pt x="64" y="1135"/>
                  </a:lnTo>
                  <a:lnTo>
                    <a:pt x="66" y="1131"/>
                  </a:lnTo>
                  <a:lnTo>
                    <a:pt x="66" y="1126"/>
                  </a:lnTo>
                  <a:lnTo>
                    <a:pt x="66" y="1121"/>
                  </a:lnTo>
                  <a:lnTo>
                    <a:pt x="64" y="1116"/>
                  </a:lnTo>
                  <a:lnTo>
                    <a:pt x="59" y="1112"/>
                  </a:lnTo>
                  <a:lnTo>
                    <a:pt x="57" y="1109"/>
                  </a:lnTo>
                  <a:lnTo>
                    <a:pt x="57" y="1105"/>
                  </a:lnTo>
                  <a:lnTo>
                    <a:pt x="57" y="1100"/>
                  </a:lnTo>
                  <a:lnTo>
                    <a:pt x="57" y="1095"/>
                  </a:lnTo>
                  <a:lnTo>
                    <a:pt x="59" y="1095"/>
                  </a:lnTo>
                  <a:lnTo>
                    <a:pt x="62" y="1093"/>
                  </a:lnTo>
                  <a:lnTo>
                    <a:pt x="66" y="1093"/>
                  </a:lnTo>
                  <a:lnTo>
                    <a:pt x="66" y="1093"/>
                  </a:lnTo>
                  <a:lnTo>
                    <a:pt x="69" y="1093"/>
                  </a:lnTo>
                  <a:lnTo>
                    <a:pt x="69" y="1090"/>
                  </a:lnTo>
                  <a:lnTo>
                    <a:pt x="69" y="1088"/>
                  </a:lnTo>
                  <a:lnTo>
                    <a:pt x="69" y="1088"/>
                  </a:lnTo>
                  <a:lnTo>
                    <a:pt x="71" y="1086"/>
                  </a:lnTo>
                  <a:lnTo>
                    <a:pt x="73" y="1086"/>
                  </a:lnTo>
                  <a:lnTo>
                    <a:pt x="76" y="1086"/>
                  </a:lnTo>
                  <a:lnTo>
                    <a:pt x="76" y="1083"/>
                  </a:lnTo>
                  <a:lnTo>
                    <a:pt x="76" y="1081"/>
                  </a:lnTo>
                  <a:lnTo>
                    <a:pt x="76" y="1079"/>
                  </a:lnTo>
                  <a:lnTo>
                    <a:pt x="76" y="1076"/>
                  </a:lnTo>
                  <a:lnTo>
                    <a:pt x="78" y="1072"/>
                  </a:lnTo>
                  <a:lnTo>
                    <a:pt x="83" y="1062"/>
                  </a:lnTo>
                  <a:lnTo>
                    <a:pt x="85" y="1057"/>
                  </a:lnTo>
                  <a:lnTo>
                    <a:pt x="85" y="1034"/>
                  </a:lnTo>
                  <a:lnTo>
                    <a:pt x="85" y="1029"/>
                  </a:lnTo>
                  <a:lnTo>
                    <a:pt x="83" y="1020"/>
                  </a:lnTo>
                  <a:lnTo>
                    <a:pt x="81" y="1012"/>
                  </a:lnTo>
                  <a:lnTo>
                    <a:pt x="76" y="1005"/>
                  </a:lnTo>
                  <a:lnTo>
                    <a:pt x="71" y="998"/>
                  </a:lnTo>
                  <a:lnTo>
                    <a:pt x="64" y="998"/>
                  </a:lnTo>
                  <a:lnTo>
                    <a:pt x="64" y="998"/>
                  </a:lnTo>
                  <a:lnTo>
                    <a:pt x="62" y="1001"/>
                  </a:lnTo>
                  <a:lnTo>
                    <a:pt x="62" y="1001"/>
                  </a:lnTo>
                  <a:lnTo>
                    <a:pt x="57" y="996"/>
                  </a:lnTo>
                  <a:lnTo>
                    <a:pt x="57" y="993"/>
                  </a:lnTo>
                  <a:lnTo>
                    <a:pt x="59" y="989"/>
                  </a:lnTo>
                  <a:lnTo>
                    <a:pt x="59" y="982"/>
                  </a:lnTo>
                  <a:lnTo>
                    <a:pt x="62" y="977"/>
                  </a:lnTo>
                  <a:lnTo>
                    <a:pt x="62" y="975"/>
                  </a:lnTo>
                  <a:lnTo>
                    <a:pt x="62" y="970"/>
                  </a:lnTo>
                  <a:lnTo>
                    <a:pt x="59" y="965"/>
                  </a:lnTo>
                  <a:lnTo>
                    <a:pt x="52" y="958"/>
                  </a:lnTo>
                  <a:lnTo>
                    <a:pt x="50" y="953"/>
                  </a:lnTo>
                  <a:lnTo>
                    <a:pt x="50" y="949"/>
                  </a:lnTo>
                  <a:lnTo>
                    <a:pt x="47" y="949"/>
                  </a:lnTo>
                  <a:lnTo>
                    <a:pt x="47" y="946"/>
                  </a:lnTo>
                  <a:lnTo>
                    <a:pt x="40" y="944"/>
                  </a:lnTo>
                  <a:lnTo>
                    <a:pt x="36" y="941"/>
                  </a:lnTo>
                  <a:lnTo>
                    <a:pt x="33" y="939"/>
                  </a:lnTo>
                  <a:lnTo>
                    <a:pt x="31" y="939"/>
                  </a:lnTo>
                  <a:lnTo>
                    <a:pt x="31" y="939"/>
                  </a:lnTo>
                  <a:lnTo>
                    <a:pt x="29" y="941"/>
                  </a:lnTo>
                  <a:lnTo>
                    <a:pt x="26" y="944"/>
                  </a:lnTo>
                  <a:lnTo>
                    <a:pt x="26" y="944"/>
                  </a:lnTo>
                  <a:lnTo>
                    <a:pt x="24" y="944"/>
                  </a:lnTo>
                  <a:lnTo>
                    <a:pt x="24" y="944"/>
                  </a:lnTo>
                  <a:lnTo>
                    <a:pt x="26" y="939"/>
                  </a:lnTo>
                  <a:lnTo>
                    <a:pt x="26" y="937"/>
                  </a:lnTo>
                  <a:lnTo>
                    <a:pt x="26" y="932"/>
                  </a:lnTo>
                  <a:lnTo>
                    <a:pt x="26" y="932"/>
                  </a:lnTo>
                  <a:lnTo>
                    <a:pt x="24" y="927"/>
                  </a:lnTo>
                  <a:lnTo>
                    <a:pt x="19" y="923"/>
                  </a:lnTo>
                  <a:lnTo>
                    <a:pt x="19" y="920"/>
                  </a:lnTo>
                  <a:lnTo>
                    <a:pt x="17" y="918"/>
                  </a:lnTo>
                  <a:lnTo>
                    <a:pt x="17" y="915"/>
                  </a:lnTo>
                  <a:lnTo>
                    <a:pt x="14" y="915"/>
                  </a:lnTo>
                  <a:lnTo>
                    <a:pt x="7" y="913"/>
                  </a:lnTo>
                  <a:lnTo>
                    <a:pt x="5" y="913"/>
                  </a:lnTo>
                  <a:lnTo>
                    <a:pt x="5" y="911"/>
                  </a:lnTo>
                  <a:lnTo>
                    <a:pt x="5" y="908"/>
                  </a:lnTo>
                  <a:lnTo>
                    <a:pt x="5" y="906"/>
                  </a:lnTo>
                  <a:lnTo>
                    <a:pt x="5" y="901"/>
                  </a:lnTo>
                  <a:lnTo>
                    <a:pt x="0" y="897"/>
                  </a:lnTo>
                  <a:lnTo>
                    <a:pt x="0" y="892"/>
                  </a:lnTo>
                  <a:lnTo>
                    <a:pt x="0" y="889"/>
                  </a:lnTo>
                  <a:lnTo>
                    <a:pt x="0" y="887"/>
                  </a:lnTo>
                  <a:lnTo>
                    <a:pt x="3" y="887"/>
                  </a:lnTo>
                  <a:lnTo>
                    <a:pt x="5" y="889"/>
                  </a:lnTo>
                  <a:lnTo>
                    <a:pt x="7" y="889"/>
                  </a:lnTo>
                  <a:lnTo>
                    <a:pt x="7" y="889"/>
                  </a:lnTo>
                  <a:lnTo>
                    <a:pt x="10" y="889"/>
                  </a:lnTo>
                  <a:lnTo>
                    <a:pt x="12" y="887"/>
                  </a:lnTo>
                  <a:lnTo>
                    <a:pt x="14" y="887"/>
                  </a:lnTo>
                  <a:lnTo>
                    <a:pt x="14" y="887"/>
                  </a:lnTo>
                  <a:lnTo>
                    <a:pt x="17" y="887"/>
                  </a:lnTo>
                  <a:lnTo>
                    <a:pt x="21" y="889"/>
                  </a:lnTo>
                  <a:lnTo>
                    <a:pt x="21" y="889"/>
                  </a:lnTo>
                  <a:lnTo>
                    <a:pt x="24" y="889"/>
                  </a:lnTo>
                  <a:lnTo>
                    <a:pt x="24" y="892"/>
                  </a:lnTo>
                  <a:lnTo>
                    <a:pt x="24" y="892"/>
                  </a:lnTo>
                  <a:lnTo>
                    <a:pt x="24" y="892"/>
                  </a:lnTo>
                  <a:lnTo>
                    <a:pt x="24" y="892"/>
                  </a:lnTo>
                  <a:lnTo>
                    <a:pt x="26" y="892"/>
                  </a:lnTo>
                  <a:lnTo>
                    <a:pt x="26" y="892"/>
                  </a:lnTo>
                  <a:lnTo>
                    <a:pt x="26" y="892"/>
                  </a:lnTo>
                  <a:lnTo>
                    <a:pt x="29" y="892"/>
                  </a:lnTo>
                  <a:lnTo>
                    <a:pt x="29" y="892"/>
                  </a:lnTo>
                  <a:lnTo>
                    <a:pt x="31" y="892"/>
                  </a:lnTo>
                  <a:lnTo>
                    <a:pt x="33" y="892"/>
                  </a:lnTo>
                  <a:lnTo>
                    <a:pt x="33" y="889"/>
                  </a:lnTo>
                  <a:lnTo>
                    <a:pt x="36" y="889"/>
                  </a:lnTo>
                  <a:lnTo>
                    <a:pt x="36" y="892"/>
                  </a:lnTo>
                  <a:lnTo>
                    <a:pt x="36" y="892"/>
                  </a:lnTo>
                  <a:lnTo>
                    <a:pt x="36" y="904"/>
                  </a:lnTo>
                  <a:lnTo>
                    <a:pt x="36" y="904"/>
                  </a:lnTo>
                  <a:lnTo>
                    <a:pt x="38" y="906"/>
                  </a:lnTo>
                  <a:lnTo>
                    <a:pt x="45" y="908"/>
                  </a:lnTo>
                  <a:lnTo>
                    <a:pt x="45" y="906"/>
                  </a:lnTo>
                  <a:lnTo>
                    <a:pt x="45" y="906"/>
                  </a:lnTo>
                  <a:lnTo>
                    <a:pt x="45" y="906"/>
                  </a:lnTo>
                  <a:lnTo>
                    <a:pt x="47" y="908"/>
                  </a:lnTo>
                  <a:lnTo>
                    <a:pt x="47" y="906"/>
                  </a:lnTo>
                  <a:lnTo>
                    <a:pt x="50" y="904"/>
                  </a:lnTo>
                  <a:lnTo>
                    <a:pt x="52" y="904"/>
                  </a:lnTo>
                  <a:lnTo>
                    <a:pt x="55" y="906"/>
                  </a:lnTo>
                  <a:lnTo>
                    <a:pt x="64" y="908"/>
                  </a:lnTo>
                  <a:lnTo>
                    <a:pt x="64" y="906"/>
                  </a:lnTo>
                  <a:lnTo>
                    <a:pt x="66" y="901"/>
                  </a:lnTo>
                  <a:lnTo>
                    <a:pt x="69" y="901"/>
                  </a:lnTo>
                  <a:lnTo>
                    <a:pt x="71" y="901"/>
                  </a:lnTo>
                  <a:lnTo>
                    <a:pt x="76" y="901"/>
                  </a:lnTo>
                  <a:lnTo>
                    <a:pt x="73" y="899"/>
                  </a:lnTo>
                  <a:lnTo>
                    <a:pt x="73" y="894"/>
                  </a:lnTo>
                  <a:lnTo>
                    <a:pt x="73" y="885"/>
                  </a:lnTo>
                  <a:lnTo>
                    <a:pt x="71" y="882"/>
                  </a:lnTo>
                  <a:lnTo>
                    <a:pt x="66" y="873"/>
                  </a:lnTo>
                  <a:lnTo>
                    <a:pt x="66" y="868"/>
                  </a:lnTo>
                  <a:lnTo>
                    <a:pt x="66" y="863"/>
                  </a:lnTo>
                  <a:lnTo>
                    <a:pt x="66" y="859"/>
                  </a:lnTo>
                  <a:lnTo>
                    <a:pt x="69" y="856"/>
                  </a:lnTo>
                  <a:lnTo>
                    <a:pt x="71" y="856"/>
                  </a:lnTo>
                  <a:lnTo>
                    <a:pt x="73" y="856"/>
                  </a:lnTo>
                  <a:lnTo>
                    <a:pt x="73" y="854"/>
                  </a:lnTo>
                  <a:lnTo>
                    <a:pt x="76" y="854"/>
                  </a:lnTo>
                  <a:lnTo>
                    <a:pt x="76" y="852"/>
                  </a:lnTo>
                  <a:lnTo>
                    <a:pt x="76" y="852"/>
                  </a:lnTo>
                  <a:lnTo>
                    <a:pt x="78" y="852"/>
                  </a:lnTo>
                  <a:lnTo>
                    <a:pt x="81" y="849"/>
                  </a:lnTo>
                  <a:lnTo>
                    <a:pt x="81" y="849"/>
                  </a:lnTo>
                  <a:lnTo>
                    <a:pt x="81" y="849"/>
                  </a:lnTo>
                  <a:lnTo>
                    <a:pt x="83" y="847"/>
                  </a:lnTo>
                  <a:lnTo>
                    <a:pt x="83" y="844"/>
                  </a:lnTo>
                  <a:lnTo>
                    <a:pt x="81" y="840"/>
                  </a:lnTo>
                  <a:lnTo>
                    <a:pt x="78" y="837"/>
                  </a:lnTo>
                  <a:lnTo>
                    <a:pt x="81" y="837"/>
                  </a:lnTo>
                  <a:lnTo>
                    <a:pt x="81" y="835"/>
                  </a:lnTo>
                  <a:lnTo>
                    <a:pt x="81" y="835"/>
                  </a:lnTo>
                  <a:lnTo>
                    <a:pt x="81" y="835"/>
                  </a:lnTo>
                  <a:lnTo>
                    <a:pt x="83" y="833"/>
                  </a:lnTo>
                  <a:lnTo>
                    <a:pt x="85" y="833"/>
                  </a:lnTo>
                  <a:lnTo>
                    <a:pt x="85" y="830"/>
                  </a:lnTo>
                  <a:lnTo>
                    <a:pt x="83" y="830"/>
                  </a:lnTo>
                  <a:lnTo>
                    <a:pt x="83" y="828"/>
                  </a:lnTo>
                  <a:lnTo>
                    <a:pt x="85" y="828"/>
                  </a:lnTo>
                  <a:lnTo>
                    <a:pt x="85" y="826"/>
                  </a:lnTo>
                  <a:lnTo>
                    <a:pt x="90" y="818"/>
                  </a:lnTo>
                  <a:lnTo>
                    <a:pt x="90" y="814"/>
                  </a:lnTo>
                  <a:lnTo>
                    <a:pt x="88" y="807"/>
                  </a:lnTo>
                  <a:lnTo>
                    <a:pt x="88" y="802"/>
                  </a:lnTo>
                  <a:lnTo>
                    <a:pt x="92" y="788"/>
                  </a:lnTo>
                  <a:lnTo>
                    <a:pt x="97" y="776"/>
                  </a:lnTo>
                  <a:lnTo>
                    <a:pt x="99" y="773"/>
                  </a:lnTo>
                  <a:lnTo>
                    <a:pt x="102" y="773"/>
                  </a:lnTo>
                  <a:lnTo>
                    <a:pt x="107" y="771"/>
                  </a:lnTo>
                  <a:lnTo>
                    <a:pt x="109" y="769"/>
                  </a:lnTo>
                  <a:lnTo>
                    <a:pt x="109" y="766"/>
                  </a:lnTo>
                  <a:lnTo>
                    <a:pt x="111" y="766"/>
                  </a:lnTo>
                  <a:lnTo>
                    <a:pt x="111" y="762"/>
                  </a:lnTo>
                  <a:lnTo>
                    <a:pt x="114" y="759"/>
                  </a:lnTo>
                  <a:lnTo>
                    <a:pt x="114" y="759"/>
                  </a:lnTo>
                  <a:lnTo>
                    <a:pt x="114" y="759"/>
                  </a:lnTo>
                  <a:lnTo>
                    <a:pt x="111" y="757"/>
                  </a:lnTo>
                  <a:lnTo>
                    <a:pt x="111" y="755"/>
                  </a:lnTo>
                  <a:lnTo>
                    <a:pt x="111" y="755"/>
                  </a:lnTo>
                  <a:lnTo>
                    <a:pt x="111" y="755"/>
                  </a:lnTo>
                  <a:lnTo>
                    <a:pt x="111" y="755"/>
                  </a:lnTo>
                  <a:lnTo>
                    <a:pt x="111" y="755"/>
                  </a:lnTo>
                  <a:lnTo>
                    <a:pt x="111" y="750"/>
                  </a:lnTo>
                  <a:lnTo>
                    <a:pt x="111" y="750"/>
                  </a:lnTo>
                  <a:lnTo>
                    <a:pt x="109" y="747"/>
                  </a:lnTo>
                  <a:lnTo>
                    <a:pt x="109" y="747"/>
                  </a:lnTo>
                  <a:lnTo>
                    <a:pt x="107" y="745"/>
                  </a:lnTo>
                  <a:lnTo>
                    <a:pt x="107" y="743"/>
                  </a:lnTo>
                  <a:lnTo>
                    <a:pt x="107" y="740"/>
                  </a:lnTo>
                  <a:lnTo>
                    <a:pt x="104" y="738"/>
                  </a:lnTo>
                  <a:lnTo>
                    <a:pt x="95" y="724"/>
                  </a:lnTo>
                  <a:lnTo>
                    <a:pt x="88" y="710"/>
                  </a:lnTo>
                  <a:lnTo>
                    <a:pt x="88" y="707"/>
                  </a:lnTo>
                  <a:lnTo>
                    <a:pt x="81" y="705"/>
                  </a:lnTo>
                  <a:lnTo>
                    <a:pt x="78" y="705"/>
                  </a:lnTo>
                  <a:lnTo>
                    <a:pt x="78" y="703"/>
                  </a:lnTo>
                  <a:lnTo>
                    <a:pt x="73" y="698"/>
                  </a:lnTo>
                  <a:lnTo>
                    <a:pt x="73" y="698"/>
                  </a:lnTo>
                  <a:lnTo>
                    <a:pt x="71" y="698"/>
                  </a:lnTo>
                  <a:lnTo>
                    <a:pt x="69" y="698"/>
                  </a:lnTo>
                  <a:lnTo>
                    <a:pt x="69" y="700"/>
                  </a:lnTo>
                  <a:lnTo>
                    <a:pt x="69" y="700"/>
                  </a:lnTo>
                  <a:lnTo>
                    <a:pt x="66" y="700"/>
                  </a:lnTo>
                  <a:lnTo>
                    <a:pt x="66" y="703"/>
                  </a:lnTo>
                  <a:lnTo>
                    <a:pt x="64" y="700"/>
                  </a:lnTo>
                  <a:lnTo>
                    <a:pt x="62" y="700"/>
                  </a:lnTo>
                  <a:lnTo>
                    <a:pt x="62" y="703"/>
                  </a:lnTo>
                  <a:lnTo>
                    <a:pt x="62" y="705"/>
                  </a:lnTo>
                  <a:lnTo>
                    <a:pt x="59" y="707"/>
                  </a:lnTo>
                  <a:lnTo>
                    <a:pt x="59" y="710"/>
                  </a:lnTo>
                  <a:lnTo>
                    <a:pt x="57" y="710"/>
                  </a:lnTo>
                  <a:lnTo>
                    <a:pt x="50" y="703"/>
                  </a:lnTo>
                  <a:lnTo>
                    <a:pt x="50" y="700"/>
                  </a:lnTo>
                  <a:lnTo>
                    <a:pt x="47" y="698"/>
                  </a:lnTo>
                  <a:lnTo>
                    <a:pt x="47" y="695"/>
                  </a:lnTo>
                  <a:lnTo>
                    <a:pt x="45" y="693"/>
                  </a:lnTo>
                  <a:lnTo>
                    <a:pt x="45" y="691"/>
                  </a:lnTo>
                  <a:lnTo>
                    <a:pt x="45" y="686"/>
                  </a:lnTo>
                  <a:lnTo>
                    <a:pt x="45" y="686"/>
                  </a:lnTo>
                  <a:lnTo>
                    <a:pt x="47" y="679"/>
                  </a:lnTo>
                  <a:lnTo>
                    <a:pt x="47" y="677"/>
                  </a:lnTo>
                  <a:lnTo>
                    <a:pt x="47" y="669"/>
                  </a:lnTo>
                  <a:lnTo>
                    <a:pt x="47" y="667"/>
                  </a:lnTo>
                  <a:lnTo>
                    <a:pt x="52" y="662"/>
                  </a:lnTo>
                  <a:lnTo>
                    <a:pt x="52" y="660"/>
                  </a:lnTo>
                  <a:lnTo>
                    <a:pt x="52" y="658"/>
                  </a:lnTo>
                  <a:lnTo>
                    <a:pt x="52" y="653"/>
                  </a:lnTo>
                  <a:lnTo>
                    <a:pt x="52" y="650"/>
                  </a:lnTo>
                  <a:lnTo>
                    <a:pt x="52" y="648"/>
                  </a:lnTo>
                  <a:lnTo>
                    <a:pt x="55" y="648"/>
                  </a:lnTo>
                  <a:lnTo>
                    <a:pt x="57" y="646"/>
                  </a:lnTo>
                  <a:lnTo>
                    <a:pt x="57" y="646"/>
                  </a:lnTo>
                  <a:lnTo>
                    <a:pt x="59" y="646"/>
                  </a:lnTo>
                  <a:lnTo>
                    <a:pt x="64" y="648"/>
                  </a:lnTo>
                  <a:lnTo>
                    <a:pt x="66" y="648"/>
                  </a:lnTo>
                  <a:lnTo>
                    <a:pt x="66" y="648"/>
                  </a:lnTo>
                  <a:lnTo>
                    <a:pt x="69" y="648"/>
                  </a:lnTo>
                  <a:lnTo>
                    <a:pt x="69" y="646"/>
                  </a:lnTo>
                  <a:lnTo>
                    <a:pt x="71" y="643"/>
                  </a:lnTo>
                  <a:lnTo>
                    <a:pt x="69" y="641"/>
                  </a:lnTo>
                  <a:lnTo>
                    <a:pt x="69" y="636"/>
                  </a:lnTo>
                  <a:lnTo>
                    <a:pt x="66" y="629"/>
                  </a:lnTo>
                  <a:lnTo>
                    <a:pt x="66" y="627"/>
                  </a:lnTo>
                  <a:lnTo>
                    <a:pt x="66" y="624"/>
                  </a:lnTo>
                  <a:lnTo>
                    <a:pt x="69" y="620"/>
                  </a:lnTo>
                  <a:lnTo>
                    <a:pt x="69" y="617"/>
                  </a:lnTo>
                  <a:lnTo>
                    <a:pt x="69" y="610"/>
                  </a:lnTo>
                  <a:lnTo>
                    <a:pt x="69" y="606"/>
                  </a:lnTo>
                  <a:lnTo>
                    <a:pt x="69" y="603"/>
                  </a:lnTo>
                  <a:lnTo>
                    <a:pt x="71" y="601"/>
                  </a:lnTo>
                  <a:lnTo>
                    <a:pt x="78" y="594"/>
                  </a:lnTo>
                  <a:lnTo>
                    <a:pt x="81" y="591"/>
                  </a:lnTo>
                  <a:lnTo>
                    <a:pt x="81" y="589"/>
                  </a:lnTo>
                  <a:lnTo>
                    <a:pt x="83" y="582"/>
                  </a:lnTo>
                  <a:lnTo>
                    <a:pt x="85" y="580"/>
                  </a:lnTo>
                  <a:lnTo>
                    <a:pt x="99" y="587"/>
                  </a:lnTo>
                  <a:lnTo>
                    <a:pt x="102" y="587"/>
                  </a:lnTo>
                  <a:lnTo>
                    <a:pt x="104" y="587"/>
                  </a:lnTo>
                  <a:lnTo>
                    <a:pt x="107" y="582"/>
                  </a:lnTo>
                  <a:lnTo>
                    <a:pt x="109" y="582"/>
                  </a:lnTo>
                  <a:lnTo>
                    <a:pt x="109" y="580"/>
                  </a:lnTo>
                  <a:lnTo>
                    <a:pt x="111" y="580"/>
                  </a:lnTo>
                  <a:lnTo>
                    <a:pt x="114" y="580"/>
                  </a:lnTo>
                  <a:lnTo>
                    <a:pt x="116" y="580"/>
                  </a:lnTo>
                  <a:lnTo>
                    <a:pt x="116" y="570"/>
                  </a:lnTo>
                  <a:lnTo>
                    <a:pt x="118" y="565"/>
                  </a:lnTo>
                  <a:lnTo>
                    <a:pt x="121" y="563"/>
                  </a:lnTo>
                  <a:lnTo>
                    <a:pt x="121" y="561"/>
                  </a:lnTo>
                  <a:lnTo>
                    <a:pt x="118" y="558"/>
                  </a:lnTo>
                  <a:lnTo>
                    <a:pt x="118" y="556"/>
                  </a:lnTo>
                  <a:lnTo>
                    <a:pt x="118" y="556"/>
                  </a:lnTo>
                  <a:lnTo>
                    <a:pt x="118" y="553"/>
                  </a:lnTo>
                  <a:lnTo>
                    <a:pt x="118" y="551"/>
                  </a:lnTo>
                  <a:lnTo>
                    <a:pt x="121" y="549"/>
                  </a:lnTo>
                  <a:lnTo>
                    <a:pt x="123" y="546"/>
                  </a:lnTo>
                  <a:lnTo>
                    <a:pt x="125" y="546"/>
                  </a:lnTo>
                  <a:lnTo>
                    <a:pt x="128" y="544"/>
                  </a:lnTo>
                  <a:lnTo>
                    <a:pt x="128" y="544"/>
                  </a:lnTo>
                  <a:lnTo>
                    <a:pt x="130" y="544"/>
                  </a:lnTo>
                  <a:lnTo>
                    <a:pt x="133" y="539"/>
                  </a:lnTo>
                  <a:lnTo>
                    <a:pt x="135" y="537"/>
                  </a:lnTo>
                  <a:lnTo>
                    <a:pt x="137" y="537"/>
                  </a:lnTo>
                  <a:lnTo>
                    <a:pt x="140" y="535"/>
                  </a:lnTo>
                  <a:lnTo>
                    <a:pt x="142" y="532"/>
                  </a:lnTo>
                  <a:lnTo>
                    <a:pt x="142" y="532"/>
                  </a:lnTo>
                  <a:lnTo>
                    <a:pt x="144" y="530"/>
                  </a:lnTo>
                  <a:lnTo>
                    <a:pt x="147" y="530"/>
                  </a:lnTo>
                  <a:lnTo>
                    <a:pt x="147" y="527"/>
                  </a:lnTo>
                  <a:lnTo>
                    <a:pt x="149" y="527"/>
                  </a:lnTo>
                  <a:lnTo>
                    <a:pt x="156" y="530"/>
                  </a:lnTo>
                  <a:lnTo>
                    <a:pt x="159" y="532"/>
                  </a:lnTo>
                  <a:lnTo>
                    <a:pt x="161" y="530"/>
                  </a:lnTo>
                  <a:lnTo>
                    <a:pt x="166" y="532"/>
                  </a:lnTo>
                  <a:lnTo>
                    <a:pt x="168" y="532"/>
                  </a:lnTo>
                  <a:lnTo>
                    <a:pt x="170" y="535"/>
                  </a:lnTo>
                  <a:lnTo>
                    <a:pt x="173" y="539"/>
                  </a:lnTo>
                  <a:lnTo>
                    <a:pt x="173" y="539"/>
                  </a:lnTo>
                  <a:lnTo>
                    <a:pt x="175" y="542"/>
                  </a:lnTo>
                  <a:lnTo>
                    <a:pt x="180" y="542"/>
                  </a:lnTo>
                  <a:lnTo>
                    <a:pt x="192" y="539"/>
                  </a:lnTo>
                  <a:lnTo>
                    <a:pt x="204" y="537"/>
                  </a:lnTo>
                  <a:lnTo>
                    <a:pt x="206" y="535"/>
                  </a:lnTo>
                  <a:lnTo>
                    <a:pt x="211" y="535"/>
                  </a:lnTo>
                  <a:lnTo>
                    <a:pt x="213" y="535"/>
                  </a:lnTo>
                  <a:lnTo>
                    <a:pt x="218" y="532"/>
                  </a:lnTo>
                  <a:lnTo>
                    <a:pt x="220" y="535"/>
                  </a:lnTo>
                  <a:lnTo>
                    <a:pt x="222" y="535"/>
                  </a:lnTo>
                  <a:lnTo>
                    <a:pt x="227" y="542"/>
                  </a:lnTo>
                  <a:lnTo>
                    <a:pt x="230" y="542"/>
                  </a:lnTo>
                  <a:lnTo>
                    <a:pt x="230" y="537"/>
                  </a:lnTo>
                  <a:lnTo>
                    <a:pt x="230" y="535"/>
                  </a:lnTo>
                  <a:lnTo>
                    <a:pt x="230" y="530"/>
                  </a:lnTo>
                  <a:lnTo>
                    <a:pt x="230" y="527"/>
                  </a:lnTo>
                  <a:lnTo>
                    <a:pt x="232" y="525"/>
                  </a:lnTo>
                  <a:lnTo>
                    <a:pt x="234" y="523"/>
                  </a:lnTo>
                  <a:lnTo>
                    <a:pt x="237" y="520"/>
                  </a:lnTo>
                  <a:lnTo>
                    <a:pt x="237" y="520"/>
                  </a:lnTo>
                  <a:lnTo>
                    <a:pt x="237" y="520"/>
                  </a:lnTo>
                  <a:lnTo>
                    <a:pt x="239" y="518"/>
                  </a:lnTo>
                  <a:lnTo>
                    <a:pt x="241" y="520"/>
                  </a:lnTo>
                  <a:lnTo>
                    <a:pt x="241" y="523"/>
                  </a:lnTo>
                  <a:lnTo>
                    <a:pt x="246" y="532"/>
                  </a:lnTo>
                  <a:lnTo>
                    <a:pt x="246" y="535"/>
                  </a:lnTo>
                  <a:lnTo>
                    <a:pt x="248" y="537"/>
                  </a:lnTo>
                  <a:lnTo>
                    <a:pt x="251" y="539"/>
                  </a:lnTo>
                  <a:lnTo>
                    <a:pt x="256" y="539"/>
                  </a:lnTo>
                  <a:lnTo>
                    <a:pt x="258" y="539"/>
                  </a:lnTo>
                  <a:lnTo>
                    <a:pt x="258" y="542"/>
                  </a:lnTo>
                  <a:lnTo>
                    <a:pt x="260" y="544"/>
                  </a:lnTo>
                  <a:lnTo>
                    <a:pt x="260" y="546"/>
                  </a:lnTo>
                  <a:lnTo>
                    <a:pt x="263" y="546"/>
                  </a:lnTo>
                  <a:lnTo>
                    <a:pt x="263" y="546"/>
                  </a:lnTo>
                  <a:lnTo>
                    <a:pt x="265" y="544"/>
                  </a:lnTo>
                  <a:lnTo>
                    <a:pt x="265" y="544"/>
                  </a:lnTo>
                  <a:lnTo>
                    <a:pt x="267" y="544"/>
                  </a:lnTo>
                  <a:lnTo>
                    <a:pt x="267" y="544"/>
                  </a:lnTo>
                  <a:lnTo>
                    <a:pt x="267" y="544"/>
                  </a:lnTo>
                  <a:lnTo>
                    <a:pt x="293" y="539"/>
                  </a:lnTo>
                  <a:lnTo>
                    <a:pt x="298" y="539"/>
                  </a:lnTo>
                  <a:lnTo>
                    <a:pt x="300" y="542"/>
                  </a:lnTo>
                  <a:lnTo>
                    <a:pt x="300" y="546"/>
                  </a:lnTo>
                  <a:lnTo>
                    <a:pt x="298" y="551"/>
                  </a:lnTo>
                  <a:lnTo>
                    <a:pt x="296" y="558"/>
                  </a:lnTo>
                  <a:lnTo>
                    <a:pt x="296" y="561"/>
                  </a:lnTo>
                  <a:lnTo>
                    <a:pt x="296" y="563"/>
                  </a:lnTo>
                  <a:lnTo>
                    <a:pt x="296" y="568"/>
                  </a:lnTo>
                  <a:lnTo>
                    <a:pt x="296" y="570"/>
                  </a:lnTo>
                  <a:lnTo>
                    <a:pt x="296" y="570"/>
                  </a:lnTo>
                  <a:lnTo>
                    <a:pt x="293" y="572"/>
                  </a:lnTo>
                  <a:lnTo>
                    <a:pt x="291" y="572"/>
                  </a:lnTo>
                  <a:lnTo>
                    <a:pt x="291" y="575"/>
                  </a:lnTo>
                  <a:lnTo>
                    <a:pt x="289" y="577"/>
                  </a:lnTo>
                  <a:lnTo>
                    <a:pt x="289" y="584"/>
                  </a:lnTo>
                  <a:lnTo>
                    <a:pt x="286" y="587"/>
                  </a:lnTo>
                  <a:lnTo>
                    <a:pt x="289" y="589"/>
                  </a:lnTo>
                  <a:lnTo>
                    <a:pt x="289" y="589"/>
                  </a:lnTo>
                  <a:lnTo>
                    <a:pt x="293" y="589"/>
                  </a:lnTo>
                  <a:lnTo>
                    <a:pt x="296" y="591"/>
                  </a:lnTo>
                  <a:lnTo>
                    <a:pt x="296" y="591"/>
                  </a:lnTo>
                  <a:lnTo>
                    <a:pt x="300" y="596"/>
                  </a:lnTo>
                  <a:lnTo>
                    <a:pt x="303" y="598"/>
                  </a:lnTo>
                  <a:lnTo>
                    <a:pt x="305" y="598"/>
                  </a:lnTo>
                  <a:lnTo>
                    <a:pt x="308" y="598"/>
                  </a:lnTo>
                  <a:lnTo>
                    <a:pt x="308" y="598"/>
                  </a:lnTo>
                  <a:lnTo>
                    <a:pt x="310" y="596"/>
                  </a:lnTo>
                  <a:lnTo>
                    <a:pt x="312" y="596"/>
                  </a:lnTo>
                  <a:lnTo>
                    <a:pt x="322" y="596"/>
                  </a:lnTo>
                  <a:lnTo>
                    <a:pt x="324" y="596"/>
                  </a:lnTo>
                  <a:lnTo>
                    <a:pt x="324" y="598"/>
                  </a:lnTo>
                  <a:lnTo>
                    <a:pt x="326" y="603"/>
                  </a:lnTo>
                  <a:lnTo>
                    <a:pt x="326" y="603"/>
                  </a:lnTo>
                  <a:lnTo>
                    <a:pt x="331" y="603"/>
                  </a:lnTo>
                  <a:lnTo>
                    <a:pt x="336" y="601"/>
                  </a:lnTo>
                  <a:lnTo>
                    <a:pt x="338" y="598"/>
                  </a:lnTo>
                  <a:lnTo>
                    <a:pt x="341" y="601"/>
                  </a:lnTo>
                  <a:lnTo>
                    <a:pt x="341" y="603"/>
                  </a:lnTo>
                  <a:lnTo>
                    <a:pt x="338" y="613"/>
                  </a:lnTo>
                  <a:lnTo>
                    <a:pt x="338" y="615"/>
                  </a:lnTo>
                  <a:lnTo>
                    <a:pt x="338" y="615"/>
                  </a:lnTo>
                  <a:lnTo>
                    <a:pt x="343" y="613"/>
                  </a:lnTo>
                  <a:lnTo>
                    <a:pt x="352" y="613"/>
                  </a:lnTo>
                  <a:lnTo>
                    <a:pt x="355" y="613"/>
                  </a:lnTo>
                  <a:lnTo>
                    <a:pt x="360" y="610"/>
                  </a:lnTo>
                  <a:lnTo>
                    <a:pt x="367" y="603"/>
                  </a:lnTo>
                  <a:lnTo>
                    <a:pt x="369" y="601"/>
                  </a:lnTo>
                  <a:lnTo>
                    <a:pt x="376" y="598"/>
                  </a:lnTo>
                  <a:lnTo>
                    <a:pt x="376" y="598"/>
                  </a:lnTo>
                  <a:lnTo>
                    <a:pt x="379" y="596"/>
                  </a:lnTo>
                  <a:lnTo>
                    <a:pt x="386" y="584"/>
                  </a:lnTo>
                  <a:lnTo>
                    <a:pt x="388" y="582"/>
                  </a:lnTo>
                  <a:lnTo>
                    <a:pt x="393" y="580"/>
                  </a:lnTo>
                  <a:lnTo>
                    <a:pt x="395" y="577"/>
                  </a:lnTo>
                  <a:lnTo>
                    <a:pt x="400" y="577"/>
                  </a:lnTo>
                  <a:lnTo>
                    <a:pt x="402" y="577"/>
                  </a:lnTo>
                  <a:lnTo>
                    <a:pt x="405" y="575"/>
                  </a:lnTo>
                  <a:lnTo>
                    <a:pt x="405" y="572"/>
                  </a:lnTo>
                  <a:lnTo>
                    <a:pt x="405" y="570"/>
                  </a:lnTo>
                  <a:lnTo>
                    <a:pt x="407" y="568"/>
                  </a:lnTo>
                  <a:lnTo>
                    <a:pt x="409" y="565"/>
                  </a:lnTo>
                  <a:lnTo>
                    <a:pt x="412" y="565"/>
                  </a:lnTo>
                  <a:lnTo>
                    <a:pt x="414" y="565"/>
                  </a:lnTo>
                  <a:lnTo>
                    <a:pt x="416" y="563"/>
                  </a:lnTo>
                  <a:lnTo>
                    <a:pt x="419" y="563"/>
                  </a:lnTo>
                  <a:lnTo>
                    <a:pt x="423" y="563"/>
                  </a:lnTo>
                  <a:lnTo>
                    <a:pt x="433" y="565"/>
                  </a:lnTo>
                  <a:lnTo>
                    <a:pt x="435" y="568"/>
                  </a:lnTo>
                  <a:lnTo>
                    <a:pt x="438" y="572"/>
                  </a:lnTo>
                  <a:lnTo>
                    <a:pt x="440" y="575"/>
                  </a:lnTo>
                  <a:lnTo>
                    <a:pt x="447" y="582"/>
                  </a:lnTo>
                  <a:lnTo>
                    <a:pt x="454" y="584"/>
                  </a:lnTo>
                  <a:lnTo>
                    <a:pt x="457" y="584"/>
                  </a:lnTo>
                  <a:lnTo>
                    <a:pt x="459" y="589"/>
                  </a:lnTo>
                  <a:lnTo>
                    <a:pt x="464" y="594"/>
                  </a:lnTo>
                  <a:lnTo>
                    <a:pt x="464" y="596"/>
                  </a:lnTo>
                  <a:lnTo>
                    <a:pt x="466" y="598"/>
                  </a:lnTo>
                  <a:lnTo>
                    <a:pt x="473" y="601"/>
                  </a:lnTo>
                  <a:lnTo>
                    <a:pt x="478" y="603"/>
                  </a:lnTo>
                  <a:lnTo>
                    <a:pt x="478" y="603"/>
                  </a:lnTo>
                  <a:lnTo>
                    <a:pt x="480" y="603"/>
                  </a:lnTo>
                  <a:lnTo>
                    <a:pt x="492" y="603"/>
                  </a:lnTo>
                  <a:lnTo>
                    <a:pt x="497" y="603"/>
                  </a:lnTo>
                  <a:lnTo>
                    <a:pt x="499" y="606"/>
                  </a:lnTo>
                  <a:lnTo>
                    <a:pt x="509" y="615"/>
                  </a:lnTo>
                  <a:lnTo>
                    <a:pt x="511" y="617"/>
                  </a:lnTo>
                  <a:lnTo>
                    <a:pt x="511" y="620"/>
                  </a:lnTo>
                  <a:lnTo>
                    <a:pt x="513" y="620"/>
                  </a:lnTo>
                  <a:lnTo>
                    <a:pt x="525" y="615"/>
                  </a:lnTo>
                  <a:lnTo>
                    <a:pt x="527" y="615"/>
                  </a:lnTo>
                  <a:lnTo>
                    <a:pt x="527" y="615"/>
                  </a:lnTo>
                  <a:lnTo>
                    <a:pt x="537" y="608"/>
                  </a:lnTo>
                  <a:lnTo>
                    <a:pt x="539" y="606"/>
                  </a:lnTo>
                  <a:lnTo>
                    <a:pt x="542" y="606"/>
                  </a:lnTo>
                  <a:lnTo>
                    <a:pt x="546" y="606"/>
                  </a:lnTo>
                  <a:lnTo>
                    <a:pt x="549" y="606"/>
                  </a:lnTo>
                  <a:lnTo>
                    <a:pt x="549" y="603"/>
                  </a:lnTo>
                  <a:lnTo>
                    <a:pt x="551" y="601"/>
                  </a:lnTo>
                  <a:lnTo>
                    <a:pt x="551" y="596"/>
                  </a:lnTo>
                  <a:lnTo>
                    <a:pt x="553" y="594"/>
                  </a:lnTo>
                  <a:lnTo>
                    <a:pt x="556" y="591"/>
                  </a:lnTo>
                  <a:lnTo>
                    <a:pt x="556" y="591"/>
                  </a:lnTo>
                  <a:lnTo>
                    <a:pt x="561" y="591"/>
                  </a:lnTo>
                  <a:lnTo>
                    <a:pt x="570" y="591"/>
                  </a:lnTo>
                  <a:lnTo>
                    <a:pt x="577" y="591"/>
                  </a:lnTo>
                  <a:lnTo>
                    <a:pt x="582" y="594"/>
                  </a:lnTo>
                  <a:lnTo>
                    <a:pt x="582" y="591"/>
                  </a:lnTo>
                  <a:lnTo>
                    <a:pt x="584" y="589"/>
                  </a:lnTo>
                  <a:lnTo>
                    <a:pt x="587" y="589"/>
                  </a:lnTo>
                  <a:lnTo>
                    <a:pt x="587" y="589"/>
                  </a:lnTo>
                  <a:lnTo>
                    <a:pt x="589" y="589"/>
                  </a:lnTo>
                  <a:lnTo>
                    <a:pt x="601" y="589"/>
                  </a:lnTo>
                  <a:lnTo>
                    <a:pt x="610" y="589"/>
                  </a:lnTo>
                  <a:lnTo>
                    <a:pt x="613" y="589"/>
                  </a:lnTo>
                  <a:lnTo>
                    <a:pt x="617" y="589"/>
                  </a:lnTo>
                  <a:lnTo>
                    <a:pt x="629" y="589"/>
                  </a:lnTo>
                  <a:lnTo>
                    <a:pt x="634" y="589"/>
                  </a:lnTo>
                  <a:lnTo>
                    <a:pt x="639" y="589"/>
                  </a:lnTo>
                  <a:lnTo>
                    <a:pt x="641" y="589"/>
                  </a:lnTo>
                  <a:lnTo>
                    <a:pt x="643" y="589"/>
                  </a:lnTo>
                  <a:lnTo>
                    <a:pt x="648" y="587"/>
                  </a:lnTo>
                  <a:lnTo>
                    <a:pt x="650" y="587"/>
                  </a:lnTo>
                  <a:lnTo>
                    <a:pt x="653" y="589"/>
                  </a:lnTo>
                  <a:lnTo>
                    <a:pt x="655" y="594"/>
                  </a:lnTo>
                  <a:lnTo>
                    <a:pt x="658" y="594"/>
                  </a:lnTo>
                  <a:lnTo>
                    <a:pt x="660" y="594"/>
                  </a:lnTo>
                  <a:lnTo>
                    <a:pt x="667" y="594"/>
                  </a:lnTo>
                  <a:lnTo>
                    <a:pt x="674" y="594"/>
                  </a:lnTo>
                  <a:lnTo>
                    <a:pt x="681" y="591"/>
                  </a:lnTo>
                  <a:lnTo>
                    <a:pt x="684" y="594"/>
                  </a:lnTo>
                  <a:lnTo>
                    <a:pt x="688" y="596"/>
                  </a:lnTo>
                  <a:lnTo>
                    <a:pt x="691" y="598"/>
                  </a:lnTo>
                  <a:lnTo>
                    <a:pt x="695" y="596"/>
                  </a:lnTo>
                  <a:lnTo>
                    <a:pt x="698" y="594"/>
                  </a:lnTo>
                  <a:lnTo>
                    <a:pt x="700" y="591"/>
                  </a:lnTo>
                  <a:lnTo>
                    <a:pt x="702" y="589"/>
                  </a:lnTo>
                  <a:lnTo>
                    <a:pt x="705" y="587"/>
                  </a:lnTo>
                  <a:lnTo>
                    <a:pt x="705" y="587"/>
                  </a:lnTo>
                  <a:lnTo>
                    <a:pt x="710" y="587"/>
                  </a:lnTo>
                  <a:lnTo>
                    <a:pt x="714" y="589"/>
                  </a:lnTo>
                  <a:lnTo>
                    <a:pt x="733" y="601"/>
                  </a:lnTo>
                  <a:lnTo>
                    <a:pt x="738" y="601"/>
                  </a:lnTo>
                  <a:lnTo>
                    <a:pt x="743" y="598"/>
                  </a:lnTo>
                  <a:lnTo>
                    <a:pt x="743" y="596"/>
                  </a:lnTo>
                  <a:lnTo>
                    <a:pt x="743" y="594"/>
                  </a:lnTo>
                  <a:lnTo>
                    <a:pt x="743" y="591"/>
                  </a:lnTo>
                  <a:lnTo>
                    <a:pt x="743" y="589"/>
                  </a:lnTo>
                  <a:lnTo>
                    <a:pt x="743" y="587"/>
                  </a:lnTo>
                  <a:lnTo>
                    <a:pt x="745" y="584"/>
                  </a:lnTo>
                  <a:lnTo>
                    <a:pt x="745" y="582"/>
                  </a:lnTo>
                  <a:lnTo>
                    <a:pt x="750" y="582"/>
                  </a:lnTo>
                  <a:lnTo>
                    <a:pt x="750" y="580"/>
                  </a:lnTo>
                  <a:lnTo>
                    <a:pt x="752" y="577"/>
                  </a:lnTo>
                  <a:lnTo>
                    <a:pt x="754" y="568"/>
                  </a:lnTo>
                  <a:lnTo>
                    <a:pt x="754" y="565"/>
                  </a:lnTo>
                  <a:lnTo>
                    <a:pt x="754" y="563"/>
                  </a:lnTo>
                  <a:lnTo>
                    <a:pt x="754" y="561"/>
                  </a:lnTo>
                  <a:lnTo>
                    <a:pt x="759" y="551"/>
                  </a:lnTo>
                  <a:lnTo>
                    <a:pt x="759" y="549"/>
                  </a:lnTo>
                  <a:lnTo>
                    <a:pt x="762" y="546"/>
                  </a:lnTo>
                  <a:lnTo>
                    <a:pt x="762" y="546"/>
                  </a:lnTo>
                  <a:lnTo>
                    <a:pt x="764" y="544"/>
                  </a:lnTo>
                  <a:lnTo>
                    <a:pt x="764" y="542"/>
                  </a:lnTo>
                  <a:lnTo>
                    <a:pt x="764" y="537"/>
                  </a:lnTo>
                  <a:lnTo>
                    <a:pt x="764" y="535"/>
                  </a:lnTo>
                  <a:lnTo>
                    <a:pt x="764" y="530"/>
                  </a:lnTo>
                  <a:lnTo>
                    <a:pt x="764" y="527"/>
                  </a:lnTo>
                  <a:lnTo>
                    <a:pt x="766" y="525"/>
                  </a:lnTo>
                  <a:lnTo>
                    <a:pt x="766" y="523"/>
                  </a:lnTo>
                  <a:lnTo>
                    <a:pt x="769" y="523"/>
                  </a:lnTo>
                  <a:lnTo>
                    <a:pt x="773" y="518"/>
                  </a:lnTo>
                  <a:lnTo>
                    <a:pt x="776" y="516"/>
                  </a:lnTo>
                  <a:lnTo>
                    <a:pt x="783" y="509"/>
                  </a:lnTo>
                  <a:lnTo>
                    <a:pt x="785" y="506"/>
                  </a:lnTo>
                  <a:lnTo>
                    <a:pt x="788" y="506"/>
                  </a:lnTo>
                  <a:lnTo>
                    <a:pt x="788" y="509"/>
                  </a:lnTo>
                  <a:lnTo>
                    <a:pt x="790" y="511"/>
                  </a:lnTo>
                  <a:lnTo>
                    <a:pt x="792" y="511"/>
                  </a:lnTo>
                  <a:lnTo>
                    <a:pt x="797" y="511"/>
                  </a:lnTo>
                  <a:lnTo>
                    <a:pt x="799" y="511"/>
                  </a:lnTo>
                  <a:lnTo>
                    <a:pt x="807" y="511"/>
                  </a:lnTo>
                  <a:lnTo>
                    <a:pt x="809" y="513"/>
                  </a:lnTo>
                  <a:lnTo>
                    <a:pt x="811" y="513"/>
                  </a:lnTo>
                  <a:lnTo>
                    <a:pt x="814" y="511"/>
                  </a:lnTo>
                  <a:lnTo>
                    <a:pt x="814" y="509"/>
                  </a:lnTo>
                  <a:lnTo>
                    <a:pt x="814" y="506"/>
                  </a:lnTo>
                  <a:lnTo>
                    <a:pt x="809" y="504"/>
                  </a:lnTo>
                  <a:lnTo>
                    <a:pt x="807" y="497"/>
                  </a:lnTo>
                  <a:lnTo>
                    <a:pt x="804" y="494"/>
                  </a:lnTo>
                  <a:lnTo>
                    <a:pt x="804" y="490"/>
                  </a:lnTo>
                  <a:lnTo>
                    <a:pt x="807" y="487"/>
                  </a:lnTo>
                  <a:lnTo>
                    <a:pt x="811" y="487"/>
                  </a:lnTo>
                  <a:lnTo>
                    <a:pt x="821" y="487"/>
                  </a:lnTo>
                  <a:lnTo>
                    <a:pt x="828" y="485"/>
                  </a:lnTo>
                  <a:lnTo>
                    <a:pt x="833" y="485"/>
                  </a:lnTo>
                  <a:lnTo>
                    <a:pt x="835" y="487"/>
                  </a:lnTo>
                  <a:lnTo>
                    <a:pt x="837" y="492"/>
                  </a:lnTo>
                  <a:lnTo>
                    <a:pt x="840" y="494"/>
                  </a:lnTo>
                  <a:lnTo>
                    <a:pt x="842" y="494"/>
                  </a:lnTo>
                  <a:lnTo>
                    <a:pt x="842" y="494"/>
                  </a:lnTo>
                  <a:lnTo>
                    <a:pt x="844" y="494"/>
                  </a:lnTo>
                  <a:lnTo>
                    <a:pt x="847" y="492"/>
                  </a:lnTo>
                  <a:lnTo>
                    <a:pt x="847" y="490"/>
                  </a:lnTo>
                  <a:lnTo>
                    <a:pt x="847" y="485"/>
                  </a:lnTo>
                  <a:lnTo>
                    <a:pt x="849" y="480"/>
                  </a:lnTo>
                  <a:lnTo>
                    <a:pt x="849" y="478"/>
                  </a:lnTo>
                  <a:lnTo>
                    <a:pt x="849" y="475"/>
                  </a:lnTo>
                  <a:lnTo>
                    <a:pt x="851" y="473"/>
                  </a:lnTo>
                  <a:lnTo>
                    <a:pt x="851" y="471"/>
                  </a:lnTo>
                  <a:lnTo>
                    <a:pt x="849" y="468"/>
                  </a:lnTo>
                  <a:lnTo>
                    <a:pt x="847" y="466"/>
                  </a:lnTo>
                  <a:lnTo>
                    <a:pt x="844" y="464"/>
                  </a:lnTo>
                  <a:lnTo>
                    <a:pt x="854" y="457"/>
                  </a:lnTo>
                  <a:lnTo>
                    <a:pt x="856" y="454"/>
                  </a:lnTo>
                  <a:lnTo>
                    <a:pt x="859" y="449"/>
                  </a:lnTo>
                  <a:lnTo>
                    <a:pt x="868" y="386"/>
                  </a:lnTo>
                  <a:lnTo>
                    <a:pt x="868" y="378"/>
                  </a:lnTo>
                  <a:lnTo>
                    <a:pt x="868" y="376"/>
                  </a:lnTo>
                  <a:lnTo>
                    <a:pt x="868" y="371"/>
                  </a:lnTo>
                  <a:lnTo>
                    <a:pt x="868" y="371"/>
                  </a:lnTo>
                  <a:lnTo>
                    <a:pt x="868" y="369"/>
                  </a:lnTo>
                  <a:lnTo>
                    <a:pt x="870" y="367"/>
                  </a:lnTo>
                  <a:lnTo>
                    <a:pt x="870" y="364"/>
                  </a:lnTo>
                  <a:lnTo>
                    <a:pt x="870" y="362"/>
                  </a:lnTo>
                  <a:lnTo>
                    <a:pt x="870" y="357"/>
                  </a:lnTo>
                  <a:lnTo>
                    <a:pt x="870" y="357"/>
                  </a:lnTo>
                  <a:lnTo>
                    <a:pt x="870" y="352"/>
                  </a:lnTo>
                  <a:lnTo>
                    <a:pt x="873" y="350"/>
                  </a:lnTo>
                  <a:lnTo>
                    <a:pt x="880" y="343"/>
                  </a:lnTo>
                  <a:lnTo>
                    <a:pt x="882" y="338"/>
                  </a:lnTo>
                  <a:lnTo>
                    <a:pt x="887" y="317"/>
                  </a:lnTo>
                  <a:lnTo>
                    <a:pt x="889" y="312"/>
                  </a:lnTo>
                  <a:lnTo>
                    <a:pt x="892" y="307"/>
                  </a:lnTo>
                  <a:lnTo>
                    <a:pt x="899" y="300"/>
                  </a:lnTo>
                  <a:lnTo>
                    <a:pt x="901" y="298"/>
                  </a:lnTo>
                  <a:lnTo>
                    <a:pt x="903" y="298"/>
                  </a:lnTo>
                  <a:lnTo>
                    <a:pt x="903" y="296"/>
                  </a:lnTo>
                  <a:lnTo>
                    <a:pt x="903" y="293"/>
                  </a:lnTo>
                  <a:lnTo>
                    <a:pt x="903" y="291"/>
                  </a:lnTo>
                  <a:lnTo>
                    <a:pt x="903" y="291"/>
                  </a:lnTo>
                  <a:lnTo>
                    <a:pt x="906" y="289"/>
                  </a:lnTo>
                  <a:lnTo>
                    <a:pt x="911" y="289"/>
                  </a:lnTo>
                  <a:lnTo>
                    <a:pt x="915" y="291"/>
                  </a:lnTo>
                  <a:lnTo>
                    <a:pt x="918" y="291"/>
                  </a:lnTo>
                  <a:lnTo>
                    <a:pt x="918" y="289"/>
                  </a:lnTo>
                  <a:lnTo>
                    <a:pt x="918" y="286"/>
                  </a:lnTo>
                  <a:lnTo>
                    <a:pt x="918" y="286"/>
                  </a:lnTo>
                  <a:lnTo>
                    <a:pt x="908" y="272"/>
                  </a:lnTo>
                  <a:lnTo>
                    <a:pt x="906" y="267"/>
                  </a:lnTo>
                  <a:lnTo>
                    <a:pt x="906" y="265"/>
                  </a:lnTo>
                  <a:lnTo>
                    <a:pt x="903" y="265"/>
                  </a:lnTo>
                  <a:lnTo>
                    <a:pt x="889" y="260"/>
                  </a:lnTo>
                  <a:lnTo>
                    <a:pt x="885" y="258"/>
                  </a:lnTo>
                  <a:lnTo>
                    <a:pt x="880" y="246"/>
                  </a:lnTo>
                  <a:lnTo>
                    <a:pt x="880" y="241"/>
                  </a:lnTo>
                  <a:lnTo>
                    <a:pt x="882" y="239"/>
                  </a:lnTo>
                  <a:lnTo>
                    <a:pt x="885" y="239"/>
                  </a:lnTo>
                  <a:lnTo>
                    <a:pt x="889" y="239"/>
                  </a:lnTo>
                  <a:lnTo>
                    <a:pt x="899" y="234"/>
                  </a:lnTo>
                  <a:lnTo>
                    <a:pt x="899" y="234"/>
                  </a:lnTo>
                  <a:lnTo>
                    <a:pt x="903" y="234"/>
                  </a:lnTo>
                  <a:lnTo>
                    <a:pt x="908" y="234"/>
                  </a:lnTo>
                  <a:lnTo>
                    <a:pt x="911" y="234"/>
                  </a:lnTo>
                  <a:lnTo>
                    <a:pt x="915" y="239"/>
                  </a:lnTo>
                  <a:lnTo>
                    <a:pt x="922" y="239"/>
                  </a:lnTo>
                  <a:lnTo>
                    <a:pt x="927" y="244"/>
                  </a:lnTo>
                  <a:lnTo>
                    <a:pt x="929" y="244"/>
                  </a:lnTo>
                  <a:lnTo>
                    <a:pt x="932" y="244"/>
                  </a:lnTo>
                  <a:lnTo>
                    <a:pt x="937" y="241"/>
                  </a:lnTo>
                  <a:lnTo>
                    <a:pt x="939" y="239"/>
                  </a:lnTo>
                  <a:lnTo>
                    <a:pt x="939" y="241"/>
                  </a:lnTo>
                  <a:lnTo>
                    <a:pt x="944" y="244"/>
                  </a:lnTo>
                  <a:lnTo>
                    <a:pt x="958" y="246"/>
                  </a:lnTo>
                  <a:lnTo>
                    <a:pt x="963" y="248"/>
                  </a:lnTo>
                  <a:lnTo>
                    <a:pt x="967" y="253"/>
                  </a:lnTo>
                  <a:lnTo>
                    <a:pt x="970" y="255"/>
                  </a:lnTo>
                  <a:lnTo>
                    <a:pt x="981" y="255"/>
                  </a:lnTo>
                  <a:lnTo>
                    <a:pt x="984" y="258"/>
                  </a:lnTo>
                  <a:lnTo>
                    <a:pt x="989" y="258"/>
                  </a:lnTo>
                  <a:lnTo>
                    <a:pt x="996" y="258"/>
                  </a:lnTo>
                  <a:lnTo>
                    <a:pt x="1031" y="263"/>
                  </a:lnTo>
                  <a:lnTo>
                    <a:pt x="1041" y="263"/>
                  </a:lnTo>
                  <a:lnTo>
                    <a:pt x="1043" y="263"/>
                  </a:lnTo>
                  <a:lnTo>
                    <a:pt x="1045" y="265"/>
                  </a:lnTo>
                  <a:lnTo>
                    <a:pt x="1048" y="267"/>
                  </a:lnTo>
                  <a:lnTo>
                    <a:pt x="1048" y="272"/>
                  </a:lnTo>
                  <a:lnTo>
                    <a:pt x="1048" y="277"/>
                  </a:lnTo>
                  <a:lnTo>
                    <a:pt x="1045" y="281"/>
                  </a:lnTo>
                  <a:lnTo>
                    <a:pt x="1045" y="284"/>
                  </a:lnTo>
                  <a:lnTo>
                    <a:pt x="1043" y="286"/>
                  </a:lnTo>
                  <a:lnTo>
                    <a:pt x="1045" y="289"/>
                  </a:lnTo>
                  <a:lnTo>
                    <a:pt x="1050" y="291"/>
                  </a:lnTo>
                  <a:lnTo>
                    <a:pt x="1050" y="293"/>
                  </a:lnTo>
                  <a:lnTo>
                    <a:pt x="1050" y="296"/>
                  </a:lnTo>
                  <a:lnTo>
                    <a:pt x="1052" y="298"/>
                  </a:lnTo>
                  <a:lnTo>
                    <a:pt x="1057" y="300"/>
                  </a:lnTo>
                  <a:lnTo>
                    <a:pt x="1076" y="300"/>
                  </a:lnTo>
                  <a:lnTo>
                    <a:pt x="1081" y="300"/>
                  </a:lnTo>
                  <a:lnTo>
                    <a:pt x="1083" y="303"/>
                  </a:lnTo>
                  <a:lnTo>
                    <a:pt x="1086" y="307"/>
                  </a:lnTo>
                  <a:lnTo>
                    <a:pt x="1088" y="319"/>
                  </a:lnTo>
                  <a:lnTo>
                    <a:pt x="1090" y="324"/>
                  </a:lnTo>
                  <a:lnTo>
                    <a:pt x="1097" y="326"/>
                  </a:lnTo>
                  <a:lnTo>
                    <a:pt x="1102" y="322"/>
                  </a:lnTo>
                  <a:lnTo>
                    <a:pt x="1109" y="315"/>
                  </a:lnTo>
                  <a:lnTo>
                    <a:pt x="1116" y="303"/>
                  </a:lnTo>
                  <a:lnTo>
                    <a:pt x="1119" y="298"/>
                  </a:lnTo>
                  <a:lnTo>
                    <a:pt x="1121" y="293"/>
                  </a:lnTo>
                  <a:lnTo>
                    <a:pt x="1121" y="291"/>
                  </a:lnTo>
                  <a:lnTo>
                    <a:pt x="1114" y="284"/>
                  </a:lnTo>
                  <a:lnTo>
                    <a:pt x="1104" y="274"/>
                  </a:lnTo>
                  <a:lnTo>
                    <a:pt x="1102" y="272"/>
                  </a:lnTo>
                  <a:lnTo>
                    <a:pt x="1102" y="272"/>
                  </a:lnTo>
                  <a:lnTo>
                    <a:pt x="1102" y="272"/>
                  </a:lnTo>
                  <a:lnTo>
                    <a:pt x="1102" y="272"/>
                  </a:lnTo>
                  <a:lnTo>
                    <a:pt x="1102" y="265"/>
                  </a:lnTo>
                  <a:lnTo>
                    <a:pt x="1104" y="260"/>
                  </a:lnTo>
                  <a:lnTo>
                    <a:pt x="1112" y="255"/>
                  </a:lnTo>
                  <a:lnTo>
                    <a:pt x="1119" y="244"/>
                  </a:lnTo>
                  <a:lnTo>
                    <a:pt x="1130" y="237"/>
                  </a:lnTo>
                  <a:lnTo>
                    <a:pt x="1135" y="232"/>
                  </a:lnTo>
                  <a:lnTo>
                    <a:pt x="1138" y="229"/>
                  </a:lnTo>
                  <a:lnTo>
                    <a:pt x="1145" y="220"/>
                  </a:lnTo>
                  <a:lnTo>
                    <a:pt x="1145" y="220"/>
                  </a:lnTo>
                  <a:lnTo>
                    <a:pt x="1147" y="220"/>
                  </a:lnTo>
                  <a:lnTo>
                    <a:pt x="1156" y="203"/>
                  </a:lnTo>
                  <a:lnTo>
                    <a:pt x="1161" y="196"/>
                  </a:lnTo>
                  <a:lnTo>
                    <a:pt x="1168" y="192"/>
                  </a:lnTo>
                  <a:lnTo>
                    <a:pt x="1178" y="184"/>
                  </a:lnTo>
                  <a:lnTo>
                    <a:pt x="1180" y="182"/>
                  </a:lnTo>
                  <a:lnTo>
                    <a:pt x="1185" y="175"/>
                  </a:lnTo>
                  <a:lnTo>
                    <a:pt x="1187" y="173"/>
                  </a:lnTo>
                  <a:lnTo>
                    <a:pt x="1192" y="168"/>
                  </a:lnTo>
                  <a:lnTo>
                    <a:pt x="1213" y="142"/>
                  </a:lnTo>
                  <a:lnTo>
                    <a:pt x="1237" y="123"/>
                  </a:lnTo>
                  <a:lnTo>
                    <a:pt x="1239" y="121"/>
                  </a:lnTo>
                  <a:lnTo>
                    <a:pt x="1239" y="118"/>
                  </a:lnTo>
                  <a:lnTo>
                    <a:pt x="1242" y="116"/>
                  </a:lnTo>
                  <a:lnTo>
                    <a:pt x="1242" y="113"/>
                  </a:lnTo>
                  <a:lnTo>
                    <a:pt x="1244" y="111"/>
                  </a:lnTo>
                  <a:lnTo>
                    <a:pt x="1246" y="106"/>
                  </a:lnTo>
                  <a:lnTo>
                    <a:pt x="1246" y="106"/>
                  </a:lnTo>
                  <a:lnTo>
                    <a:pt x="1249" y="104"/>
                  </a:lnTo>
                  <a:lnTo>
                    <a:pt x="1249" y="102"/>
                  </a:lnTo>
                  <a:lnTo>
                    <a:pt x="1249" y="102"/>
                  </a:lnTo>
                  <a:lnTo>
                    <a:pt x="1251" y="99"/>
                  </a:lnTo>
                  <a:lnTo>
                    <a:pt x="1253" y="97"/>
                  </a:lnTo>
                  <a:lnTo>
                    <a:pt x="1256" y="92"/>
                  </a:lnTo>
                  <a:lnTo>
                    <a:pt x="1256" y="92"/>
                  </a:lnTo>
                  <a:lnTo>
                    <a:pt x="1258" y="92"/>
                  </a:lnTo>
                  <a:lnTo>
                    <a:pt x="1261" y="92"/>
                  </a:lnTo>
                  <a:lnTo>
                    <a:pt x="1263" y="92"/>
                  </a:lnTo>
                  <a:lnTo>
                    <a:pt x="1265" y="95"/>
                  </a:lnTo>
                  <a:lnTo>
                    <a:pt x="1265" y="97"/>
                  </a:lnTo>
                  <a:lnTo>
                    <a:pt x="1268" y="102"/>
                  </a:lnTo>
                  <a:lnTo>
                    <a:pt x="1268" y="104"/>
                  </a:lnTo>
                  <a:lnTo>
                    <a:pt x="1275" y="109"/>
                  </a:lnTo>
                  <a:lnTo>
                    <a:pt x="1277" y="111"/>
                  </a:lnTo>
                  <a:lnTo>
                    <a:pt x="1284" y="128"/>
                  </a:lnTo>
                  <a:lnTo>
                    <a:pt x="1308" y="154"/>
                  </a:lnTo>
                  <a:lnTo>
                    <a:pt x="1315" y="158"/>
                  </a:lnTo>
                  <a:lnTo>
                    <a:pt x="1320" y="161"/>
                  </a:lnTo>
                  <a:lnTo>
                    <a:pt x="1322" y="163"/>
                  </a:lnTo>
                  <a:lnTo>
                    <a:pt x="1329" y="161"/>
                  </a:lnTo>
                  <a:lnTo>
                    <a:pt x="1329" y="161"/>
                  </a:lnTo>
                  <a:lnTo>
                    <a:pt x="1329" y="161"/>
                  </a:lnTo>
                  <a:lnTo>
                    <a:pt x="1329" y="161"/>
                  </a:lnTo>
                  <a:lnTo>
                    <a:pt x="1336" y="166"/>
                  </a:lnTo>
                  <a:lnTo>
                    <a:pt x="1346" y="170"/>
                  </a:lnTo>
                  <a:lnTo>
                    <a:pt x="1346" y="170"/>
                  </a:lnTo>
                  <a:lnTo>
                    <a:pt x="1346" y="170"/>
                  </a:lnTo>
                  <a:lnTo>
                    <a:pt x="1348" y="173"/>
                  </a:lnTo>
                  <a:lnTo>
                    <a:pt x="1350" y="175"/>
                  </a:lnTo>
                  <a:lnTo>
                    <a:pt x="1355" y="177"/>
                  </a:lnTo>
                  <a:lnTo>
                    <a:pt x="1362" y="180"/>
                  </a:lnTo>
                  <a:lnTo>
                    <a:pt x="1365" y="182"/>
                  </a:lnTo>
                  <a:lnTo>
                    <a:pt x="1367" y="184"/>
                  </a:lnTo>
                  <a:lnTo>
                    <a:pt x="1369" y="189"/>
                  </a:lnTo>
                  <a:lnTo>
                    <a:pt x="1369" y="194"/>
                  </a:lnTo>
                  <a:lnTo>
                    <a:pt x="1367" y="199"/>
                  </a:lnTo>
                  <a:lnTo>
                    <a:pt x="1365" y="199"/>
                  </a:lnTo>
                  <a:lnTo>
                    <a:pt x="1362" y="201"/>
                  </a:lnTo>
                  <a:lnTo>
                    <a:pt x="1362" y="203"/>
                  </a:lnTo>
                  <a:lnTo>
                    <a:pt x="1360" y="203"/>
                  </a:lnTo>
                  <a:lnTo>
                    <a:pt x="1362" y="206"/>
                  </a:lnTo>
                  <a:lnTo>
                    <a:pt x="1365" y="206"/>
                  </a:lnTo>
                  <a:lnTo>
                    <a:pt x="1372" y="206"/>
                  </a:lnTo>
                  <a:lnTo>
                    <a:pt x="1376" y="208"/>
                  </a:lnTo>
                  <a:lnTo>
                    <a:pt x="1379" y="208"/>
                  </a:lnTo>
                  <a:lnTo>
                    <a:pt x="1383" y="206"/>
                  </a:lnTo>
                  <a:lnTo>
                    <a:pt x="1386" y="203"/>
                  </a:lnTo>
                  <a:lnTo>
                    <a:pt x="1386" y="203"/>
                  </a:lnTo>
                  <a:lnTo>
                    <a:pt x="1391" y="206"/>
                  </a:lnTo>
                  <a:lnTo>
                    <a:pt x="1391" y="203"/>
                  </a:lnTo>
                  <a:lnTo>
                    <a:pt x="1395" y="203"/>
                  </a:lnTo>
                  <a:lnTo>
                    <a:pt x="1402" y="201"/>
                  </a:lnTo>
                  <a:lnTo>
                    <a:pt x="1405" y="201"/>
                  </a:lnTo>
                  <a:lnTo>
                    <a:pt x="1407" y="196"/>
                  </a:lnTo>
                  <a:lnTo>
                    <a:pt x="1410" y="196"/>
                  </a:lnTo>
                  <a:lnTo>
                    <a:pt x="1412" y="196"/>
                  </a:lnTo>
                  <a:lnTo>
                    <a:pt x="1414" y="196"/>
                  </a:lnTo>
                  <a:lnTo>
                    <a:pt x="1417" y="199"/>
                  </a:lnTo>
                  <a:lnTo>
                    <a:pt x="1428" y="203"/>
                  </a:lnTo>
                  <a:lnTo>
                    <a:pt x="1433" y="206"/>
                  </a:lnTo>
                  <a:lnTo>
                    <a:pt x="1433" y="203"/>
                  </a:lnTo>
                  <a:lnTo>
                    <a:pt x="1436" y="201"/>
                  </a:lnTo>
                  <a:lnTo>
                    <a:pt x="1438" y="199"/>
                  </a:lnTo>
                  <a:lnTo>
                    <a:pt x="1438" y="199"/>
                  </a:lnTo>
                  <a:lnTo>
                    <a:pt x="1440" y="196"/>
                  </a:lnTo>
                  <a:lnTo>
                    <a:pt x="1443" y="196"/>
                  </a:lnTo>
                  <a:lnTo>
                    <a:pt x="1443" y="194"/>
                  </a:lnTo>
                  <a:lnTo>
                    <a:pt x="1445" y="192"/>
                  </a:lnTo>
                  <a:lnTo>
                    <a:pt x="1447" y="192"/>
                  </a:lnTo>
                  <a:lnTo>
                    <a:pt x="1450" y="192"/>
                  </a:lnTo>
                  <a:lnTo>
                    <a:pt x="1452" y="192"/>
                  </a:lnTo>
                  <a:lnTo>
                    <a:pt x="1454" y="192"/>
                  </a:lnTo>
                  <a:lnTo>
                    <a:pt x="1454" y="189"/>
                  </a:lnTo>
                  <a:lnTo>
                    <a:pt x="1457" y="187"/>
                  </a:lnTo>
                  <a:lnTo>
                    <a:pt x="1459" y="184"/>
                  </a:lnTo>
                  <a:lnTo>
                    <a:pt x="1459" y="182"/>
                  </a:lnTo>
                  <a:lnTo>
                    <a:pt x="1462" y="180"/>
                  </a:lnTo>
                  <a:lnTo>
                    <a:pt x="1462" y="177"/>
                  </a:lnTo>
                  <a:lnTo>
                    <a:pt x="1464" y="175"/>
                  </a:lnTo>
                  <a:lnTo>
                    <a:pt x="1464" y="173"/>
                  </a:lnTo>
                  <a:lnTo>
                    <a:pt x="1464" y="170"/>
                  </a:lnTo>
                  <a:lnTo>
                    <a:pt x="1464" y="158"/>
                  </a:lnTo>
                  <a:lnTo>
                    <a:pt x="1464" y="154"/>
                  </a:lnTo>
                  <a:lnTo>
                    <a:pt x="1464" y="154"/>
                  </a:lnTo>
                  <a:lnTo>
                    <a:pt x="1466" y="149"/>
                  </a:lnTo>
                  <a:lnTo>
                    <a:pt x="1471" y="142"/>
                  </a:lnTo>
                  <a:lnTo>
                    <a:pt x="1473" y="137"/>
                  </a:lnTo>
                  <a:lnTo>
                    <a:pt x="1483" y="99"/>
                  </a:lnTo>
                  <a:lnTo>
                    <a:pt x="1485" y="95"/>
                  </a:lnTo>
                  <a:lnTo>
                    <a:pt x="1488" y="92"/>
                  </a:lnTo>
                  <a:lnTo>
                    <a:pt x="1490" y="90"/>
                  </a:lnTo>
                  <a:lnTo>
                    <a:pt x="1495" y="87"/>
                  </a:lnTo>
                  <a:lnTo>
                    <a:pt x="1502" y="73"/>
                  </a:lnTo>
                  <a:lnTo>
                    <a:pt x="1523" y="52"/>
                  </a:lnTo>
                  <a:lnTo>
                    <a:pt x="1528" y="50"/>
                  </a:lnTo>
                  <a:lnTo>
                    <a:pt x="1532" y="47"/>
                  </a:lnTo>
                  <a:lnTo>
                    <a:pt x="1549" y="54"/>
                  </a:lnTo>
                  <a:lnTo>
                    <a:pt x="1563" y="61"/>
                  </a:lnTo>
                  <a:lnTo>
                    <a:pt x="1568" y="61"/>
                  </a:lnTo>
                  <a:lnTo>
                    <a:pt x="1573" y="59"/>
                  </a:lnTo>
                  <a:lnTo>
                    <a:pt x="1575" y="57"/>
                  </a:lnTo>
                  <a:lnTo>
                    <a:pt x="1577" y="57"/>
                  </a:lnTo>
                  <a:lnTo>
                    <a:pt x="1584" y="61"/>
                  </a:lnTo>
                  <a:lnTo>
                    <a:pt x="1594" y="61"/>
                  </a:lnTo>
                  <a:lnTo>
                    <a:pt x="1596" y="61"/>
                  </a:lnTo>
                  <a:lnTo>
                    <a:pt x="1599" y="59"/>
                  </a:lnTo>
                  <a:lnTo>
                    <a:pt x="1601" y="57"/>
                  </a:lnTo>
                  <a:lnTo>
                    <a:pt x="1603" y="54"/>
                  </a:lnTo>
                  <a:lnTo>
                    <a:pt x="1606" y="54"/>
                  </a:lnTo>
                  <a:lnTo>
                    <a:pt x="1611" y="52"/>
                  </a:lnTo>
                  <a:lnTo>
                    <a:pt x="1620" y="45"/>
                  </a:lnTo>
                  <a:lnTo>
                    <a:pt x="1622" y="45"/>
                  </a:lnTo>
                  <a:lnTo>
                    <a:pt x="1622" y="43"/>
                  </a:lnTo>
                  <a:lnTo>
                    <a:pt x="1625" y="38"/>
                  </a:lnTo>
                  <a:lnTo>
                    <a:pt x="1625" y="35"/>
                  </a:lnTo>
                  <a:lnTo>
                    <a:pt x="1625" y="35"/>
                  </a:lnTo>
                  <a:lnTo>
                    <a:pt x="1627" y="33"/>
                  </a:lnTo>
                  <a:lnTo>
                    <a:pt x="1632" y="31"/>
                  </a:lnTo>
                  <a:lnTo>
                    <a:pt x="1632" y="28"/>
                  </a:lnTo>
                  <a:lnTo>
                    <a:pt x="1629" y="24"/>
                  </a:lnTo>
                  <a:lnTo>
                    <a:pt x="1629" y="19"/>
                  </a:lnTo>
                  <a:lnTo>
                    <a:pt x="1632" y="17"/>
                  </a:lnTo>
                  <a:lnTo>
                    <a:pt x="1632" y="14"/>
                  </a:lnTo>
                  <a:lnTo>
                    <a:pt x="1634" y="12"/>
                  </a:lnTo>
                  <a:lnTo>
                    <a:pt x="1634" y="9"/>
                  </a:lnTo>
                  <a:lnTo>
                    <a:pt x="1637" y="7"/>
                  </a:lnTo>
                  <a:lnTo>
                    <a:pt x="1639" y="7"/>
                  </a:lnTo>
                  <a:lnTo>
                    <a:pt x="1644" y="5"/>
                  </a:lnTo>
                  <a:lnTo>
                    <a:pt x="1646" y="5"/>
                  </a:lnTo>
                  <a:lnTo>
                    <a:pt x="1648" y="0"/>
                  </a:lnTo>
                  <a:lnTo>
                    <a:pt x="1651" y="0"/>
                  </a:lnTo>
                  <a:lnTo>
                    <a:pt x="1653" y="0"/>
                  </a:lnTo>
                  <a:lnTo>
                    <a:pt x="1658" y="5"/>
                  </a:lnTo>
                  <a:lnTo>
                    <a:pt x="1660" y="5"/>
                  </a:lnTo>
                  <a:lnTo>
                    <a:pt x="1672" y="5"/>
                  </a:lnTo>
                  <a:lnTo>
                    <a:pt x="1674" y="7"/>
                  </a:lnTo>
                  <a:lnTo>
                    <a:pt x="1677" y="12"/>
                  </a:lnTo>
                  <a:lnTo>
                    <a:pt x="1686" y="19"/>
                  </a:lnTo>
                  <a:lnTo>
                    <a:pt x="1689" y="21"/>
                  </a:lnTo>
                  <a:lnTo>
                    <a:pt x="1691" y="21"/>
                  </a:lnTo>
                  <a:lnTo>
                    <a:pt x="1693" y="24"/>
                  </a:lnTo>
                  <a:lnTo>
                    <a:pt x="1696" y="24"/>
                  </a:lnTo>
                  <a:lnTo>
                    <a:pt x="1698" y="24"/>
                  </a:lnTo>
                  <a:lnTo>
                    <a:pt x="1698" y="21"/>
                  </a:lnTo>
                  <a:lnTo>
                    <a:pt x="1698" y="21"/>
                  </a:lnTo>
                  <a:lnTo>
                    <a:pt x="1700" y="19"/>
                  </a:lnTo>
                  <a:lnTo>
                    <a:pt x="1700" y="19"/>
                  </a:lnTo>
                  <a:lnTo>
                    <a:pt x="1700" y="21"/>
                  </a:lnTo>
                  <a:lnTo>
                    <a:pt x="1703" y="21"/>
                  </a:lnTo>
                  <a:lnTo>
                    <a:pt x="1719" y="21"/>
                  </a:lnTo>
                  <a:lnTo>
                    <a:pt x="1726" y="24"/>
                  </a:lnTo>
                  <a:lnTo>
                    <a:pt x="1726" y="26"/>
                  </a:lnTo>
                  <a:lnTo>
                    <a:pt x="1726" y="31"/>
                  </a:lnTo>
                  <a:lnTo>
                    <a:pt x="1724" y="33"/>
                  </a:lnTo>
                  <a:lnTo>
                    <a:pt x="1724" y="35"/>
                  </a:lnTo>
                  <a:lnTo>
                    <a:pt x="1722" y="35"/>
                  </a:lnTo>
                  <a:lnTo>
                    <a:pt x="1719" y="38"/>
                  </a:lnTo>
                  <a:lnTo>
                    <a:pt x="1719" y="43"/>
                  </a:lnTo>
                  <a:lnTo>
                    <a:pt x="1719" y="43"/>
                  </a:lnTo>
                  <a:lnTo>
                    <a:pt x="1722" y="45"/>
                  </a:lnTo>
                  <a:lnTo>
                    <a:pt x="1722" y="47"/>
                  </a:lnTo>
                  <a:lnTo>
                    <a:pt x="1719" y="52"/>
                  </a:lnTo>
                  <a:lnTo>
                    <a:pt x="1717" y="52"/>
                  </a:lnTo>
                  <a:lnTo>
                    <a:pt x="1710" y="54"/>
                  </a:lnTo>
                  <a:lnTo>
                    <a:pt x="1707" y="54"/>
                  </a:lnTo>
                  <a:lnTo>
                    <a:pt x="1705" y="57"/>
                  </a:lnTo>
                  <a:lnTo>
                    <a:pt x="1705" y="59"/>
                  </a:lnTo>
                  <a:lnTo>
                    <a:pt x="1705" y="61"/>
                  </a:lnTo>
                  <a:lnTo>
                    <a:pt x="1707" y="61"/>
                  </a:lnTo>
                  <a:lnTo>
                    <a:pt x="1707" y="64"/>
                  </a:lnTo>
                  <a:lnTo>
                    <a:pt x="1707" y="64"/>
                  </a:lnTo>
                  <a:lnTo>
                    <a:pt x="1707" y="66"/>
                  </a:lnTo>
                  <a:lnTo>
                    <a:pt x="1705" y="69"/>
                  </a:lnTo>
                  <a:lnTo>
                    <a:pt x="1705" y="71"/>
                  </a:lnTo>
                  <a:lnTo>
                    <a:pt x="1707" y="71"/>
                  </a:lnTo>
                  <a:lnTo>
                    <a:pt x="1707" y="73"/>
                  </a:lnTo>
                  <a:lnTo>
                    <a:pt x="1712" y="78"/>
                  </a:lnTo>
                  <a:lnTo>
                    <a:pt x="1715" y="80"/>
                  </a:lnTo>
                  <a:lnTo>
                    <a:pt x="1717" y="80"/>
                  </a:lnTo>
                  <a:lnTo>
                    <a:pt x="1719" y="87"/>
                  </a:lnTo>
                  <a:lnTo>
                    <a:pt x="1719" y="90"/>
                  </a:lnTo>
                  <a:lnTo>
                    <a:pt x="1719" y="92"/>
                  </a:lnTo>
                  <a:lnTo>
                    <a:pt x="1717" y="95"/>
                  </a:lnTo>
                  <a:lnTo>
                    <a:pt x="1712" y="95"/>
                  </a:lnTo>
                  <a:lnTo>
                    <a:pt x="1712" y="95"/>
                  </a:lnTo>
                  <a:lnTo>
                    <a:pt x="1712" y="97"/>
                  </a:lnTo>
                  <a:lnTo>
                    <a:pt x="1710" y="97"/>
                  </a:lnTo>
                  <a:lnTo>
                    <a:pt x="1710" y="99"/>
                  </a:lnTo>
                  <a:lnTo>
                    <a:pt x="1705" y="99"/>
                  </a:lnTo>
                  <a:lnTo>
                    <a:pt x="1705" y="102"/>
                  </a:lnTo>
                  <a:lnTo>
                    <a:pt x="1705" y="106"/>
                  </a:lnTo>
                  <a:lnTo>
                    <a:pt x="1707" y="109"/>
                  </a:lnTo>
                  <a:lnTo>
                    <a:pt x="1707" y="109"/>
                  </a:lnTo>
                  <a:lnTo>
                    <a:pt x="1710" y="111"/>
                  </a:lnTo>
                  <a:lnTo>
                    <a:pt x="1712" y="111"/>
                  </a:lnTo>
                  <a:lnTo>
                    <a:pt x="1712" y="111"/>
                  </a:lnTo>
                  <a:lnTo>
                    <a:pt x="1712" y="113"/>
                  </a:lnTo>
                  <a:lnTo>
                    <a:pt x="1715" y="116"/>
                  </a:lnTo>
                  <a:lnTo>
                    <a:pt x="1715" y="118"/>
                  </a:lnTo>
                  <a:lnTo>
                    <a:pt x="1717" y="121"/>
                  </a:lnTo>
                  <a:lnTo>
                    <a:pt x="1717" y="121"/>
                  </a:lnTo>
                  <a:lnTo>
                    <a:pt x="1722" y="123"/>
                  </a:lnTo>
                  <a:lnTo>
                    <a:pt x="1722" y="123"/>
                  </a:lnTo>
                  <a:lnTo>
                    <a:pt x="1726" y="128"/>
                  </a:lnTo>
                  <a:lnTo>
                    <a:pt x="1726" y="130"/>
                  </a:lnTo>
                  <a:lnTo>
                    <a:pt x="1729" y="137"/>
                  </a:lnTo>
                  <a:lnTo>
                    <a:pt x="1731" y="142"/>
                  </a:lnTo>
                  <a:lnTo>
                    <a:pt x="1733" y="142"/>
                  </a:lnTo>
                  <a:lnTo>
                    <a:pt x="1733" y="142"/>
                  </a:lnTo>
                  <a:lnTo>
                    <a:pt x="1736" y="142"/>
                  </a:lnTo>
                  <a:lnTo>
                    <a:pt x="1738" y="144"/>
                  </a:lnTo>
                  <a:lnTo>
                    <a:pt x="1738" y="151"/>
                  </a:lnTo>
                  <a:lnTo>
                    <a:pt x="1738" y="156"/>
                  </a:lnTo>
                  <a:lnTo>
                    <a:pt x="1736" y="158"/>
                  </a:lnTo>
                  <a:lnTo>
                    <a:pt x="1736" y="161"/>
                  </a:lnTo>
                  <a:lnTo>
                    <a:pt x="1733" y="163"/>
                  </a:lnTo>
                  <a:lnTo>
                    <a:pt x="1733" y="168"/>
                  </a:lnTo>
                  <a:lnTo>
                    <a:pt x="1733" y="170"/>
                  </a:lnTo>
                  <a:lnTo>
                    <a:pt x="1733" y="173"/>
                  </a:lnTo>
                  <a:lnTo>
                    <a:pt x="1736" y="175"/>
                  </a:lnTo>
                  <a:lnTo>
                    <a:pt x="1738" y="177"/>
                  </a:lnTo>
                  <a:lnTo>
                    <a:pt x="1738" y="177"/>
                  </a:lnTo>
                  <a:lnTo>
                    <a:pt x="1741" y="180"/>
                  </a:lnTo>
                  <a:lnTo>
                    <a:pt x="1743" y="187"/>
                  </a:lnTo>
                  <a:lnTo>
                    <a:pt x="1745" y="189"/>
                  </a:lnTo>
                  <a:lnTo>
                    <a:pt x="1748" y="192"/>
                  </a:lnTo>
                  <a:lnTo>
                    <a:pt x="1752" y="192"/>
                  </a:lnTo>
                  <a:lnTo>
                    <a:pt x="1755" y="194"/>
                  </a:lnTo>
                  <a:lnTo>
                    <a:pt x="1755" y="196"/>
                  </a:lnTo>
                  <a:lnTo>
                    <a:pt x="1757" y="213"/>
                  </a:lnTo>
                  <a:lnTo>
                    <a:pt x="1757" y="213"/>
                  </a:lnTo>
                  <a:lnTo>
                    <a:pt x="1757" y="213"/>
                  </a:lnTo>
                  <a:lnTo>
                    <a:pt x="1759" y="215"/>
                  </a:lnTo>
                  <a:lnTo>
                    <a:pt x="1767" y="218"/>
                  </a:lnTo>
                  <a:lnTo>
                    <a:pt x="1771" y="220"/>
                  </a:lnTo>
                  <a:lnTo>
                    <a:pt x="1774" y="220"/>
                  </a:lnTo>
                  <a:lnTo>
                    <a:pt x="1776" y="220"/>
                  </a:lnTo>
                  <a:lnTo>
                    <a:pt x="1778" y="218"/>
                  </a:lnTo>
                  <a:lnTo>
                    <a:pt x="1783" y="218"/>
                  </a:lnTo>
                  <a:lnTo>
                    <a:pt x="1785" y="218"/>
                  </a:lnTo>
                  <a:lnTo>
                    <a:pt x="1785" y="218"/>
                  </a:lnTo>
                  <a:lnTo>
                    <a:pt x="1788" y="220"/>
                  </a:lnTo>
                  <a:lnTo>
                    <a:pt x="1790" y="222"/>
                  </a:lnTo>
                  <a:lnTo>
                    <a:pt x="1793" y="222"/>
                  </a:lnTo>
                  <a:lnTo>
                    <a:pt x="1795" y="222"/>
                  </a:lnTo>
                  <a:lnTo>
                    <a:pt x="1800" y="225"/>
                  </a:lnTo>
                  <a:lnTo>
                    <a:pt x="1800" y="227"/>
                  </a:lnTo>
                  <a:lnTo>
                    <a:pt x="1800" y="229"/>
                  </a:lnTo>
                  <a:lnTo>
                    <a:pt x="1800" y="232"/>
                  </a:lnTo>
                  <a:lnTo>
                    <a:pt x="1800" y="234"/>
                  </a:lnTo>
                  <a:lnTo>
                    <a:pt x="1800" y="237"/>
                  </a:lnTo>
                  <a:lnTo>
                    <a:pt x="1800" y="237"/>
                  </a:lnTo>
                  <a:lnTo>
                    <a:pt x="1802" y="237"/>
                  </a:lnTo>
                  <a:lnTo>
                    <a:pt x="1802" y="239"/>
                  </a:lnTo>
                  <a:lnTo>
                    <a:pt x="1802" y="241"/>
                  </a:lnTo>
                  <a:lnTo>
                    <a:pt x="1802" y="244"/>
                  </a:lnTo>
                  <a:lnTo>
                    <a:pt x="1802" y="246"/>
                  </a:lnTo>
                  <a:lnTo>
                    <a:pt x="1804" y="248"/>
                  </a:lnTo>
                  <a:lnTo>
                    <a:pt x="1804" y="248"/>
                  </a:lnTo>
                  <a:lnTo>
                    <a:pt x="1804" y="251"/>
                  </a:lnTo>
                  <a:lnTo>
                    <a:pt x="1804" y="255"/>
                  </a:lnTo>
                  <a:lnTo>
                    <a:pt x="1804" y="258"/>
                  </a:lnTo>
                  <a:lnTo>
                    <a:pt x="1807" y="258"/>
                  </a:lnTo>
                  <a:lnTo>
                    <a:pt x="1816" y="260"/>
                  </a:lnTo>
                  <a:lnTo>
                    <a:pt x="1819" y="260"/>
                  </a:lnTo>
                  <a:lnTo>
                    <a:pt x="1821" y="260"/>
                  </a:lnTo>
                  <a:lnTo>
                    <a:pt x="1821" y="258"/>
                  </a:lnTo>
                  <a:lnTo>
                    <a:pt x="1821" y="258"/>
                  </a:lnTo>
                  <a:lnTo>
                    <a:pt x="1823" y="255"/>
                  </a:lnTo>
                  <a:lnTo>
                    <a:pt x="1826" y="255"/>
                  </a:lnTo>
                  <a:lnTo>
                    <a:pt x="1828" y="258"/>
                  </a:lnTo>
                  <a:lnTo>
                    <a:pt x="1830" y="260"/>
                  </a:lnTo>
                  <a:lnTo>
                    <a:pt x="1830" y="260"/>
                  </a:lnTo>
                  <a:lnTo>
                    <a:pt x="1830" y="263"/>
                  </a:lnTo>
                  <a:lnTo>
                    <a:pt x="1828" y="265"/>
                  </a:lnTo>
                  <a:lnTo>
                    <a:pt x="1828" y="267"/>
                  </a:lnTo>
                  <a:lnTo>
                    <a:pt x="1828" y="272"/>
                  </a:lnTo>
                  <a:lnTo>
                    <a:pt x="1828" y="274"/>
                  </a:lnTo>
                  <a:lnTo>
                    <a:pt x="1828" y="277"/>
                  </a:lnTo>
                  <a:lnTo>
                    <a:pt x="1830" y="281"/>
                  </a:lnTo>
                  <a:lnTo>
                    <a:pt x="1833" y="284"/>
                  </a:lnTo>
                  <a:lnTo>
                    <a:pt x="1835" y="289"/>
                  </a:lnTo>
                  <a:lnTo>
                    <a:pt x="1842" y="293"/>
                  </a:lnTo>
                  <a:lnTo>
                    <a:pt x="1842" y="296"/>
                  </a:lnTo>
                  <a:lnTo>
                    <a:pt x="1845" y="298"/>
                  </a:lnTo>
                  <a:lnTo>
                    <a:pt x="1845" y="298"/>
                  </a:lnTo>
                  <a:lnTo>
                    <a:pt x="1842" y="300"/>
                  </a:lnTo>
                  <a:lnTo>
                    <a:pt x="1840" y="300"/>
                  </a:lnTo>
                  <a:lnTo>
                    <a:pt x="1840" y="303"/>
                  </a:lnTo>
                  <a:lnTo>
                    <a:pt x="1840" y="305"/>
                  </a:lnTo>
                  <a:lnTo>
                    <a:pt x="1840" y="312"/>
                  </a:lnTo>
                  <a:lnTo>
                    <a:pt x="1840" y="315"/>
                  </a:lnTo>
                  <a:lnTo>
                    <a:pt x="1842" y="319"/>
                  </a:lnTo>
                  <a:lnTo>
                    <a:pt x="1842" y="322"/>
                  </a:lnTo>
                  <a:lnTo>
                    <a:pt x="1842" y="324"/>
                  </a:lnTo>
                  <a:lnTo>
                    <a:pt x="1840" y="329"/>
                  </a:lnTo>
                  <a:lnTo>
                    <a:pt x="1840" y="333"/>
                  </a:lnTo>
                  <a:lnTo>
                    <a:pt x="1840" y="336"/>
                  </a:lnTo>
                  <a:lnTo>
                    <a:pt x="1842" y="336"/>
                  </a:lnTo>
                  <a:lnTo>
                    <a:pt x="1840" y="338"/>
                  </a:lnTo>
                  <a:lnTo>
                    <a:pt x="1840" y="341"/>
                  </a:lnTo>
                  <a:lnTo>
                    <a:pt x="1838" y="343"/>
                  </a:lnTo>
                  <a:lnTo>
                    <a:pt x="1838" y="343"/>
                  </a:lnTo>
                  <a:lnTo>
                    <a:pt x="1838" y="345"/>
                  </a:lnTo>
                  <a:lnTo>
                    <a:pt x="1835" y="345"/>
                  </a:lnTo>
                  <a:lnTo>
                    <a:pt x="1842" y="390"/>
                  </a:lnTo>
                  <a:lnTo>
                    <a:pt x="1842" y="395"/>
                  </a:lnTo>
                  <a:lnTo>
                    <a:pt x="1845" y="395"/>
                  </a:lnTo>
                  <a:lnTo>
                    <a:pt x="1847" y="397"/>
                  </a:lnTo>
                  <a:lnTo>
                    <a:pt x="1849" y="397"/>
                  </a:lnTo>
                  <a:lnTo>
                    <a:pt x="1852" y="400"/>
                  </a:lnTo>
                  <a:lnTo>
                    <a:pt x="1852" y="402"/>
                  </a:lnTo>
                  <a:lnTo>
                    <a:pt x="1852" y="404"/>
                  </a:lnTo>
                  <a:lnTo>
                    <a:pt x="1852" y="407"/>
                  </a:lnTo>
                  <a:lnTo>
                    <a:pt x="1852" y="409"/>
                  </a:lnTo>
                  <a:lnTo>
                    <a:pt x="1852" y="412"/>
                  </a:lnTo>
                  <a:lnTo>
                    <a:pt x="1852" y="414"/>
                  </a:lnTo>
                  <a:lnTo>
                    <a:pt x="1852" y="414"/>
                  </a:lnTo>
                  <a:lnTo>
                    <a:pt x="1852" y="416"/>
                  </a:lnTo>
                  <a:lnTo>
                    <a:pt x="1852" y="416"/>
                  </a:lnTo>
                  <a:lnTo>
                    <a:pt x="1852" y="419"/>
                  </a:lnTo>
                  <a:lnTo>
                    <a:pt x="1849" y="419"/>
                  </a:lnTo>
                  <a:lnTo>
                    <a:pt x="1849" y="421"/>
                  </a:lnTo>
                  <a:lnTo>
                    <a:pt x="1849" y="423"/>
                  </a:lnTo>
                  <a:lnTo>
                    <a:pt x="1849" y="426"/>
                  </a:lnTo>
                  <a:lnTo>
                    <a:pt x="1852" y="430"/>
                  </a:lnTo>
                  <a:lnTo>
                    <a:pt x="1852" y="435"/>
                  </a:lnTo>
                  <a:lnTo>
                    <a:pt x="1852" y="440"/>
                  </a:lnTo>
                  <a:lnTo>
                    <a:pt x="1849" y="445"/>
                  </a:lnTo>
                  <a:lnTo>
                    <a:pt x="1845" y="449"/>
                  </a:lnTo>
                  <a:lnTo>
                    <a:pt x="1845" y="452"/>
                  </a:lnTo>
                  <a:lnTo>
                    <a:pt x="1845" y="454"/>
                  </a:lnTo>
                  <a:lnTo>
                    <a:pt x="1847" y="457"/>
                  </a:lnTo>
                  <a:lnTo>
                    <a:pt x="1847" y="459"/>
                  </a:lnTo>
                  <a:lnTo>
                    <a:pt x="1847" y="459"/>
                  </a:lnTo>
                  <a:lnTo>
                    <a:pt x="1845" y="464"/>
                  </a:lnTo>
                  <a:lnTo>
                    <a:pt x="1840" y="466"/>
                  </a:lnTo>
                  <a:lnTo>
                    <a:pt x="1840" y="468"/>
                  </a:lnTo>
                  <a:lnTo>
                    <a:pt x="1835" y="473"/>
                  </a:lnTo>
                  <a:lnTo>
                    <a:pt x="1835" y="475"/>
                  </a:lnTo>
                  <a:lnTo>
                    <a:pt x="1828" y="483"/>
                  </a:lnTo>
                  <a:lnTo>
                    <a:pt x="1823" y="485"/>
                  </a:lnTo>
                  <a:lnTo>
                    <a:pt x="1821" y="487"/>
                  </a:lnTo>
                  <a:lnTo>
                    <a:pt x="1821" y="490"/>
                  </a:lnTo>
                  <a:lnTo>
                    <a:pt x="1821" y="506"/>
                  </a:lnTo>
                  <a:lnTo>
                    <a:pt x="1821" y="511"/>
                  </a:lnTo>
                  <a:lnTo>
                    <a:pt x="1821" y="513"/>
                  </a:lnTo>
                  <a:lnTo>
                    <a:pt x="1821" y="520"/>
                  </a:lnTo>
                  <a:lnTo>
                    <a:pt x="1819" y="525"/>
                  </a:lnTo>
                  <a:lnTo>
                    <a:pt x="1814" y="530"/>
                  </a:lnTo>
                  <a:lnTo>
                    <a:pt x="1814" y="530"/>
                  </a:lnTo>
                  <a:lnTo>
                    <a:pt x="1807" y="532"/>
                  </a:lnTo>
                  <a:lnTo>
                    <a:pt x="1781" y="551"/>
                  </a:lnTo>
                  <a:lnTo>
                    <a:pt x="1778" y="553"/>
                  </a:lnTo>
                  <a:lnTo>
                    <a:pt x="1764" y="582"/>
                  </a:lnTo>
                  <a:lnTo>
                    <a:pt x="1764" y="584"/>
                  </a:lnTo>
                  <a:lnTo>
                    <a:pt x="1769" y="591"/>
                  </a:lnTo>
                  <a:lnTo>
                    <a:pt x="1769" y="594"/>
                  </a:lnTo>
                  <a:lnTo>
                    <a:pt x="1767" y="598"/>
                  </a:lnTo>
                  <a:lnTo>
                    <a:pt x="1767" y="603"/>
                  </a:lnTo>
                  <a:lnTo>
                    <a:pt x="1767" y="606"/>
                  </a:lnTo>
                  <a:lnTo>
                    <a:pt x="1767" y="610"/>
                  </a:lnTo>
                  <a:lnTo>
                    <a:pt x="1767" y="613"/>
                  </a:lnTo>
                  <a:lnTo>
                    <a:pt x="1769" y="615"/>
                  </a:lnTo>
                  <a:lnTo>
                    <a:pt x="1769" y="617"/>
                  </a:lnTo>
                  <a:lnTo>
                    <a:pt x="1769" y="620"/>
                  </a:lnTo>
                  <a:lnTo>
                    <a:pt x="1769" y="620"/>
                  </a:lnTo>
                  <a:lnTo>
                    <a:pt x="1769" y="622"/>
                  </a:lnTo>
                  <a:lnTo>
                    <a:pt x="1767" y="624"/>
                  </a:lnTo>
                  <a:lnTo>
                    <a:pt x="1767" y="629"/>
                  </a:lnTo>
                  <a:lnTo>
                    <a:pt x="1769" y="629"/>
                  </a:lnTo>
                  <a:lnTo>
                    <a:pt x="1776" y="627"/>
                  </a:lnTo>
                  <a:lnTo>
                    <a:pt x="1781" y="629"/>
                  </a:lnTo>
                  <a:lnTo>
                    <a:pt x="1783" y="629"/>
                  </a:lnTo>
                  <a:lnTo>
                    <a:pt x="1788" y="632"/>
                  </a:lnTo>
                  <a:lnTo>
                    <a:pt x="1790" y="636"/>
                  </a:lnTo>
                  <a:lnTo>
                    <a:pt x="1790" y="636"/>
                  </a:lnTo>
                  <a:lnTo>
                    <a:pt x="1790" y="641"/>
                  </a:lnTo>
                  <a:lnTo>
                    <a:pt x="1793" y="643"/>
                  </a:lnTo>
                  <a:lnTo>
                    <a:pt x="1797" y="648"/>
                  </a:lnTo>
                  <a:lnTo>
                    <a:pt x="1804" y="653"/>
                  </a:lnTo>
                  <a:lnTo>
                    <a:pt x="1804" y="653"/>
                  </a:lnTo>
                  <a:lnTo>
                    <a:pt x="1807" y="653"/>
                  </a:lnTo>
                  <a:lnTo>
                    <a:pt x="1809" y="653"/>
                  </a:lnTo>
                  <a:lnTo>
                    <a:pt x="1811" y="650"/>
                  </a:lnTo>
                  <a:lnTo>
                    <a:pt x="1814" y="653"/>
                  </a:lnTo>
                  <a:lnTo>
                    <a:pt x="1814" y="653"/>
                  </a:lnTo>
                  <a:lnTo>
                    <a:pt x="1816" y="662"/>
                  </a:lnTo>
                  <a:lnTo>
                    <a:pt x="1819" y="665"/>
                  </a:lnTo>
                  <a:lnTo>
                    <a:pt x="1819" y="665"/>
                  </a:lnTo>
                  <a:lnTo>
                    <a:pt x="1819" y="665"/>
                  </a:lnTo>
                  <a:lnTo>
                    <a:pt x="1821" y="665"/>
                  </a:lnTo>
                  <a:lnTo>
                    <a:pt x="1828" y="669"/>
                  </a:lnTo>
                  <a:lnTo>
                    <a:pt x="1830" y="672"/>
                  </a:lnTo>
                  <a:lnTo>
                    <a:pt x="1833" y="672"/>
                  </a:lnTo>
                  <a:lnTo>
                    <a:pt x="1835" y="672"/>
                  </a:lnTo>
                  <a:lnTo>
                    <a:pt x="1849" y="677"/>
                  </a:lnTo>
                  <a:lnTo>
                    <a:pt x="1854" y="679"/>
                  </a:lnTo>
                  <a:lnTo>
                    <a:pt x="1859" y="679"/>
                  </a:lnTo>
                  <a:lnTo>
                    <a:pt x="1861" y="681"/>
                  </a:lnTo>
                  <a:lnTo>
                    <a:pt x="1864" y="681"/>
                  </a:lnTo>
                  <a:lnTo>
                    <a:pt x="1866" y="684"/>
                  </a:lnTo>
                  <a:lnTo>
                    <a:pt x="1871" y="693"/>
                  </a:lnTo>
                  <a:lnTo>
                    <a:pt x="1873" y="695"/>
                  </a:lnTo>
                  <a:lnTo>
                    <a:pt x="1878" y="695"/>
                  </a:lnTo>
                  <a:lnTo>
                    <a:pt x="1878" y="695"/>
                  </a:lnTo>
                  <a:lnTo>
                    <a:pt x="1882" y="698"/>
                  </a:lnTo>
                  <a:lnTo>
                    <a:pt x="1882" y="698"/>
                  </a:lnTo>
                  <a:lnTo>
                    <a:pt x="1887" y="700"/>
                  </a:lnTo>
                  <a:lnTo>
                    <a:pt x="1890" y="700"/>
                  </a:lnTo>
                  <a:lnTo>
                    <a:pt x="1892" y="703"/>
                  </a:lnTo>
                  <a:lnTo>
                    <a:pt x="1894" y="705"/>
                  </a:lnTo>
                  <a:lnTo>
                    <a:pt x="1904" y="705"/>
                  </a:lnTo>
                  <a:lnTo>
                    <a:pt x="1908" y="707"/>
                  </a:lnTo>
                  <a:lnTo>
                    <a:pt x="1920" y="707"/>
                  </a:lnTo>
                  <a:lnTo>
                    <a:pt x="1923" y="710"/>
                  </a:lnTo>
                  <a:lnTo>
                    <a:pt x="1925" y="710"/>
                  </a:lnTo>
                  <a:lnTo>
                    <a:pt x="1927" y="710"/>
                  </a:lnTo>
                  <a:lnTo>
                    <a:pt x="1930" y="712"/>
                  </a:lnTo>
                  <a:lnTo>
                    <a:pt x="1932" y="717"/>
                  </a:lnTo>
                  <a:lnTo>
                    <a:pt x="1934" y="717"/>
                  </a:lnTo>
                  <a:lnTo>
                    <a:pt x="1937" y="719"/>
                  </a:lnTo>
                  <a:lnTo>
                    <a:pt x="1939" y="719"/>
                  </a:lnTo>
                  <a:lnTo>
                    <a:pt x="1942" y="719"/>
                  </a:lnTo>
                  <a:lnTo>
                    <a:pt x="1942" y="719"/>
                  </a:lnTo>
                  <a:lnTo>
                    <a:pt x="1944" y="721"/>
                  </a:lnTo>
                  <a:lnTo>
                    <a:pt x="1951" y="724"/>
                  </a:lnTo>
                  <a:lnTo>
                    <a:pt x="1953" y="724"/>
                  </a:lnTo>
                  <a:lnTo>
                    <a:pt x="1958" y="731"/>
                  </a:lnTo>
                  <a:lnTo>
                    <a:pt x="1960" y="731"/>
                  </a:lnTo>
                  <a:lnTo>
                    <a:pt x="1965" y="731"/>
                  </a:lnTo>
                  <a:lnTo>
                    <a:pt x="1968" y="733"/>
                  </a:lnTo>
                  <a:lnTo>
                    <a:pt x="1970" y="733"/>
                  </a:lnTo>
                  <a:lnTo>
                    <a:pt x="1972" y="738"/>
                  </a:lnTo>
                  <a:lnTo>
                    <a:pt x="1972" y="738"/>
                  </a:lnTo>
                  <a:lnTo>
                    <a:pt x="1982" y="743"/>
                  </a:lnTo>
                  <a:lnTo>
                    <a:pt x="1994" y="755"/>
                  </a:lnTo>
                  <a:lnTo>
                    <a:pt x="1996" y="757"/>
                  </a:lnTo>
                  <a:lnTo>
                    <a:pt x="2003" y="783"/>
                  </a:lnTo>
                  <a:lnTo>
                    <a:pt x="2005" y="790"/>
                  </a:lnTo>
                  <a:lnTo>
                    <a:pt x="2008" y="795"/>
                  </a:lnTo>
                  <a:lnTo>
                    <a:pt x="2015" y="797"/>
                  </a:lnTo>
                  <a:lnTo>
                    <a:pt x="2020" y="800"/>
                  </a:lnTo>
                  <a:lnTo>
                    <a:pt x="2024" y="797"/>
                  </a:lnTo>
                  <a:lnTo>
                    <a:pt x="2024" y="800"/>
                  </a:lnTo>
                  <a:lnTo>
                    <a:pt x="2027" y="800"/>
                  </a:lnTo>
                  <a:lnTo>
                    <a:pt x="2027" y="802"/>
                  </a:lnTo>
                  <a:lnTo>
                    <a:pt x="2031" y="811"/>
                  </a:lnTo>
                  <a:lnTo>
                    <a:pt x="2034" y="814"/>
                  </a:lnTo>
                  <a:lnTo>
                    <a:pt x="2034" y="821"/>
                  </a:lnTo>
                  <a:lnTo>
                    <a:pt x="2034" y="823"/>
                  </a:lnTo>
                  <a:lnTo>
                    <a:pt x="2036" y="826"/>
                  </a:lnTo>
                  <a:lnTo>
                    <a:pt x="2041" y="828"/>
                  </a:lnTo>
                  <a:lnTo>
                    <a:pt x="2043" y="830"/>
                  </a:lnTo>
                  <a:lnTo>
                    <a:pt x="2053" y="840"/>
                  </a:lnTo>
                  <a:lnTo>
                    <a:pt x="2057" y="849"/>
                  </a:lnTo>
                  <a:lnTo>
                    <a:pt x="2057" y="852"/>
                  </a:lnTo>
                  <a:lnTo>
                    <a:pt x="2057" y="854"/>
                  </a:lnTo>
                  <a:lnTo>
                    <a:pt x="2060" y="856"/>
                  </a:lnTo>
                  <a:lnTo>
                    <a:pt x="2060" y="859"/>
                  </a:lnTo>
                  <a:lnTo>
                    <a:pt x="2074" y="868"/>
                  </a:lnTo>
                  <a:lnTo>
                    <a:pt x="2081" y="875"/>
                  </a:lnTo>
                  <a:lnTo>
                    <a:pt x="2086" y="878"/>
                  </a:lnTo>
                  <a:lnTo>
                    <a:pt x="2117" y="882"/>
                  </a:lnTo>
                  <a:lnTo>
                    <a:pt x="2119" y="885"/>
                  </a:lnTo>
                  <a:lnTo>
                    <a:pt x="2117" y="887"/>
                  </a:lnTo>
                  <a:lnTo>
                    <a:pt x="2112" y="889"/>
                  </a:lnTo>
                  <a:lnTo>
                    <a:pt x="2112" y="892"/>
                  </a:lnTo>
                  <a:lnTo>
                    <a:pt x="2109" y="894"/>
                  </a:lnTo>
                  <a:lnTo>
                    <a:pt x="2107" y="897"/>
                  </a:lnTo>
                  <a:lnTo>
                    <a:pt x="2107" y="899"/>
                  </a:lnTo>
                  <a:lnTo>
                    <a:pt x="2107" y="899"/>
                  </a:lnTo>
                  <a:lnTo>
                    <a:pt x="2105" y="906"/>
                  </a:lnTo>
                  <a:lnTo>
                    <a:pt x="2102" y="913"/>
                  </a:lnTo>
                  <a:lnTo>
                    <a:pt x="2100" y="915"/>
                  </a:lnTo>
                  <a:lnTo>
                    <a:pt x="2100" y="918"/>
                  </a:lnTo>
                  <a:lnTo>
                    <a:pt x="2109" y="923"/>
                  </a:lnTo>
                  <a:lnTo>
                    <a:pt x="2114" y="925"/>
                  </a:lnTo>
                  <a:lnTo>
                    <a:pt x="2117" y="927"/>
                  </a:lnTo>
                  <a:lnTo>
                    <a:pt x="2117" y="930"/>
                  </a:lnTo>
                  <a:lnTo>
                    <a:pt x="2119" y="944"/>
                  </a:lnTo>
                  <a:lnTo>
                    <a:pt x="2119" y="977"/>
                  </a:lnTo>
                  <a:lnTo>
                    <a:pt x="2124" y="1010"/>
                  </a:lnTo>
                  <a:lnTo>
                    <a:pt x="2121" y="1015"/>
                  </a:lnTo>
                  <a:lnTo>
                    <a:pt x="2121" y="1022"/>
                  </a:lnTo>
                  <a:lnTo>
                    <a:pt x="2121" y="1027"/>
                  </a:lnTo>
                  <a:lnTo>
                    <a:pt x="2121" y="1034"/>
                  </a:lnTo>
                  <a:lnTo>
                    <a:pt x="2121" y="1038"/>
                  </a:lnTo>
                  <a:lnTo>
                    <a:pt x="2147" y="1086"/>
                  </a:lnTo>
                  <a:lnTo>
                    <a:pt x="2147" y="1088"/>
                  </a:lnTo>
                  <a:lnTo>
                    <a:pt x="2150" y="1093"/>
                  </a:lnTo>
                  <a:lnTo>
                    <a:pt x="2147" y="1095"/>
                  </a:lnTo>
                  <a:lnTo>
                    <a:pt x="2145" y="1112"/>
                  </a:lnTo>
                  <a:lnTo>
                    <a:pt x="2145" y="1114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2814935" y="4407555"/>
              <a:ext cx="268566" cy="194555"/>
            </a:xfrm>
            <a:custGeom>
              <a:avLst/>
              <a:gdLst>
                <a:gd name="T0" fmla="*/ 295 w 310"/>
                <a:gd name="T1" fmla="*/ 23 h 224"/>
                <a:gd name="T2" fmla="*/ 269 w 310"/>
                <a:gd name="T3" fmla="*/ 0 h 224"/>
                <a:gd name="T4" fmla="*/ 255 w 310"/>
                <a:gd name="T5" fmla="*/ 11 h 224"/>
                <a:gd name="T6" fmla="*/ 260 w 310"/>
                <a:gd name="T7" fmla="*/ 26 h 224"/>
                <a:gd name="T8" fmla="*/ 248 w 310"/>
                <a:gd name="T9" fmla="*/ 16 h 224"/>
                <a:gd name="T10" fmla="*/ 229 w 310"/>
                <a:gd name="T11" fmla="*/ 9 h 224"/>
                <a:gd name="T12" fmla="*/ 234 w 310"/>
                <a:gd name="T13" fmla="*/ 21 h 224"/>
                <a:gd name="T14" fmla="*/ 229 w 310"/>
                <a:gd name="T15" fmla="*/ 11 h 224"/>
                <a:gd name="T16" fmla="*/ 213 w 310"/>
                <a:gd name="T17" fmla="*/ 7 h 224"/>
                <a:gd name="T18" fmla="*/ 196 w 310"/>
                <a:gd name="T19" fmla="*/ 11 h 224"/>
                <a:gd name="T20" fmla="*/ 189 w 310"/>
                <a:gd name="T21" fmla="*/ 14 h 224"/>
                <a:gd name="T22" fmla="*/ 179 w 310"/>
                <a:gd name="T23" fmla="*/ 16 h 224"/>
                <a:gd name="T24" fmla="*/ 172 w 310"/>
                <a:gd name="T25" fmla="*/ 9 h 224"/>
                <a:gd name="T26" fmla="*/ 161 w 310"/>
                <a:gd name="T27" fmla="*/ 7 h 224"/>
                <a:gd name="T28" fmla="*/ 149 w 310"/>
                <a:gd name="T29" fmla="*/ 7 h 224"/>
                <a:gd name="T30" fmla="*/ 137 w 310"/>
                <a:gd name="T31" fmla="*/ 4 h 224"/>
                <a:gd name="T32" fmla="*/ 125 w 310"/>
                <a:gd name="T33" fmla="*/ 11 h 224"/>
                <a:gd name="T34" fmla="*/ 123 w 310"/>
                <a:gd name="T35" fmla="*/ 19 h 224"/>
                <a:gd name="T36" fmla="*/ 106 w 310"/>
                <a:gd name="T37" fmla="*/ 16 h 224"/>
                <a:gd name="T38" fmla="*/ 87 w 310"/>
                <a:gd name="T39" fmla="*/ 9 h 224"/>
                <a:gd name="T40" fmla="*/ 80 w 310"/>
                <a:gd name="T41" fmla="*/ 16 h 224"/>
                <a:gd name="T42" fmla="*/ 80 w 310"/>
                <a:gd name="T43" fmla="*/ 26 h 224"/>
                <a:gd name="T44" fmla="*/ 90 w 310"/>
                <a:gd name="T45" fmla="*/ 26 h 224"/>
                <a:gd name="T46" fmla="*/ 85 w 310"/>
                <a:gd name="T47" fmla="*/ 30 h 224"/>
                <a:gd name="T48" fmla="*/ 66 w 310"/>
                <a:gd name="T49" fmla="*/ 40 h 224"/>
                <a:gd name="T50" fmla="*/ 45 w 310"/>
                <a:gd name="T51" fmla="*/ 54 h 224"/>
                <a:gd name="T52" fmla="*/ 16 w 310"/>
                <a:gd name="T53" fmla="*/ 63 h 224"/>
                <a:gd name="T54" fmla="*/ 9 w 310"/>
                <a:gd name="T55" fmla="*/ 71 h 224"/>
                <a:gd name="T56" fmla="*/ 4 w 310"/>
                <a:gd name="T57" fmla="*/ 80 h 224"/>
                <a:gd name="T58" fmla="*/ 9 w 310"/>
                <a:gd name="T59" fmla="*/ 89 h 224"/>
                <a:gd name="T60" fmla="*/ 4 w 310"/>
                <a:gd name="T61" fmla="*/ 115 h 224"/>
                <a:gd name="T62" fmla="*/ 7 w 310"/>
                <a:gd name="T63" fmla="*/ 149 h 224"/>
                <a:gd name="T64" fmla="*/ 19 w 310"/>
                <a:gd name="T65" fmla="*/ 172 h 224"/>
                <a:gd name="T66" fmla="*/ 42 w 310"/>
                <a:gd name="T67" fmla="*/ 191 h 224"/>
                <a:gd name="T68" fmla="*/ 64 w 310"/>
                <a:gd name="T69" fmla="*/ 203 h 224"/>
                <a:gd name="T70" fmla="*/ 106 w 310"/>
                <a:gd name="T71" fmla="*/ 215 h 224"/>
                <a:gd name="T72" fmla="*/ 111 w 310"/>
                <a:gd name="T73" fmla="*/ 215 h 224"/>
                <a:gd name="T74" fmla="*/ 111 w 310"/>
                <a:gd name="T75" fmla="*/ 220 h 224"/>
                <a:gd name="T76" fmla="*/ 118 w 310"/>
                <a:gd name="T77" fmla="*/ 224 h 224"/>
                <a:gd name="T78" fmla="*/ 127 w 310"/>
                <a:gd name="T79" fmla="*/ 220 h 224"/>
                <a:gd name="T80" fmla="*/ 132 w 310"/>
                <a:gd name="T81" fmla="*/ 217 h 224"/>
                <a:gd name="T82" fmla="*/ 135 w 310"/>
                <a:gd name="T83" fmla="*/ 215 h 224"/>
                <a:gd name="T84" fmla="*/ 149 w 310"/>
                <a:gd name="T85" fmla="*/ 203 h 224"/>
                <a:gd name="T86" fmla="*/ 170 w 310"/>
                <a:gd name="T87" fmla="*/ 201 h 224"/>
                <a:gd name="T88" fmla="*/ 172 w 310"/>
                <a:gd name="T89" fmla="*/ 203 h 224"/>
                <a:gd name="T90" fmla="*/ 177 w 310"/>
                <a:gd name="T91" fmla="*/ 205 h 224"/>
                <a:gd name="T92" fmla="*/ 179 w 310"/>
                <a:gd name="T93" fmla="*/ 194 h 224"/>
                <a:gd name="T94" fmla="*/ 210 w 310"/>
                <a:gd name="T95" fmla="*/ 177 h 224"/>
                <a:gd name="T96" fmla="*/ 215 w 310"/>
                <a:gd name="T97" fmla="*/ 177 h 224"/>
                <a:gd name="T98" fmla="*/ 236 w 310"/>
                <a:gd name="T99" fmla="*/ 165 h 224"/>
                <a:gd name="T100" fmla="*/ 236 w 310"/>
                <a:gd name="T101" fmla="*/ 163 h 224"/>
                <a:gd name="T102" fmla="*/ 231 w 310"/>
                <a:gd name="T103" fmla="*/ 156 h 224"/>
                <a:gd name="T104" fmla="*/ 239 w 310"/>
                <a:gd name="T105" fmla="*/ 151 h 224"/>
                <a:gd name="T106" fmla="*/ 250 w 310"/>
                <a:gd name="T107" fmla="*/ 123 h 224"/>
                <a:gd name="T108" fmla="*/ 239 w 310"/>
                <a:gd name="T109" fmla="*/ 120 h 224"/>
                <a:gd name="T110" fmla="*/ 248 w 310"/>
                <a:gd name="T111" fmla="*/ 120 h 224"/>
                <a:gd name="T112" fmla="*/ 262 w 310"/>
                <a:gd name="T113" fmla="*/ 97 h 224"/>
                <a:gd name="T114" fmla="*/ 274 w 310"/>
                <a:gd name="T115" fmla="*/ 89 h 224"/>
                <a:gd name="T116" fmla="*/ 281 w 310"/>
                <a:gd name="T117" fmla="*/ 71 h 224"/>
                <a:gd name="T118" fmla="*/ 286 w 310"/>
                <a:gd name="T119" fmla="*/ 78 h 224"/>
                <a:gd name="T120" fmla="*/ 307 w 310"/>
                <a:gd name="T121" fmla="*/ 6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0" h="224">
                  <a:moveTo>
                    <a:pt x="307" y="63"/>
                  </a:moveTo>
                  <a:lnTo>
                    <a:pt x="307" y="63"/>
                  </a:lnTo>
                  <a:lnTo>
                    <a:pt x="305" y="61"/>
                  </a:lnTo>
                  <a:lnTo>
                    <a:pt x="305" y="61"/>
                  </a:lnTo>
                  <a:lnTo>
                    <a:pt x="307" y="59"/>
                  </a:lnTo>
                  <a:lnTo>
                    <a:pt x="307" y="54"/>
                  </a:lnTo>
                  <a:lnTo>
                    <a:pt x="305" y="47"/>
                  </a:lnTo>
                  <a:lnTo>
                    <a:pt x="305" y="40"/>
                  </a:lnTo>
                  <a:lnTo>
                    <a:pt x="300" y="23"/>
                  </a:lnTo>
                  <a:lnTo>
                    <a:pt x="298" y="21"/>
                  </a:lnTo>
                  <a:lnTo>
                    <a:pt x="295" y="23"/>
                  </a:lnTo>
                  <a:lnTo>
                    <a:pt x="295" y="21"/>
                  </a:lnTo>
                  <a:lnTo>
                    <a:pt x="295" y="21"/>
                  </a:lnTo>
                  <a:lnTo>
                    <a:pt x="295" y="21"/>
                  </a:lnTo>
                  <a:lnTo>
                    <a:pt x="295" y="23"/>
                  </a:lnTo>
                  <a:lnTo>
                    <a:pt x="293" y="23"/>
                  </a:lnTo>
                  <a:lnTo>
                    <a:pt x="281" y="19"/>
                  </a:lnTo>
                  <a:lnTo>
                    <a:pt x="281" y="19"/>
                  </a:lnTo>
                  <a:lnTo>
                    <a:pt x="279" y="14"/>
                  </a:lnTo>
                  <a:lnTo>
                    <a:pt x="274" y="11"/>
                  </a:lnTo>
                  <a:lnTo>
                    <a:pt x="272" y="9"/>
                  </a:lnTo>
                  <a:lnTo>
                    <a:pt x="269" y="0"/>
                  </a:lnTo>
                  <a:lnTo>
                    <a:pt x="269" y="0"/>
                  </a:lnTo>
                  <a:lnTo>
                    <a:pt x="267" y="0"/>
                  </a:lnTo>
                  <a:lnTo>
                    <a:pt x="265" y="4"/>
                  </a:lnTo>
                  <a:lnTo>
                    <a:pt x="265" y="4"/>
                  </a:lnTo>
                  <a:lnTo>
                    <a:pt x="260" y="4"/>
                  </a:lnTo>
                  <a:lnTo>
                    <a:pt x="257" y="4"/>
                  </a:lnTo>
                  <a:lnTo>
                    <a:pt x="255" y="7"/>
                  </a:lnTo>
                  <a:lnTo>
                    <a:pt x="255" y="9"/>
                  </a:lnTo>
                  <a:lnTo>
                    <a:pt x="255" y="11"/>
                  </a:lnTo>
                  <a:lnTo>
                    <a:pt x="255" y="11"/>
                  </a:lnTo>
                  <a:lnTo>
                    <a:pt x="255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6"/>
                  </a:lnTo>
                  <a:lnTo>
                    <a:pt x="260" y="16"/>
                  </a:lnTo>
                  <a:lnTo>
                    <a:pt x="260" y="19"/>
                  </a:lnTo>
                  <a:lnTo>
                    <a:pt x="260" y="21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3"/>
                  </a:lnTo>
                  <a:lnTo>
                    <a:pt x="260" y="26"/>
                  </a:lnTo>
                  <a:lnTo>
                    <a:pt x="260" y="26"/>
                  </a:lnTo>
                  <a:lnTo>
                    <a:pt x="260" y="28"/>
                  </a:lnTo>
                  <a:lnTo>
                    <a:pt x="257" y="28"/>
                  </a:lnTo>
                  <a:lnTo>
                    <a:pt x="257" y="26"/>
                  </a:lnTo>
                  <a:lnTo>
                    <a:pt x="257" y="26"/>
                  </a:lnTo>
                  <a:lnTo>
                    <a:pt x="255" y="21"/>
                  </a:lnTo>
                  <a:lnTo>
                    <a:pt x="255" y="19"/>
                  </a:lnTo>
                  <a:lnTo>
                    <a:pt x="253" y="19"/>
                  </a:lnTo>
                  <a:lnTo>
                    <a:pt x="253" y="19"/>
                  </a:lnTo>
                  <a:lnTo>
                    <a:pt x="250" y="16"/>
                  </a:lnTo>
                  <a:lnTo>
                    <a:pt x="248" y="16"/>
                  </a:lnTo>
                  <a:lnTo>
                    <a:pt x="248" y="16"/>
                  </a:lnTo>
                  <a:lnTo>
                    <a:pt x="248" y="16"/>
                  </a:lnTo>
                  <a:lnTo>
                    <a:pt x="248" y="14"/>
                  </a:lnTo>
                  <a:lnTo>
                    <a:pt x="246" y="14"/>
                  </a:lnTo>
                  <a:lnTo>
                    <a:pt x="241" y="11"/>
                  </a:lnTo>
                  <a:lnTo>
                    <a:pt x="236" y="9"/>
                  </a:lnTo>
                  <a:lnTo>
                    <a:pt x="236" y="9"/>
                  </a:lnTo>
                  <a:lnTo>
                    <a:pt x="231" y="4"/>
                  </a:lnTo>
                  <a:lnTo>
                    <a:pt x="231" y="7"/>
                  </a:lnTo>
                  <a:lnTo>
                    <a:pt x="229" y="7"/>
                  </a:lnTo>
                  <a:lnTo>
                    <a:pt x="229" y="9"/>
                  </a:lnTo>
                  <a:lnTo>
                    <a:pt x="229" y="9"/>
                  </a:lnTo>
                  <a:lnTo>
                    <a:pt x="231" y="14"/>
                  </a:lnTo>
                  <a:lnTo>
                    <a:pt x="231" y="14"/>
                  </a:lnTo>
                  <a:lnTo>
                    <a:pt x="231" y="14"/>
                  </a:lnTo>
                  <a:lnTo>
                    <a:pt x="231" y="16"/>
                  </a:lnTo>
                  <a:lnTo>
                    <a:pt x="231" y="16"/>
                  </a:lnTo>
                  <a:lnTo>
                    <a:pt x="234" y="16"/>
                  </a:lnTo>
                  <a:lnTo>
                    <a:pt x="234" y="19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1"/>
                  </a:lnTo>
                  <a:lnTo>
                    <a:pt x="234" y="23"/>
                  </a:lnTo>
                  <a:lnTo>
                    <a:pt x="234" y="23"/>
                  </a:lnTo>
                  <a:lnTo>
                    <a:pt x="234" y="23"/>
                  </a:lnTo>
                  <a:lnTo>
                    <a:pt x="234" y="26"/>
                  </a:lnTo>
                  <a:lnTo>
                    <a:pt x="234" y="23"/>
                  </a:lnTo>
                  <a:lnTo>
                    <a:pt x="234" y="23"/>
                  </a:lnTo>
                  <a:lnTo>
                    <a:pt x="234" y="19"/>
                  </a:lnTo>
                  <a:lnTo>
                    <a:pt x="231" y="19"/>
                  </a:lnTo>
                  <a:lnTo>
                    <a:pt x="229" y="14"/>
                  </a:lnTo>
                  <a:lnTo>
                    <a:pt x="229" y="14"/>
                  </a:lnTo>
                  <a:lnTo>
                    <a:pt x="229" y="11"/>
                  </a:lnTo>
                  <a:lnTo>
                    <a:pt x="229" y="11"/>
                  </a:lnTo>
                  <a:lnTo>
                    <a:pt x="229" y="9"/>
                  </a:lnTo>
                  <a:lnTo>
                    <a:pt x="229" y="9"/>
                  </a:lnTo>
                  <a:lnTo>
                    <a:pt x="227" y="7"/>
                  </a:lnTo>
                  <a:lnTo>
                    <a:pt x="224" y="7"/>
                  </a:lnTo>
                  <a:lnTo>
                    <a:pt x="222" y="7"/>
                  </a:lnTo>
                  <a:lnTo>
                    <a:pt x="220" y="9"/>
                  </a:lnTo>
                  <a:lnTo>
                    <a:pt x="217" y="9"/>
                  </a:lnTo>
                  <a:lnTo>
                    <a:pt x="215" y="9"/>
                  </a:lnTo>
                  <a:lnTo>
                    <a:pt x="213" y="7"/>
                  </a:lnTo>
                  <a:lnTo>
                    <a:pt x="213" y="7"/>
                  </a:lnTo>
                  <a:lnTo>
                    <a:pt x="210" y="7"/>
                  </a:lnTo>
                  <a:lnTo>
                    <a:pt x="210" y="7"/>
                  </a:lnTo>
                  <a:lnTo>
                    <a:pt x="205" y="4"/>
                  </a:lnTo>
                  <a:lnTo>
                    <a:pt x="203" y="2"/>
                  </a:lnTo>
                  <a:lnTo>
                    <a:pt x="201" y="4"/>
                  </a:lnTo>
                  <a:lnTo>
                    <a:pt x="201" y="7"/>
                  </a:lnTo>
                  <a:lnTo>
                    <a:pt x="198" y="9"/>
                  </a:lnTo>
                  <a:lnTo>
                    <a:pt x="196" y="9"/>
                  </a:lnTo>
                  <a:lnTo>
                    <a:pt x="191" y="11"/>
                  </a:lnTo>
                  <a:lnTo>
                    <a:pt x="196" y="11"/>
                  </a:lnTo>
                  <a:lnTo>
                    <a:pt x="196" y="11"/>
                  </a:lnTo>
                  <a:lnTo>
                    <a:pt x="198" y="11"/>
                  </a:lnTo>
                  <a:lnTo>
                    <a:pt x="201" y="11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198" y="14"/>
                  </a:lnTo>
                  <a:lnTo>
                    <a:pt x="196" y="14"/>
                  </a:lnTo>
                  <a:lnTo>
                    <a:pt x="196" y="14"/>
                  </a:lnTo>
                  <a:lnTo>
                    <a:pt x="194" y="14"/>
                  </a:lnTo>
                  <a:lnTo>
                    <a:pt x="191" y="11"/>
                  </a:lnTo>
                  <a:lnTo>
                    <a:pt x="191" y="11"/>
                  </a:lnTo>
                  <a:lnTo>
                    <a:pt x="189" y="14"/>
                  </a:lnTo>
                  <a:lnTo>
                    <a:pt x="184" y="14"/>
                  </a:lnTo>
                  <a:lnTo>
                    <a:pt x="184" y="16"/>
                  </a:lnTo>
                  <a:lnTo>
                    <a:pt x="182" y="16"/>
                  </a:lnTo>
                  <a:lnTo>
                    <a:pt x="182" y="19"/>
                  </a:lnTo>
                  <a:lnTo>
                    <a:pt x="182" y="19"/>
                  </a:lnTo>
                  <a:lnTo>
                    <a:pt x="182" y="21"/>
                  </a:lnTo>
                  <a:lnTo>
                    <a:pt x="179" y="21"/>
                  </a:lnTo>
                  <a:lnTo>
                    <a:pt x="179" y="19"/>
                  </a:lnTo>
                  <a:lnTo>
                    <a:pt x="177" y="19"/>
                  </a:lnTo>
                  <a:lnTo>
                    <a:pt x="175" y="16"/>
                  </a:lnTo>
                  <a:lnTo>
                    <a:pt x="179" y="16"/>
                  </a:lnTo>
                  <a:lnTo>
                    <a:pt x="179" y="14"/>
                  </a:lnTo>
                  <a:lnTo>
                    <a:pt x="177" y="11"/>
                  </a:lnTo>
                  <a:lnTo>
                    <a:pt x="175" y="11"/>
                  </a:lnTo>
                  <a:lnTo>
                    <a:pt x="175" y="9"/>
                  </a:lnTo>
                  <a:lnTo>
                    <a:pt x="175" y="9"/>
                  </a:lnTo>
                  <a:lnTo>
                    <a:pt x="175" y="9"/>
                  </a:lnTo>
                  <a:lnTo>
                    <a:pt x="175" y="9"/>
                  </a:lnTo>
                  <a:lnTo>
                    <a:pt x="175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70" y="9"/>
                  </a:lnTo>
                  <a:lnTo>
                    <a:pt x="168" y="9"/>
                  </a:lnTo>
                  <a:lnTo>
                    <a:pt x="168" y="11"/>
                  </a:lnTo>
                  <a:lnTo>
                    <a:pt x="165" y="11"/>
                  </a:lnTo>
                  <a:lnTo>
                    <a:pt x="163" y="14"/>
                  </a:lnTo>
                  <a:lnTo>
                    <a:pt x="161" y="14"/>
                  </a:lnTo>
                  <a:lnTo>
                    <a:pt x="161" y="14"/>
                  </a:lnTo>
                  <a:lnTo>
                    <a:pt x="161" y="11"/>
                  </a:lnTo>
                  <a:lnTo>
                    <a:pt x="161" y="9"/>
                  </a:lnTo>
                  <a:lnTo>
                    <a:pt x="161" y="7"/>
                  </a:lnTo>
                  <a:lnTo>
                    <a:pt x="158" y="7"/>
                  </a:lnTo>
                  <a:lnTo>
                    <a:pt x="158" y="9"/>
                  </a:lnTo>
                  <a:lnTo>
                    <a:pt x="158" y="9"/>
                  </a:lnTo>
                  <a:lnTo>
                    <a:pt x="158" y="11"/>
                  </a:lnTo>
                  <a:lnTo>
                    <a:pt x="153" y="9"/>
                  </a:lnTo>
                  <a:lnTo>
                    <a:pt x="149" y="7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6" y="9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46" y="7"/>
                  </a:lnTo>
                  <a:lnTo>
                    <a:pt x="149" y="4"/>
                  </a:lnTo>
                  <a:lnTo>
                    <a:pt x="149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2" y="2"/>
                  </a:lnTo>
                  <a:lnTo>
                    <a:pt x="139" y="2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35" y="2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3" y="7"/>
                  </a:lnTo>
                  <a:lnTo>
                    <a:pt x="123" y="9"/>
                  </a:lnTo>
                  <a:lnTo>
                    <a:pt x="123" y="9"/>
                  </a:lnTo>
                  <a:lnTo>
                    <a:pt x="123" y="11"/>
                  </a:lnTo>
                  <a:lnTo>
                    <a:pt x="125" y="9"/>
                  </a:lnTo>
                  <a:lnTo>
                    <a:pt x="125" y="9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3" y="11"/>
                  </a:lnTo>
                  <a:lnTo>
                    <a:pt x="120" y="11"/>
                  </a:lnTo>
                  <a:lnTo>
                    <a:pt x="120" y="16"/>
                  </a:lnTo>
                  <a:lnTo>
                    <a:pt x="123" y="16"/>
                  </a:lnTo>
                  <a:lnTo>
                    <a:pt x="127" y="19"/>
                  </a:lnTo>
                  <a:lnTo>
                    <a:pt x="127" y="19"/>
                  </a:lnTo>
                  <a:lnTo>
                    <a:pt x="125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0" y="19"/>
                  </a:lnTo>
                  <a:lnTo>
                    <a:pt x="118" y="19"/>
                  </a:lnTo>
                  <a:lnTo>
                    <a:pt x="116" y="19"/>
                  </a:lnTo>
                  <a:lnTo>
                    <a:pt x="116" y="21"/>
                  </a:lnTo>
                  <a:lnTo>
                    <a:pt x="113" y="21"/>
                  </a:lnTo>
                  <a:lnTo>
                    <a:pt x="113" y="19"/>
                  </a:lnTo>
                  <a:lnTo>
                    <a:pt x="113" y="16"/>
                  </a:lnTo>
                  <a:lnTo>
                    <a:pt x="111" y="16"/>
                  </a:lnTo>
                  <a:lnTo>
                    <a:pt x="109" y="16"/>
                  </a:lnTo>
                  <a:lnTo>
                    <a:pt x="106" y="16"/>
                  </a:lnTo>
                  <a:lnTo>
                    <a:pt x="106" y="14"/>
                  </a:lnTo>
                  <a:lnTo>
                    <a:pt x="101" y="11"/>
                  </a:lnTo>
                  <a:lnTo>
                    <a:pt x="99" y="11"/>
                  </a:lnTo>
                  <a:lnTo>
                    <a:pt x="97" y="11"/>
                  </a:lnTo>
                  <a:lnTo>
                    <a:pt x="94" y="9"/>
                  </a:lnTo>
                  <a:lnTo>
                    <a:pt x="94" y="7"/>
                  </a:lnTo>
                  <a:lnTo>
                    <a:pt x="94" y="7"/>
                  </a:lnTo>
                  <a:lnTo>
                    <a:pt x="92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87" y="9"/>
                  </a:lnTo>
                  <a:lnTo>
                    <a:pt x="87" y="11"/>
                  </a:lnTo>
                  <a:lnTo>
                    <a:pt x="87" y="11"/>
                  </a:lnTo>
                  <a:lnTo>
                    <a:pt x="87" y="11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0" y="16"/>
                  </a:lnTo>
                  <a:lnTo>
                    <a:pt x="80" y="16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5" y="19"/>
                  </a:lnTo>
                  <a:lnTo>
                    <a:pt x="75" y="21"/>
                  </a:lnTo>
                  <a:lnTo>
                    <a:pt x="75" y="26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8" y="28"/>
                  </a:lnTo>
                  <a:lnTo>
                    <a:pt x="80" y="26"/>
                  </a:lnTo>
                  <a:lnTo>
                    <a:pt x="80" y="26"/>
                  </a:lnTo>
                  <a:lnTo>
                    <a:pt x="85" y="26"/>
                  </a:lnTo>
                  <a:lnTo>
                    <a:pt x="87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3"/>
                  </a:lnTo>
                  <a:lnTo>
                    <a:pt x="92" y="23"/>
                  </a:lnTo>
                  <a:lnTo>
                    <a:pt x="94" y="23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90" y="26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0" y="26"/>
                  </a:lnTo>
                  <a:lnTo>
                    <a:pt x="90" y="28"/>
                  </a:lnTo>
                  <a:lnTo>
                    <a:pt x="92" y="30"/>
                  </a:lnTo>
                  <a:lnTo>
                    <a:pt x="92" y="33"/>
                  </a:lnTo>
                  <a:lnTo>
                    <a:pt x="92" y="33"/>
                  </a:lnTo>
                  <a:lnTo>
                    <a:pt x="90" y="30"/>
                  </a:lnTo>
                  <a:lnTo>
                    <a:pt x="90" y="30"/>
                  </a:lnTo>
                  <a:lnTo>
                    <a:pt x="87" y="30"/>
                  </a:lnTo>
                  <a:lnTo>
                    <a:pt x="85" y="30"/>
                  </a:lnTo>
                  <a:lnTo>
                    <a:pt x="83" y="30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80" y="33"/>
                  </a:lnTo>
                  <a:lnTo>
                    <a:pt x="78" y="35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8" y="40"/>
                  </a:lnTo>
                  <a:lnTo>
                    <a:pt x="66" y="40"/>
                  </a:lnTo>
                  <a:lnTo>
                    <a:pt x="64" y="40"/>
                  </a:lnTo>
                  <a:lnTo>
                    <a:pt x="61" y="4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52" y="45"/>
                  </a:lnTo>
                  <a:lnTo>
                    <a:pt x="47" y="49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4"/>
                  </a:lnTo>
                  <a:lnTo>
                    <a:pt x="45" y="54"/>
                  </a:lnTo>
                  <a:lnTo>
                    <a:pt x="42" y="52"/>
                  </a:lnTo>
                  <a:lnTo>
                    <a:pt x="40" y="52"/>
                  </a:lnTo>
                  <a:lnTo>
                    <a:pt x="35" y="56"/>
                  </a:lnTo>
                  <a:lnTo>
                    <a:pt x="30" y="56"/>
                  </a:lnTo>
                  <a:lnTo>
                    <a:pt x="28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6"/>
                  </a:lnTo>
                  <a:lnTo>
                    <a:pt x="9" y="66"/>
                  </a:lnTo>
                  <a:lnTo>
                    <a:pt x="9" y="66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68"/>
                  </a:lnTo>
                  <a:lnTo>
                    <a:pt x="9" y="71"/>
                  </a:lnTo>
                  <a:lnTo>
                    <a:pt x="9" y="71"/>
                  </a:lnTo>
                  <a:lnTo>
                    <a:pt x="9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5"/>
                  </a:lnTo>
                  <a:lnTo>
                    <a:pt x="4" y="78"/>
                  </a:lnTo>
                  <a:lnTo>
                    <a:pt x="4" y="80"/>
                  </a:lnTo>
                  <a:lnTo>
                    <a:pt x="2" y="80"/>
                  </a:lnTo>
                  <a:lnTo>
                    <a:pt x="2" y="82"/>
                  </a:lnTo>
                  <a:lnTo>
                    <a:pt x="4" y="82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7" y="89"/>
                  </a:lnTo>
                  <a:lnTo>
                    <a:pt x="7" y="92"/>
                  </a:lnTo>
                  <a:lnTo>
                    <a:pt x="4" y="92"/>
                  </a:lnTo>
                  <a:lnTo>
                    <a:pt x="2" y="94"/>
                  </a:lnTo>
                  <a:lnTo>
                    <a:pt x="0" y="94"/>
                  </a:lnTo>
                  <a:lnTo>
                    <a:pt x="2" y="106"/>
                  </a:lnTo>
                  <a:lnTo>
                    <a:pt x="2" y="111"/>
                  </a:lnTo>
                  <a:lnTo>
                    <a:pt x="2" y="111"/>
                  </a:lnTo>
                  <a:lnTo>
                    <a:pt x="4" y="111"/>
                  </a:lnTo>
                  <a:lnTo>
                    <a:pt x="4" y="113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2" y="12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0" y="130"/>
                  </a:lnTo>
                  <a:lnTo>
                    <a:pt x="2" y="132"/>
                  </a:lnTo>
                  <a:lnTo>
                    <a:pt x="4" y="134"/>
                  </a:lnTo>
                  <a:lnTo>
                    <a:pt x="7" y="139"/>
                  </a:lnTo>
                  <a:lnTo>
                    <a:pt x="7" y="144"/>
                  </a:lnTo>
                  <a:lnTo>
                    <a:pt x="7" y="149"/>
                  </a:lnTo>
                  <a:lnTo>
                    <a:pt x="4" y="158"/>
                  </a:lnTo>
                  <a:lnTo>
                    <a:pt x="4" y="158"/>
                  </a:lnTo>
                  <a:lnTo>
                    <a:pt x="4" y="160"/>
                  </a:lnTo>
                  <a:lnTo>
                    <a:pt x="2" y="163"/>
                  </a:lnTo>
                  <a:lnTo>
                    <a:pt x="2" y="165"/>
                  </a:lnTo>
                  <a:lnTo>
                    <a:pt x="4" y="168"/>
                  </a:lnTo>
                  <a:lnTo>
                    <a:pt x="4" y="170"/>
                  </a:lnTo>
                  <a:lnTo>
                    <a:pt x="7" y="170"/>
                  </a:lnTo>
                  <a:lnTo>
                    <a:pt x="14" y="172"/>
                  </a:lnTo>
                  <a:lnTo>
                    <a:pt x="16" y="172"/>
                  </a:lnTo>
                  <a:lnTo>
                    <a:pt x="19" y="172"/>
                  </a:lnTo>
                  <a:lnTo>
                    <a:pt x="21" y="177"/>
                  </a:lnTo>
                  <a:lnTo>
                    <a:pt x="26" y="179"/>
                  </a:lnTo>
                  <a:lnTo>
                    <a:pt x="28" y="182"/>
                  </a:lnTo>
                  <a:lnTo>
                    <a:pt x="28" y="182"/>
                  </a:lnTo>
                  <a:lnTo>
                    <a:pt x="35" y="184"/>
                  </a:lnTo>
                  <a:lnTo>
                    <a:pt x="38" y="186"/>
                  </a:lnTo>
                  <a:lnTo>
                    <a:pt x="38" y="186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2" y="191"/>
                  </a:lnTo>
                  <a:lnTo>
                    <a:pt x="42" y="191"/>
                  </a:lnTo>
                  <a:lnTo>
                    <a:pt x="54" y="19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59" y="194"/>
                  </a:lnTo>
                  <a:lnTo>
                    <a:pt x="59" y="194"/>
                  </a:lnTo>
                  <a:lnTo>
                    <a:pt x="59" y="196"/>
                  </a:lnTo>
                  <a:lnTo>
                    <a:pt x="61" y="196"/>
                  </a:lnTo>
                  <a:lnTo>
                    <a:pt x="61" y="198"/>
                  </a:lnTo>
                  <a:lnTo>
                    <a:pt x="61" y="201"/>
                  </a:lnTo>
                  <a:lnTo>
                    <a:pt x="61" y="203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6" y="203"/>
                  </a:lnTo>
                  <a:lnTo>
                    <a:pt x="71" y="203"/>
                  </a:lnTo>
                  <a:lnTo>
                    <a:pt x="85" y="205"/>
                  </a:lnTo>
                  <a:lnTo>
                    <a:pt x="99" y="208"/>
                  </a:lnTo>
                  <a:lnTo>
                    <a:pt x="101" y="210"/>
                  </a:lnTo>
                  <a:lnTo>
                    <a:pt x="104" y="212"/>
                  </a:lnTo>
                  <a:lnTo>
                    <a:pt x="104" y="215"/>
                  </a:lnTo>
                  <a:lnTo>
                    <a:pt x="106" y="212"/>
                  </a:lnTo>
                  <a:lnTo>
                    <a:pt x="106" y="215"/>
                  </a:lnTo>
                  <a:lnTo>
                    <a:pt x="106" y="215"/>
                  </a:lnTo>
                  <a:lnTo>
                    <a:pt x="106" y="217"/>
                  </a:lnTo>
                  <a:lnTo>
                    <a:pt x="104" y="217"/>
                  </a:lnTo>
                  <a:lnTo>
                    <a:pt x="104" y="217"/>
                  </a:lnTo>
                  <a:lnTo>
                    <a:pt x="101" y="217"/>
                  </a:lnTo>
                  <a:lnTo>
                    <a:pt x="101" y="220"/>
                  </a:lnTo>
                  <a:lnTo>
                    <a:pt x="101" y="220"/>
                  </a:lnTo>
                  <a:lnTo>
                    <a:pt x="106" y="220"/>
                  </a:lnTo>
                  <a:lnTo>
                    <a:pt x="109" y="220"/>
                  </a:lnTo>
                  <a:lnTo>
                    <a:pt x="109" y="217"/>
                  </a:lnTo>
                  <a:lnTo>
                    <a:pt x="111" y="217"/>
                  </a:lnTo>
                  <a:lnTo>
                    <a:pt x="111" y="215"/>
                  </a:lnTo>
                  <a:lnTo>
                    <a:pt x="113" y="215"/>
                  </a:lnTo>
                  <a:lnTo>
                    <a:pt x="113" y="215"/>
                  </a:lnTo>
                  <a:lnTo>
                    <a:pt x="113" y="215"/>
                  </a:lnTo>
                  <a:lnTo>
                    <a:pt x="113" y="217"/>
                  </a:lnTo>
                  <a:lnTo>
                    <a:pt x="113" y="217"/>
                  </a:lnTo>
                  <a:lnTo>
                    <a:pt x="113" y="217"/>
                  </a:lnTo>
                  <a:lnTo>
                    <a:pt x="111" y="217"/>
                  </a:lnTo>
                  <a:lnTo>
                    <a:pt x="111" y="217"/>
                  </a:lnTo>
                  <a:lnTo>
                    <a:pt x="111" y="217"/>
                  </a:lnTo>
                  <a:lnTo>
                    <a:pt x="111" y="220"/>
                  </a:lnTo>
                  <a:lnTo>
                    <a:pt x="111" y="220"/>
                  </a:lnTo>
                  <a:lnTo>
                    <a:pt x="111" y="220"/>
                  </a:lnTo>
                  <a:lnTo>
                    <a:pt x="113" y="220"/>
                  </a:lnTo>
                  <a:lnTo>
                    <a:pt x="113" y="220"/>
                  </a:lnTo>
                  <a:lnTo>
                    <a:pt x="113" y="222"/>
                  </a:lnTo>
                  <a:lnTo>
                    <a:pt x="113" y="222"/>
                  </a:lnTo>
                  <a:lnTo>
                    <a:pt x="113" y="224"/>
                  </a:lnTo>
                  <a:lnTo>
                    <a:pt x="113" y="224"/>
                  </a:lnTo>
                  <a:lnTo>
                    <a:pt x="113" y="224"/>
                  </a:lnTo>
                  <a:lnTo>
                    <a:pt x="113" y="224"/>
                  </a:lnTo>
                  <a:lnTo>
                    <a:pt x="116" y="224"/>
                  </a:lnTo>
                  <a:lnTo>
                    <a:pt x="118" y="224"/>
                  </a:lnTo>
                  <a:lnTo>
                    <a:pt x="120" y="224"/>
                  </a:lnTo>
                  <a:lnTo>
                    <a:pt x="118" y="224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18" y="220"/>
                  </a:lnTo>
                  <a:lnTo>
                    <a:pt x="120" y="220"/>
                  </a:lnTo>
                  <a:lnTo>
                    <a:pt x="120" y="220"/>
                  </a:lnTo>
                  <a:lnTo>
                    <a:pt x="120" y="220"/>
                  </a:lnTo>
                  <a:lnTo>
                    <a:pt x="125" y="217"/>
                  </a:lnTo>
                  <a:lnTo>
                    <a:pt x="127" y="217"/>
                  </a:lnTo>
                  <a:lnTo>
                    <a:pt x="127" y="220"/>
                  </a:lnTo>
                  <a:lnTo>
                    <a:pt x="130" y="222"/>
                  </a:lnTo>
                  <a:lnTo>
                    <a:pt x="130" y="222"/>
                  </a:lnTo>
                  <a:lnTo>
                    <a:pt x="132" y="222"/>
                  </a:lnTo>
                  <a:lnTo>
                    <a:pt x="132" y="222"/>
                  </a:lnTo>
                  <a:lnTo>
                    <a:pt x="135" y="220"/>
                  </a:lnTo>
                  <a:lnTo>
                    <a:pt x="135" y="220"/>
                  </a:lnTo>
                  <a:lnTo>
                    <a:pt x="135" y="220"/>
                  </a:lnTo>
                  <a:lnTo>
                    <a:pt x="137" y="217"/>
                  </a:lnTo>
                  <a:lnTo>
                    <a:pt x="137" y="217"/>
                  </a:lnTo>
                  <a:lnTo>
                    <a:pt x="135" y="217"/>
                  </a:lnTo>
                  <a:lnTo>
                    <a:pt x="132" y="217"/>
                  </a:lnTo>
                  <a:lnTo>
                    <a:pt x="132" y="217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7" y="215"/>
                  </a:lnTo>
                  <a:lnTo>
                    <a:pt x="127" y="215"/>
                  </a:lnTo>
                  <a:lnTo>
                    <a:pt x="130" y="212"/>
                  </a:lnTo>
                  <a:lnTo>
                    <a:pt x="132" y="212"/>
                  </a:lnTo>
                  <a:lnTo>
                    <a:pt x="132" y="212"/>
                  </a:lnTo>
                  <a:lnTo>
                    <a:pt x="132" y="215"/>
                  </a:lnTo>
                  <a:lnTo>
                    <a:pt x="132" y="215"/>
                  </a:lnTo>
                  <a:lnTo>
                    <a:pt x="135" y="215"/>
                  </a:lnTo>
                  <a:lnTo>
                    <a:pt x="135" y="210"/>
                  </a:lnTo>
                  <a:lnTo>
                    <a:pt x="137" y="203"/>
                  </a:lnTo>
                  <a:lnTo>
                    <a:pt x="137" y="201"/>
                  </a:lnTo>
                  <a:lnTo>
                    <a:pt x="139" y="201"/>
                  </a:lnTo>
                  <a:lnTo>
                    <a:pt x="142" y="201"/>
                  </a:lnTo>
                  <a:lnTo>
                    <a:pt x="144" y="201"/>
                  </a:lnTo>
                  <a:lnTo>
                    <a:pt x="146" y="201"/>
                  </a:lnTo>
                  <a:lnTo>
                    <a:pt x="146" y="201"/>
                  </a:lnTo>
                  <a:lnTo>
                    <a:pt x="146" y="203"/>
                  </a:lnTo>
                  <a:lnTo>
                    <a:pt x="149" y="203"/>
                  </a:lnTo>
                  <a:lnTo>
                    <a:pt x="149" y="203"/>
                  </a:lnTo>
                  <a:lnTo>
                    <a:pt x="156" y="201"/>
                  </a:lnTo>
                  <a:lnTo>
                    <a:pt x="158" y="201"/>
                  </a:lnTo>
                  <a:lnTo>
                    <a:pt x="158" y="201"/>
                  </a:lnTo>
                  <a:lnTo>
                    <a:pt x="163" y="201"/>
                  </a:lnTo>
                  <a:lnTo>
                    <a:pt x="165" y="201"/>
                  </a:lnTo>
                  <a:lnTo>
                    <a:pt x="165" y="201"/>
                  </a:lnTo>
                  <a:lnTo>
                    <a:pt x="165" y="201"/>
                  </a:lnTo>
                  <a:lnTo>
                    <a:pt x="168" y="201"/>
                  </a:lnTo>
                  <a:lnTo>
                    <a:pt x="168" y="201"/>
                  </a:lnTo>
                  <a:lnTo>
                    <a:pt x="168" y="198"/>
                  </a:lnTo>
                  <a:lnTo>
                    <a:pt x="170" y="201"/>
                  </a:lnTo>
                  <a:lnTo>
                    <a:pt x="170" y="201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70" y="201"/>
                  </a:lnTo>
                  <a:lnTo>
                    <a:pt x="170" y="201"/>
                  </a:lnTo>
                  <a:lnTo>
                    <a:pt x="172" y="201"/>
                  </a:lnTo>
                  <a:lnTo>
                    <a:pt x="172" y="198"/>
                  </a:lnTo>
                  <a:lnTo>
                    <a:pt x="172" y="198"/>
                  </a:lnTo>
                  <a:lnTo>
                    <a:pt x="172" y="198"/>
                  </a:lnTo>
                  <a:lnTo>
                    <a:pt x="172" y="201"/>
                  </a:lnTo>
                  <a:lnTo>
                    <a:pt x="172" y="203"/>
                  </a:lnTo>
                  <a:lnTo>
                    <a:pt x="172" y="203"/>
                  </a:lnTo>
                  <a:lnTo>
                    <a:pt x="170" y="203"/>
                  </a:lnTo>
                  <a:lnTo>
                    <a:pt x="168" y="203"/>
                  </a:lnTo>
                  <a:lnTo>
                    <a:pt x="168" y="203"/>
                  </a:lnTo>
                  <a:lnTo>
                    <a:pt x="165" y="203"/>
                  </a:lnTo>
                  <a:lnTo>
                    <a:pt x="165" y="205"/>
                  </a:lnTo>
                  <a:lnTo>
                    <a:pt x="170" y="205"/>
                  </a:lnTo>
                  <a:lnTo>
                    <a:pt x="172" y="208"/>
                  </a:lnTo>
                  <a:lnTo>
                    <a:pt x="175" y="208"/>
                  </a:lnTo>
                  <a:lnTo>
                    <a:pt x="177" y="205"/>
                  </a:lnTo>
                  <a:lnTo>
                    <a:pt x="177" y="205"/>
                  </a:lnTo>
                  <a:lnTo>
                    <a:pt x="175" y="203"/>
                  </a:lnTo>
                  <a:lnTo>
                    <a:pt x="175" y="201"/>
                  </a:lnTo>
                  <a:lnTo>
                    <a:pt x="175" y="201"/>
                  </a:lnTo>
                  <a:lnTo>
                    <a:pt x="177" y="201"/>
                  </a:lnTo>
                  <a:lnTo>
                    <a:pt x="177" y="201"/>
                  </a:lnTo>
                  <a:lnTo>
                    <a:pt x="177" y="203"/>
                  </a:lnTo>
                  <a:lnTo>
                    <a:pt x="179" y="203"/>
                  </a:lnTo>
                  <a:lnTo>
                    <a:pt x="179" y="201"/>
                  </a:lnTo>
                  <a:lnTo>
                    <a:pt x="182" y="198"/>
                  </a:lnTo>
                  <a:lnTo>
                    <a:pt x="182" y="196"/>
                  </a:lnTo>
                  <a:lnTo>
                    <a:pt x="179" y="194"/>
                  </a:lnTo>
                  <a:lnTo>
                    <a:pt x="177" y="194"/>
                  </a:lnTo>
                  <a:lnTo>
                    <a:pt x="175" y="191"/>
                  </a:lnTo>
                  <a:lnTo>
                    <a:pt x="175" y="191"/>
                  </a:lnTo>
                  <a:lnTo>
                    <a:pt x="179" y="194"/>
                  </a:lnTo>
                  <a:lnTo>
                    <a:pt x="182" y="194"/>
                  </a:lnTo>
                  <a:lnTo>
                    <a:pt x="184" y="189"/>
                  </a:lnTo>
                  <a:lnTo>
                    <a:pt x="187" y="186"/>
                  </a:lnTo>
                  <a:lnTo>
                    <a:pt x="191" y="184"/>
                  </a:lnTo>
                  <a:lnTo>
                    <a:pt x="201" y="177"/>
                  </a:lnTo>
                  <a:lnTo>
                    <a:pt x="205" y="175"/>
                  </a:lnTo>
                  <a:lnTo>
                    <a:pt x="210" y="177"/>
                  </a:lnTo>
                  <a:lnTo>
                    <a:pt x="210" y="177"/>
                  </a:lnTo>
                  <a:lnTo>
                    <a:pt x="213" y="175"/>
                  </a:lnTo>
                  <a:lnTo>
                    <a:pt x="220" y="175"/>
                  </a:lnTo>
                  <a:lnTo>
                    <a:pt x="222" y="172"/>
                  </a:lnTo>
                  <a:lnTo>
                    <a:pt x="224" y="172"/>
                  </a:lnTo>
                  <a:lnTo>
                    <a:pt x="224" y="175"/>
                  </a:lnTo>
                  <a:lnTo>
                    <a:pt x="224" y="175"/>
                  </a:lnTo>
                  <a:lnTo>
                    <a:pt x="220" y="175"/>
                  </a:lnTo>
                  <a:lnTo>
                    <a:pt x="215" y="175"/>
                  </a:lnTo>
                  <a:lnTo>
                    <a:pt x="215" y="177"/>
                  </a:lnTo>
                  <a:lnTo>
                    <a:pt x="215" y="177"/>
                  </a:lnTo>
                  <a:lnTo>
                    <a:pt x="222" y="177"/>
                  </a:lnTo>
                  <a:lnTo>
                    <a:pt x="222" y="179"/>
                  </a:lnTo>
                  <a:lnTo>
                    <a:pt x="224" y="177"/>
                  </a:lnTo>
                  <a:lnTo>
                    <a:pt x="227" y="177"/>
                  </a:lnTo>
                  <a:lnTo>
                    <a:pt x="227" y="175"/>
                  </a:lnTo>
                  <a:lnTo>
                    <a:pt x="227" y="175"/>
                  </a:lnTo>
                  <a:lnTo>
                    <a:pt x="229" y="168"/>
                  </a:lnTo>
                  <a:lnTo>
                    <a:pt x="231" y="165"/>
                  </a:lnTo>
                  <a:lnTo>
                    <a:pt x="234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6" y="165"/>
                  </a:lnTo>
                  <a:lnTo>
                    <a:pt x="239" y="165"/>
                  </a:lnTo>
                  <a:lnTo>
                    <a:pt x="241" y="165"/>
                  </a:lnTo>
                  <a:lnTo>
                    <a:pt x="239" y="156"/>
                  </a:lnTo>
                  <a:lnTo>
                    <a:pt x="239" y="153"/>
                  </a:lnTo>
                  <a:lnTo>
                    <a:pt x="236" y="153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6" y="163"/>
                  </a:lnTo>
                  <a:lnTo>
                    <a:pt x="236" y="163"/>
                  </a:lnTo>
                  <a:lnTo>
                    <a:pt x="236" y="163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9" y="163"/>
                  </a:lnTo>
                  <a:lnTo>
                    <a:pt x="229" y="163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27" y="160"/>
                  </a:lnTo>
                  <a:lnTo>
                    <a:pt x="229" y="158"/>
                  </a:lnTo>
                  <a:lnTo>
                    <a:pt x="229" y="158"/>
                  </a:lnTo>
                  <a:lnTo>
                    <a:pt x="231" y="158"/>
                  </a:lnTo>
                  <a:lnTo>
                    <a:pt x="231" y="156"/>
                  </a:lnTo>
                  <a:lnTo>
                    <a:pt x="231" y="156"/>
                  </a:lnTo>
                  <a:lnTo>
                    <a:pt x="231" y="153"/>
                  </a:lnTo>
                  <a:lnTo>
                    <a:pt x="231" y="153"/>
                  </a:lnTo>
                  <a:lnTo>
                    <a:pt x="234" y="153"/>
                  </a:lnTo>
                  <a:lnTo>
                    <a:pt x="234" y="153"/>
                  </a:lnTo>
                  <a:lnTo>
                    <a:pt x="234" y="153"/>
                  </a:lnTo>
                  <a:lnTo>
                    <a:pt x="236" y="151"/>
                  </a:lnTo>
                  <a:lnTo>
                    <a:pt x="236" y="151"/>
                  </a:lnTo>
                  <a:lnTo>
                    <a:pt x="236" y="151"/>
                  </a:lnTo>
                  <a:lnTo>
                    <a:pt x="239" y="151"/>
                  </a:lnTo>
                  <a:lnTo>
                    <a:pt x="239" y="151"/>
                  </a:lnTo>
                  <a:lnTo>
                    <a:pt x="239" y="149"/>
                  </a:lnTo>
                  <a:lnTo>
                    <a:pt x="239" y="149"/>
                  </a:lnTo>
                  <a:lnTo>
                    <a:pt x="239" y="146"/>
                  </a:lnTo>
                  <a:lnTo>
                    <a:pt x="239" y="144"/>
                  </a:lnTo>
                  <a:lnTo>
                    <a:pt x="241" y="139"/>
                  </a:lnTo>
                  <a:lnTo>
                    <a:pt x="241" y="137"/>
                  </a:lnTo>
                  <a:lnTo>
                    <a:pt x="243" y="13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48" y="127"/>
                  </a:lnTo>
                  <a:lnTo>
                    <a:pt x="250" y="123"/>
                  </a:lnTo>
                  <a:lnTo>
                    <a:pt x="248" y="123"/>
                  </a:lnTo>
                  <a:lnTo>
                    <a:pt x="246" y="127"/>
                  </a:lnTo>
                  <a:lnTo>
                    <a:pt x="246" y="130"/>
                  </a:lnTo>
                  <a:lnTo>
                    <a:pt x="246" y="125"/>
                  </a:lnTo>
                  <a:lnTo>
                    <a:pt x="246" y="125"/>
                  </a:lnTo>
                  <a:lnTo>
                    <a:pt x="246" y="123"/>
                  </a:lnTo>
                  <a:lnTo>
                    <a:pt x="243" y="123"/>
                  </a:lnTo>
                  <a:lnTo>
                    <a:pt x="243" y="123"/>
                  </a:lnTo>
                  <a:lnTo>
                    <a:pt x="241" y="123"/>
                  </a:lnTo>
                  <a:lnTo>
                    <a:pt x="239" y="123"/>
                  </a:lnTo>
                  <a:lnTo>
                    <a:pt x="239" y="120"/>
                  </a:lnTo>
                  <a:lnTo>
                    <a:pt x="239" y="120"/>
                  </a:lnTo>
                  <a:lnTo>
                    <a:pt x="236" y="118"/>
                  </a:lnTo>
                  <a:lnTo>
                    <a:pt x="236" y="118"/>
                  </a:lnTo>
                  <a:lnTo>
                    <a:pt x="239" y="118"/>
                  </a:lnTo>
                  <a:lnTo>
                    <a:pt x="239" y="120"/>
                  </a:lnTo>
                  <a:lnTo>
                    <a:pt x="239" y="120"/>
                  </a:lnTo>
                  <a:lnTo>
                    <a:pt x="241" y="120"/>
                  </a:lnTo>
                  <a:lnTo>
                    <a:pt x="246" y="120"/>
                  </a:lnTo>
                  <a:lnTo>
                    <a:pt x="246" y="120"/>
                  </a:lnTo>
                  <a:lnTo>
                    <a:pt x="248" y="120"/>
                  </a:lnTo>
                  <a:lnTo>
                    <a:pt x="248" y="120"/>
                  </a:lnTo>
                  <a:lnTo>
                    <a:pt x="248" y="120"/>
                  </a:lnTo>
                  <a:lnTo>
                    <a:pt x="250" y="118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08"/>
                  </a:lnTo>
                  <a:lnTo>
                    <a:pt x="257" y="104"/>
                  </a:lnTo>
                  <a:lnTo>
                    <a:pt x="257" y="104"/>
                  </a:lnTo>
                  <a:lnTo>
                    <a:pt x="262" y="101"/>
                  </a:lnTo>
                  <a:lnTo>
                    <a:pt x="262" y="101"/>
                  </a:lnTo>
                  <a:lnTo>
                    <a:pt x="262" y="99"/>
                  </a:lnTo>
                  <a:lnTo>
                    <a:pt x="262" y="97"/>
                  </a:lnTo>
                  <a:lnTo>
                    <a:pt x="262" y="94"/>
                  </a:lnTo>
                  <a:lnTo>
                    <a:pt x="265" y="94"/>
                  </a:lnTo>
                  <a:lnTo>
                    <a:pt x="265" y="94"/>
                  </a:lnTo>
                  <a:lnTo>
                    <a:pt x="265" y="92"/>
                  </a:lnTo>
                  <a:lnTo>
                    <a:pt x="267" y="92"/>
                  </a:lnTo>
                  <a:lnTo>
                    <a:pt x="267" y="92"/>
                  </a:lnTo>
                  <a:lnTo>
                    <a:pt x="269" y="92"/>
                  </a:lnTo>
                  <a:lnTo>
                    <a:pt x="269" y="92"/>
                  </a:lnTo>
                  <a:lnTo>
                    <a:pt x="272" y="92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6" y="87"/>
                  </a:lnTo>
                  <a:lnTo>
                    <a:pt x="276" y="85"/>
                  </a:lnTo>
                  <a:lnTo>
                    <a:pt x="279" y="85"/>
                  </a:lnTo>
                  <a:lnTo>
                    <a:pt x="279" y="82"/>
                  </a:lnTo>
                  <a:lnTo>
                    <a:pt x="281" y="80"/>
                  </a:lnTo>
                  <a:lnTo>
                    <a:pt x="281" y="78"/>
                  </a:lnTo>
                  <a:lnTo>
                    <a:pt x="284" y="75"/>
                  </a:lnTo>
                  <a:lnTo>
                    <a:pt x="281" y="75"/>
                  </a:lnTo>
                  <a:lnTo>
                    <a:pt x="281" y="71"/>
                  </a:lnTo>
                  <a:lnTo>
                    <a:pt x="279" y="71"/>
                  </a:lnTo>
                  <a:lnTo>
                    <a:pt x="281" y="68"/>
                  </a:lnTo>
                  <a:lnTo>
                    <a:pt x="284" y="68"/>
                  </a:lnTo>
                  <a:lnTo>
                    <a:pt x="286" y="68"/>
                  </a:lnTo>
                  <a:lnTo>
                    <a:pt x="288" y="71"/>
                  </a:lnTo>
                  <a:lnTo>
                    <a:pt x="286" y="71"/>
                  </a:lnTo>
                  <a:lnTo>
                    <a:pt x="284" y="71"/>
                  </a:lnTo>
                  <a:lnTo>
                    <a:pt x="284" y="71"/>
                  </a:lnTo>
                  <a:lnTo>
                    <a:pt x="284" y="73"/>
                  </a:lnTo>
                  <a:lnTo>
                    <a:pt x="284" y="75"/>
                  </a:lnTo>
                  <a:lnTo>
                    <a:pt x="286" y="78"/>
                  </a:lnTo>
                  <a:lnTo>
                    <a:pt x="288" y="78"/>
                  </a:lnTo>
                  <a:lnTo>
                    <a:pt x="291" y="78"/>
                  </a:lnTo>
                  <a:lnTo>
                    <a:pt x="291" y="78"/>
                  </a:lnTo>
                  <a:lnTo>
                    <a:pt x="295" y="73"/>
                  </a:lnTo>
                  <a:lnTo>
                    <a:pt x="302" y="68"/>
                  </a:lnTo>
                  <a:lnTo>
                    <a:pt x="302" y="68"/>
                  </a:lnTo>
                  <a:lnTo>
                    <a:pt x="305" y="68"/>
                  </a:lnTo>
                  <a:lnTo>
                    <a:pt x="307" y="68"/>
                  </a:lnTo>
                  <a:lnTo>
                    <a:pt x="310" y="68"/>
                  </a:lnTo>
                  <a:lnTo>
                    <a:pt x="310" y="68"/>
                  </a:lnTo>
                  <a:lnTo>
                    <a:pt x="307" y="63"/>
                  </a:lnTo>
                  <a:lnTo>
                    <a:pt x="307" y="63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2822732" y="4209526"/>
              <a:ext cx="867" cy="869"/>
            </a:xfrm>
            <a:prstGeom prst="rect">
              <a:avLst/>
            </a:pr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2822732" y="4209526"/>
              <a:ext cx="867" cy="869"/>
            </a:xfrm>
            <a:prstGeom prst="rect">
              <a:avLst/>
            </a:pr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2628672" y="2185806"/>
              <a:ext cx="306684" cy="470754"/>
            </a:xfrm>
            <a:custGeom>
              <a:avLst/>
              <a:gdLst>
                <a:gd name="T0" fmla="*/ 333 w 354"/>
                <a:gd name="T1" fmla="*/ 232 h 542"/>
                <a:gd name="T2" fmla="*/ 314 w 354"/>
                <a:gd name="T3" fmla="*/ 254 h 542"/>
                <a:gd name="T4" fmla="*/ 307 w 354"/>
                <a:gd name="T5" fmla="*/ 308 h 542"/>
                <a:gd name="T6" fmla="*/ 269 w 354"/>
                <a:gd name="T7" fmla="*/ 308 h 542"/>
                <a:gd name="T8" fmla="*/ 236 w 354"/>
                <a:gd name="T9" fmla="*/ 289 h 542"/>
                <a:gd name="T10" fmla="*/ 229 w 354"/>
                <a:gd name="T11" fmla="*/ 310 h 542"/>
                <a:gd name="T12" fmla="*/ 224 w 354"/>
                <a:gd name="T13" fmla="*/ 322 h 542"/>
                <a:gd name="T14" fmla="*/ 229 w 354"/>
                <a:gd name="T15" fmla="*/ 341 h 542"/>
                <a:gd name="T16" fmla="*/ 217 w 354"/>
                <a:gd name="T17" fmla="*/ 351 h 542"/>
                <a:gd name="T18" fmla="*/ 205 w 354"/>
                <a:gd name="T19" fmla="*/ 374 h 542"/>
                <a:gd name="T20" fmla="*/ 205 w 354"/>
                <a:gd name="T21" fmla="*/ 386 h 542"/>
                <a:gd name="T22" fmla="*/ 201 w 354"/>
                <a:gd name="T23" fmla="*/ 403 h 542"/>
                <a:gd name="T24" fmla="*/ 208 w 354"/>
                <a:gd name="T25" fmla="*/ 412 h 542"/>
                <a:gd name="T26" fmla="*/ 229 w 354"/>
                <a:gd name="T27" fmla="*/ 424 h 542"/>
                <a:gd name="T28" fmla="*/ 243 w 354"/>
                <a:gd name="T29" fmla="*/ 436 h 542"/>
                <a:gd name="T30" fmla="*/ 243 w 354"/>
                <a:gd name="T31" fmla="*/ 455 h 542"/>
                <a:gd name="T32" fmla="*/ 243 w 354"/>
                <a:gd name="T33" fmla="*/ 464 h 542"/>
                <a:gd name="T34" fmla="*/ 231 w 354"/>
                <a:gd name="T35" fmla="*/ 469 h 542"/>
                <a:gd name="T36" fmla="*/ 238 w 354"/>
                <a:gd name="T37" fmla="*/ 483 h 542"/>
                <a:gd name="T38" fmla="*/ 219 w 354"/>
                <a:gd name="T39" fmla="*/ 490 h 542"/>
                <a:gd name="T40" fmla="*/ 203 w 354"/>
                <a:gd name="T41" fmla="*/ 485 h 542"/>
                <a:gd name="T42" fmla="*/ 184 w 354"/>
                <a:gd name="T43" fmla="*/ 488 h 542"/>
                <a:gd name="T44" fmla="*/ 189 w 354"/>
                <a:gd name="T45" fmla="*/ 507 h 542"/>
                <a:gd name="T46" fmla="*/ 182 w 354"/>
                <a:gd name="T47" fmla="*/ 511 h 542"/>
                <a:gd name="T48" fmla="*/ 184 w 354"/>
                <a:gd name="T49" fmla="*/ 526 h 542"/>
                <a:gd name="T50" fmla="*/ 160 w 354"/>
                <a:gd name="T51" fmla="*/ 533 h 542"/>
                <a:gd name="T52" fmla="*/ 123 w 354"/>
                <a:gd name="T53" fmla="*/ 514 h 542"/>
                <a:gd name="T54" fmla="*/ 141 w 354"/>
                <a:gd name="T55" fmla="*/ 507 h 542"/>
                <a:gd name="T56" fmla="*/ 104 w 354"/>
                <a:gd name="T57" fmla="*/ 481 h 542"/>
                <a:gd name="T58" fmla="*/ 99 w 354"/>
                <a:gd name="T59" fmla="*/ 469 h 542"/>
                <a:gd name="T60" fmla="*/ 78 w 354"/>
                <a:gd name="T61" fmla="*/ 457 h 542"/>
                <a:gd name="T62" fmla="*/ 73 w 354"/>
                <a:gd name="T63" fmla="*/ 445 h 542"/>
                <a:gd name="T64" fmla="*/ 75 w 354"/>
                <a:gd name="T65" fmla="*/ 417 h 542"/>
                <a:gd name="T66" fmla="*/ 89 w 354"/>
                <a:gd name="T67" fmla="*/ 400 h 542"/>
                <a:gd name="T68" fmla="*/ 80 w 354"/>
                <a:gd name="T69" fmla="*/ 360 h 542"/>
                <a:gd name="T70" fmla="*/ 78 w 354"/>
                <a:gd name="T71" fmla="*/ 294 h 542"/>
                <a:gd name="T72" fmla="*/ 52 w 354"/>
                <a:gd name="T73" fmla="*/ 263 h 542"/>
                <a:gd name="T74" fmla="*/ 37 w 354"/>
                <a:gd name="T75" fmla="*/ 246 h 542"/>
                <a:gd name="T76" fmla="*/ 23 w 354"/>
                <a:gd name="T77" fmla="*/ 244 h 542"/>
                <a:gd name="T78" fmla="*/ 30 w 354"/>
                <a:gd name="T79" fmla="*/ 242 h 542"/>
                <a:gd name="T80" fmla="*/ 33 w 354"/>
                <a:gd name="T81" fmla="*/ 230 h 542"/>
                <a:gd name="T82" fmla="*/ 0 w 354"/>
                <a:gd name="T83" fmla="*/ 218 h 542"/>
                <a:gd name="T84" fmla="*/ 63 w 354"/>
                <a:gd name="T85" fmla="*/ 211 h 542"/>
                <a:gd name="T86" fmla="*/ 111 w 354"/>
                <a:gd name="T87" fmla="*/ 192 h 542"/>
                <a:gd name="T88" fmla="*/ 158 w 354"/>
                <a:gd name="T89" fmla="*/ 194 h 542"/>
                <a:gd name="T90" fmla="*/ 165 w 354"/>
                <a:gd name="T91" fmla="*/ 166 h 542"/>
                <a:gd name="T92" fmla="*/ 165 w 354"/>
                <a:gd name="T93" fmla="*/ 140 h 542"/>
                <a:gd name="T94" fmla="*/ 175 w 354"/>
                <a:gd name="T95" fmla="*/ 128 h 542"/>
                <a:gd name="T96" fmla="*/ 196 w 354"/>
                <a:gd name="T97" fmla="*/ 60 h 542"/>
                <a:gd name="T98" fmla="*/ 215 w 354"/>
                <a:gd name="T99" fmla="*/ 31 h 542"/>
                <a:gd name="T100" fmla="*/ 231 w 354"/>
                <a:gd name="T101" fmla="*/ 24 h 542"/>
                <a:gd name="T102" fmla="*/ 236 w 354"/>
                <a:gd name="T103" fmla="*/ 15 h 542"/>
                <a:gd name="T104" fmla="*/ 245 w 354"/>
                <a:gd name="T105" fmla="*/ 5 h 542"/>
                <a:gd name="T106" fmla="*/ 290 w 354"/>
                <a:gd name="T107" fmla="*/ 3 h 542"/>
                <a:gd name="T108" fmla="*/ 298 w 354"/>
                <a:gd name="T109" fmla="*/ 38 h 542"/>
                <a:gd name="T110" fmla="*/ 302 w 354"/>
                <a:gd name="T111" fmla="*/ 60 h 542"/>
                <a:gd name="T112" fmla="*/ 257 w 354"/>
                <a:gd name="T113" fmla="*/ 154 h 542"/>
                <a:gd name="T114" fmla="*/ 328 w 354"/>
                <a:gd name="T115" fmla="*/ 20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4" h="542">
                  <a:moveTo>
                    <a:pt x="354" y="220"/>
                  </a:moveTo>
                  <a:lnTo>
                    <a:pt x="354" y="220"/>
                  </a:lnTo>
                  <a:lnTo>
                    <a:pt x="354" y="225"/>
                  </a:lnTo>
                  <a:lnTo>
                    <a:pt x="352" y="228"/>
                  </a:lnTo>
                  <a:lnTo>
                    <a:pt x="352" y="230"/>
                  </a:lnTo>
                  <a:lnTo>
                    <a:pt x="350" y="230"/>
                  </a:lnTo>
                  <a:lnTo>
                    <a:pt x="347" y="230"/>
                  </a:lnTo>
                  <a:lnTo>
                    <a:pt x="342" y="230"/>
                  </a:lnTo>
                  <a:lnTo>
                    <a:pt x="335" y="230"/>
                  </a:lnTo>
                  <a:lnTo>
                    <a:pt x="335" y="230"/>
                  </a:lnTo>
                  <a:lnTo>
                    <a:pt x="333" y="230"/>
                  </a:lnTo>
                  <a:lnTo>
                    <a:pt x="333" y="232"/>
                  </a:lnTo>
                  <a:lnTo>
                    <a:pt x="333" y="232"/>
                  </a:lnTo>
                  <a:lnTo>
                    <a:pt x="333" y="237"/>
                  </a:lnTo>
                  <a:lnTo>
                    <a:pt x="331" y="237"/>
                  </a:lnTo>
                  <a:lnTo>
                    <a:pt x="331" y="239"/>
                  </a:lnTo>
                  <a:lnTo>
                    <a:pt x="328" y="239"/>
                  </a:lnTo>
                  <a:lnTo>
                    <a:pt x="326" y="242"/>
                  </a:lnTo>
                  <a:lnTo>
                    <a:pt x="321" y="244"/>
                  </a:lnTo>
                  <a:lnTo>
                    <a:pt x="319" y="246"/>
                  </a:lnTo>
                  <a:lnTo>
                    <a:pt x="314" y="249"/>
                  </a:lnTo>
                  <a:lnTo>
                    <a:pt x="312" y="251"/>
                  </a:lnTo>
                  <a:lnTo>
                    <a:pt x="312" y="254"/>
                  </a:lnTo>
                  <a:lnTo>
                    <a:pt x="314" y="254"/>
                  </a:lnTo>
                  <a:lnTo>
                    <a:pt x="312" y="258"/>
                  </a:lnTo>
                  <a:lnTo>
                    <a:pt x="305" y="270"/>
                  </a:lnTo>
                  <a:lnTo>
                    <a:pt x="302" y="277"/>
                  </a:lnTo>
                  <a:lnTo>
                    <a:pt x="302" y="280"/>
                  </a:lnTo>
                  <a:lnTo>
                    <a:pt x="300" y="284"/>
                  </a:lnTo>
                  <a:lnTo>
                    <a:pt x="300" y="287"/>
                  </a:lnTo>
                  <a:lnTo>
                    <a:pt x="300" y="287"/>
                  </a:lnTo>
                  <a:lnTo>
                    <a:pt x="305" y="291"/>
                  </a:lnTo>
                  <a:lnTo>
                    <a:pt x="305" y="301"/>
                  </a:lnTo>
                  <a:lnTo>
                    <a:pt x="305" y="303"/>
                  </a:lnTo>
                  <a:lnTo>
                    <a:pt x="307" y="306"/>
                  </a:lnTo>
                  <a:lnTo>
                    <a:pt x="307" y="308"/>
                  </a:lnTo>
                  <a:lnTo>
                    <a:pt x="307" y="308"/>
                  </a:lnTo>
                  <a:lnTo>
                    <a:pt x="300" y="317"/>
                  </a:lnTo>
                  <a:lnTo>
                    <a:pt x="298" y="315"/>
                  </a:lnTo>
                  <a:lnTo>
                    <a:pt x="298" y="313"/>
                  </a:lnTo>
                  <a:lnTo>
                    <a:pt x="290" y="310"/>
                  </a:lnTo>
                  <a:lnTo>
                    <a:pt x="283" y="308"/>
                  </a:lnTo>
                  <a:lnTo>
                    <a:pt x="281" y="308"/>
                  </a:lnTo>
                  <a:lnTo>
                    <a:pt x="279" y="308"/>
                  </a:lnTo>
                  <a:lnTo>
                    <a:pt x="276" y="308"/>
                  </a:lnTo>
                  <a:lnTo>
                    <a:pt x="274" y="308"/>
                  </a:lnTo>
                  <a:lnTo>
                    <a:pt x="271" y="308"/>
                  </a:lnTo>
                  <a:lnTo>
                    <a:pt x="269" y="308"/>
                  </a:lnTo>
                  <a:lnTo>
                    <a:pt x="264" y="308"/>
                  </a:lnTo>
                  <a:lnTo>
                    <a:pt x="262" y="306"/>
                  </a:lnTo>
                  <a:lnTo>
                    <a:pt x="260" y="303"/>
                  </a:lnTo>
                  <a:lnTo>
                    <a:pt x="255" y="301"/>
                  </a:lnTo>
                  <a:lnTo>
                    <a:pt x="250" y="294"/>
                  </a:lnTo>
                  <a:lnTo>
                    <a:pt x="250" y="291"/>
                  </a:lnTo>
                  <a:lnTo>
                    <a:pt x="248" y="291"/>
                  </a:lnTo>
                  <a:lnTo>
                    <a:pt x="245" y="291"/>
                  </a:lnTo>
                  <a:lnTo>
                    <a:pt x="241" y="289"/>
                  </a:lnTo>
                  <a:lnTo>
                    <a:pt x="238" y="289"/>
                  </a:lnTo>
                  <a:lnTo>
                    <a:pt x="236" y="289"/>
                  </a:lnTo>
                  <a:lnTo>
                    <a:pt x="236" y="289"/>
                  </a:lnTo>
                  <a:lnTo>
                    <a:pt x="236" y="291"/>
                  </a:lnTo>
                  <a:lnTo>
                    <a:pt x="236" y="291"/>
                  </a:lnTo>
                  <a:lnTo>
                    <a:pt x="234" y="291"/>
                  </a:lnTo>
                  <a:lnTo>
                    <a:pt x="234" y="294"/>
                  </a:lnTo>
                  <a:lnTo>
                    <a:pt x="234" y="294"/>
                  </a:lnTo>
                  <a:lnTo>
                    <a:pt x="234" y="298"/>
                  </a:lnTo>
                  <a:lnTo>
                    <a:pt x="234" y="301"/>
                  </a:lnTo>
                  <a:lnTo>
                    <a:pt x="231" y="301"/>
                  </a:lnTo>
                  <a:lnTo>
                    <a:pt x="231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29" y="310"/>
                  </a:lnTo>
                  <a:lnTo>
                    <a:pt x="229" y="310"/>
                  </a:lnTo>
                  <a:lnTo>
                    <a:pt x="231" y="313"/>
                  </a:lnTo>
                  <a:lnTo>
                    <a:pt x="231" y="313"/>
                  </a:lnTo>
                  <a:lnTo>
                    <a:pt x="231" y="313"/>
                  </a:lnTo>
                  <a:lnTo>
                    <a:pt x="231" y="315"/>
                  </a:lnTo>
                  <a:lnTo>
                    <a:pt x="231" y="315"/>
                  </a:lnTo>
                  <a:lnTo>
                    <a:pt x="231" y="317"/>
                  </a:lnTo>
                  <a:lnTo>
                    <a:pt x="227" y="320"/>
                  </a:lnTo>
                  <a:lnTo>
                    <a:pt x="227" y="322"/>
                  </a:lnTo>
                  <a:lnTo>
                    <a:pt x="227" y="322"/>
                  </a:lnTo>
                  <a:lnTo>
                    <a:pt x="227" y="322"/>
                  </a:lnTo>
                  <a:lnTo>
                    <a:pt x="224" y="322"/>
                  </a:lnTo>
                  <a:lnTo>
                    <a:pt x="222" y="324"/>
                  </a:lnTo>
                  <a:lnTo>
                    <a:pt x="222" y="324"/>
                  </a:lnTo>
                  <a:lnTo>
                    <a:pt x="222" y="324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4" y="329"/>
                  </a:lnTo>
                  <a:lnTo>
                    <a:pt x="227" y="329"/>
                  </a:lnTo>
                  <a:lnTo>
                    <a:pt x="227" y="329"/>
                  </a:lnTo>
                  <a:lnTo>
                    <a:pt x="229" y="339"/>
                  </a:lnTo>
                  <a:lnTo>
                    <a:pt x="229" y="339"/>
                  </a:lnTo>
                  <a:lnTo>
                    <a:pt x="229" y="339"/>
                  </a:lnTo>
                  <a:lnTo>
                    <a:pt x="229" y="341"/>
                  </a:lnTo>
                  <a:lnTo>
                    <a:pt x="229" y="341"/>
                  </a:lnTo>
                  <a:lnTo>
                    <a:pt x="229" y="343"/>
                  </a:lnTo>
                  <a:lnTo>
                    <a:pt x="224" y="351"/>
                  </a:lnTo>
                  <a:lnTo>
                    <a:pt x="224" y="351"/>
                  </a:lnTo>
                  <a:lnTo>
                    <a:pt x="222" y="351"/>
                  </a:lnTo>
                  <a:lnTo>
                    <a:pt x="222" y="353"/>
                  </a:lnTo>
                  <a:lnTo>
                    <a:pt x="222" y="353"/>
                  </a:lnTo>
                  <a:lnTo>
                    <a:pt x="219" y="353"/>
                  </a:lnTo>
                  <a:lnTo>
                    <a:pt x="217" y="351"/>
                  </a:lnTo>
                  <a:lnTo>
                    <a:pt x="217" y="351"/>
                  </a:lnTo>
                  <a:lnTo>
                    <a:pt x="217" y="351"/>
                  </a:lnTo>
                  <a:lnTo>
                    <a:pt x="217" y="351"/>
                  </a:lnTo>
                  <a:lnTo>
                    <a:pt x="215" y="351"/>
                  </a:lnTo>
                  <a:lnTo>
                    <a:pt x="210" y="353"/>
                  </a:lnTo>
                  <a:lnTo>
                    <a:pt x="210" y="353"/>
                  </a:lnTo>
                  <a:lnTo>
                    <a:pt x="210" y="353"/>
                  </a:lnTo>
                  <a:lnTo>
                    <a:pt x="210" y="355"/>
                  </a:lnTo>
                  <a:lnTo>
                    <a:pt x="210" y="355"/>
                  </a:lnTo>
                  <a:lnTo>
                    <a:pt x="208" y="358"/>
                  </a:lnTo>
                  <a:lnTo>
                    <a:pt x="208" y="360"/>
                  </a:lnTo>
                  <a:lnTo>
                    <a:pt x="208" y="367"/>
                  </a:lnTo>
                  <a:lnTo>
                    <a:pt x="208" y="372"/>
                  </a:lnTo>
                  <a:lnTo>
                    <a:pt x="205" y="374"/>
                  </a:lnTo>
                  <a:lnTo>
                    <a:pt x="205" y="374"/>
                  </a:lnTo>
                  <a:lnTo>
                    <a:pt x="205" y="374"/>
                  </a:lnTo>
                  <a:lnTo>
                    <a:pt x="203" y="377"/>
                  </a:lnTo>
                  <a:lnTo>
                    <a:pt x="201" y="377"/>
                  </a:lnTo>
                  <a:lnTo>
                    <a:pt x="201" y="377"/>
                  </a:lnTo>
                  <a:lnTo>
                    <a:pt x="198" y="379"/>
                  </a:lnTo>
                  <a:lnTo>
                    <a:pt x="198" y="379"/>
                  </a:lnTo>
                  <a:lnTo>
                    <a:pt x="201" y="379"/>
                  </a:lnTo>
                  <a:lnTo>
                    <a:pt x="201" y="381"/>
                  </a:lnTo>
                  <a:lnTo>
                    <a:pt x="201" y="381"/>
                  </a:lnTo>
                  <a:lnTo>
                    <a:pt x="203" y="384"/>
                  </a:lnTo>
                  <a:lnTo>
                    <a:pt x="203" y="384"/>
                  </a:lnTo>
                  <a:lnTo>
                    <a:pt x="205" y="386"/>
                  </a:lnTo>
                  <a:lnTo>
                    <a:pt x="205" y="386"/>
                  </a:lnTo>
                  <a:lnTo>
                    <a:pt x="205" y="386"/>
                  </a:lnTo>
                  <a:lnTo>
                    <a:pt x="205" y="388"/>
                  </a:lnTo>
                  <a:lnTo>
                    <a:pt x="205" y="398"/>
                  </a:lnTo>
                  <a:lnTo>
                    <a:pt x="205" y="400"/>
                  </a:lnTo>
                  <a:lnTo>
                    <a:pt x="203" y="400"/>
                  </a:lnTo>
                  <a:lnTo>
                    <a:pt x="203" y="400"/>
                  </a:lnTo>
                  <a:lnTo>
                    <a:pt x="203" y="400"/>
                  </a:lnTo>
                  <a:lnTo>
                    <a:pt x="203" y="403"/>
                  </a:lnTo>
                  <a:lnTo>
                    <a:pt x="203" y="403"/>
                  </a:lnTo>
                  <a:lnTo>
                    <a:pt x="201" y="403"/>
                  </a:lnTo>
                  <a:lnTo>
                    <a:pt x="201" y="403"/>
                  </a:lnTo>
                  <a:lnTo>
                    <a:pt x="201" y="405"/>
                  </a:lnTo>
                  <a:lnTo>
                    <a:pt x="201" y="405"/>
                  </a:lnTo>
                  <a:lnTo>
                    <a:pt x="201" y="407"/>
                  </a:lnTo>
                  <a:lnTo>
                    <a:pt x="201" y="410"/>
                  </a:lnTo>
                  <a:lnTo>
                    <a:pt x="201" y="410"/>
                  </a:lnTo>
                  <a:lnTo>
                    <a:pt x="203" y="412"/>
                  </a:lnTo>
                  <a:lnTo>
                    <a:pt x="203" y="412"/>
                  </a:lnTo>
                  <a:lnTo>
                    <a:pt x="203" y="412"/>
                  </a:lnTo>
                  <a:lnTo>
                    <a:pt x="205" y="412"/>
                  </a:lnTo>
                  <a:lnTo>
                    <a:pt x="205" y="412"/>
                  </a:lnTo>
                  <a:lnTo>
                    <a:pt x="208" y="412"/>
                  </a:lnTo>
                  <a:lnTo>
                    <a:pt x="208" y="412"/>
                  </a:lnTo>
                  <a:lnTo>
                    <a:pt x="210" y="412"/>
                  </a:lnTo>
                  <a:lnTo>
                    <a:pt x="212" y="412"/>
                  </a:lnTo>
                  <a:lnTo>
                    <a:pt x="212" y="412"/>
                  </a:lnTo>
                  <a:lnTo>
                    <a:pt x="212" y="412"/>
                  </a:lnTo>
                  <a:lnTo>
                    <a:pt x="215" y="412"/>
                  </a:lnTo>
                  <a:lnTo>
                    <a:pt x="215" y="412"/>
                  </a:lnTo>
                  <a:lnTo>
                    <a:pt x="215" y="412"/>
                  </a:lnTo>
                  <a:lnTo>
                    <a:pt x="219" y="419"/>
                  </a:lnTo>
                  <a:lnTo>
                    <a:pt x="222" y="419"/>
                  </a:lnTo>
                  <a:lnTo>
                    <a:pt x="227" y="424"/>
                  </a:lnTo>
                  <a:lnTo>
                    <a:pt x="229" y="424"/>
                  </a:lnTo>
                  <a:lnTo>
                    <a:pt x="229" y="424"/>
                  </a:lnTo>
                  <a:lnTo>
                    <a:pt x="231" y="424"/>
                  </a:lnTo>
                  <a:lnTo>
                    <a:pt x="234" y="424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4"/>
                  </a:lnTo>
                  <a:lnTo>
                    <a:pt x="236" y="426"/>
                  </a:lnTo>
                  <a:lnTo>
                    <a:pt x="238" y="429"/>
                  </a:lnTo>
                  <a:lnTo>
                    <a:pt x="238" y="429"/>
                  </a:lnTo>
                  <a:lnTo>
                    <a:pt x="241" y="431"/>
                  </a:lnTo>
                  <a:lnTo>
                    <a:pt x="241" y="433"/>
                  </a:lnTo>
                  <a:lnTo>
                    <a:pt x="241" y="433"/>
                  </a:lnTo>
                  <a:lnTo>
                    <a:pt x="243" y="436"/>
                  </a:lnTo>
                  <a:lnTo>
                    <a:pt x="243" y="438"/>
                  </a:lnTo>
                  <a:lnTo>
                    <a:pt x="243" y="438"/>
                  </a:lnTo>
                  <a:lnTo>
                    <a:pt x="243" y="438"/>
                  </a:lnTo>
                  <a:lnTo>
                    <a:pt x="245" y="440"/>
                  </a:lnTo>
                  <a:lnTo>
                    <a:pt x="245" y="443"/>
                  </a:lnTo>
                  <a:lnTo>
                    <a:pt x="245" y="445"/>
                  </a:lnTo>
                  <a:lnTo>
                    <a:pt x="245" y="445"/>
                  </a:lnTo>
                  <a:lnTo>
                    <a:pt x="245" y="448"/>
                  </a:lnTo>
                  <a:lnTo>
                    <a:pt x="243" y="452"/>
                  </a:lnTo>
                  <a:lnTo>
                    <a:pt x="243" y="452"/>
                  </a:lnTo>
                  <a:lnTo>
                    <a:pt x="243" y="455"/>
                  </a:lnTo>
                  <a:lnTo>
                    <a:pt x="243" y="455"/>
                  </a:lnTo>
                  <a:lnTo>
                    <a:pt x="243" y="457"/>
                  </a:lnTo>
                  <a:lnTo>
                    <a:pt x="243" y="457"/>
                  </a:lnTo>
                  <a:lnTo>
                    <a:pt x="243" y="457"/>
                  </a:lnTo>
                  <a:lnTo>
                    <a:pt x="243" y="459"/>
                  </a:lnTo>
                  <a:lnTo>
                    <a:pt x="241" y="459"/>
                  </a:lnTo>
                  <a:lnTo>
                    <a:pt x="241" y="459"/>
                  </a:lnTo>
                  <a:lnTo>
                    <a:pt x="241" y="459"/>
                  </a:lnTo>
                  <a:lnTo>
                    <a:pt x="241" y="462"/>
                  </a:lnTo>
                  <a:lnTo>
                    <a:pt x="241" y="462"/>
                  </a:lnTo>
                  <a:lnTo>
                    <a:pt x="243" y="464"/>
                  </a:lnTo>
                  <a:lnTo>
                    <a:pt x="243" y="464"/>
                  </a:lnTo>
                  <a:lnTo>
                    <a:pt x="243" y="464"/>
                  </a:lnTo>
                  <a:lnTo>
                    <a:pt x="243" y="466"/>
                  </a:lnTo>
                  <a:lnTo>
                    <a:pt x="241" y="466"/>
                  </a:lnTo>
                  <a:lnTo>
                    <a:pt x="241" y="466"/>
                  </a:lnTo>
                  <a:lnTo>
                    <a:pt x="236" y="466"/>
                  </a:lnTo>
                  <a:lnTo>
                    <a:pt x="234" y="466"/>
                  </a:lnTo>
                  <a:lnTo>
                    <a:pt x="234" y="466"/>
                  </a:lnTo>
                  <a:lnTo>
                    <a:pt x="234" y="466"/>
                  </a:lnTo>
                  <a:lnTo>
                    <a:pt x="234" y="466"/>
                  </a:lnTo>
                  <a:lnTo>
                    <a:pt x="231" y="469"/>
                  </a:lnTo>
                  <a:lnTo>
                    <a:pt x="231" y="469"/>
                  </a:lnTo>
                  <a:lnTo>
                    <a:pt x="231" y="469"/>
                  </a:lnTo>
                  <a:lnTo>
                    <a:pt x="231" y="469"/>
                  </a:lnTo>
                  <a:lnTo>
                    <a:pt x="234" y="471"/>
                  </a:lnTo>
                  <a:lnTo>
                    <a:pt x="234" y="474"/>
                  </a:lnTo>
                  <a:lnTo>
                    <a:pt x="234" y="474"/>
                  </a:lnTo>
                  <a:lnTo>
                    <a:pt x="234" y="474"/>
                  </a:lnTo>
                  <a:lnTo>
                    <a:pt x="234" y="476"/>
                  </a:lnTo>
                  <a:lnTo>
                    <a:pt x="234" y="476"/>
                  </a:lnTo>
                  <a:lnTo>
                    <a:pt x="234" y="476"/>
                  </a:lnTo>
                  <a:lnTo>
                    <a:pt x="236" y="478"/>
                  </a:lnTo>
                  <a:lnTo>
                    <a:pt x="236" y="481"/>
                  </a:lnTo>
                  <a:lnTo>
                    <a:pt x="238" y="481"/>
                  </a:lnTo>
                  <a:lnTo>
                    <a:pt x="238" y="481"/>
                  </a:lnTo>
                  <a:lnTo>
                    <a:pt x="238" y="483"/>
                  </a:lnTo>
                  <a:lnTo>
                    <a:pt x="236" y="483"/>
                  </a:lnTo>
                  <a:lnTo>
                    <a:pt x="236" y="483"/>
                  </a:lnTo>
                  <a:lnTo>
                    <a:pt x="234" y="485"/>
                  </a:lnTo>
                  <a:lnTo>
                    <a:pt x="231" y="485"/>
                  </a:lnTo>
                  <a:lnTo>
                    <a:pt x="231" y="488"/>
                  </a:lnTo>
                  <a:lnTo>
                    <a:pt x="231" y="488"/>
                  </a:lnTo>
                  <a:lnTo>
                    <a:pt x="231" y="488"/>
                  </a:lnTo>
                  <a:lnTo>
                    <a:pt x="229" y="488"/>
                  </a:lnTo>
                  <a:lnTo>
                    <a:pt x="229" y="488"/>
                  </a:lnTo>
                  <a:lnTo>
                    <a:pt x="227" y="488"/>
                  </a:lnTo>
                  <a:lnTo>
                    <a:pt x="222" y="490"/>
                  </a:lnTo>
                  <a:lnTo>
                    <a:pt x="219" y="490"/>
                  </a:lnTo>
                  <a:lnTo>
                    <a:pt x="219" y="492"/>
                  </a:lnTo>
                  <a:lnTo>
                    <a:pt x="219" y="492"/>
                  </a:lnTo>
                  <a:lnTo>
                    <a:pt x="219" y="492"/>
                  </a:lnTo>
                  <a:lnTo>
                    <a:pt x="217" y="492"/>
                  </a:lnTo>
                  <a:lnTo>
                    <a:pt x="215" y="492"/>
                  </a:lnTo>
                  <a:lnTo>
                    <a:pt x="215" y="492"/>
                  </a:lnTo>
                  <a:lnTo>
                    <a:pt x="212" y="490"/>
                  </a:lnTo>
                  <a:lnTo>
                    <a:pt x="210" y="488"/>
                  </a:lnTo>
                  <a:lnTo>
                    <a:pt x="205" y="488"/>
                  </a:lnTo>
                  <a:lnTo>
                    <a:pt x="203" y="485"/>
                  </a:lnTo>
                  <a:lnTo>
                    <a:pt x="203" y="485"/>
                  </a:lnTo>
                  <a:lnTo>
                    <a:pt x="203" y="485"/>
                  </a:lnTo>
                  <a:lnTo>
                    <a:pt x="198" y="483"/>
                  </a:lnTo>
                  <a:lnTo>
                    <a:pt x="193" y="483"/>
                  </a:lnTo>
                  <a:lnTo>
                    <a:pt x="189" y="483"/>
                  </a:lnTo>
                  <a:lnTo>
                    <a:pt x="186" y="483"/>
                  </a:lnTo>
                  <a:lnTo>
                    <a:pt x="186" y="483"/>
                  </a:lnTo>
                  <a:lnTo>
                    <a:pt x="186" y="483"/>
                  </a:lnTo>
                  <a:lnTo>
                    <a:pt x="184" y="483"/>
                  </a:lnTo>
                  <a:lnTo>
                    <a:pt x="184" y="483"/>
                  </a:lnTo>
                  <a:lnTo>
                    <a:pt x="184" y="485"/>
                  </a:lnTo>
                  <a:lnTo>
                    <a:pt x="184" y="485"/>
                  </a:lnTo>
                  <a:lnTo>
                    <a:pt x="184" y="485"/>
                  </a:lnTo>
                  <a:lnTo>
                    <a:pt x="184" y="488"/>
                  </a:lnTo>
                  <a:lnTo>
                    <a:pt x="184" y="488"/>
                  </a:lnTo>
                  <a:lnTo>
                    <a:pt x="184" y="490"/>
                  </a:lnTo>
                  <a:lnTo>
                    <a:pt x="184" y="497"/>
                  </a:lnTo>
                  <a:lnTo>
                    <a:pt x="184" y="497"/>
                  </a:lnTo>
                  <a:lnTo>
                    <a:pt x="186" y="500"/>
                  </a:lnTo>
                  <a:lnTo>
                    <a:pt x="186" y="500"/>
                  </a:lnTo>
                  <a:lnTo>
                    <a:pt x="189" y="502"/>
                  </a:lnTo>
                  <a:lnTo>
                    <a:pt x="189" y="504"/>
                  </a:lnTo>
                  <a:lnTo>
                    <a:pt x="191" y="504"/>
                  </a:lnTo>
                  <a:lnTo>
                    <a:pt x="191" y="504"/>
                  </a:lnTo>
                  <a:lnTo>
                    <a:pt x="191" y="504"/>
                  </a:lnTo>
                  <a:lnTo>
                    <a:pt x="189" y="507"/>
                  </a:lnTo>
                  <a:lnTo>
                    <a:pt x="189" y="507"/>
                  </a:lnTo>
                  <a:lnTo>
                    <a:pt x="189" y="507"/>
                  </a:lnTo>
                  <a:lnTo>
                    <a:pt x="182" y="504"/>
                  </a:lnTo>
                  <a:lnTo>
                    <a:pt x="179" y="504"/>
                  </a:lnTo>
                  <a:lnTo>
                    <a:pt x="179" y="504"/>
                  </a:lnTo>
                  <a:lnTo>
                    <a:pt x="179" y="504"/>
                  </a:lnTo>
                  <a:lnTo>
                    <a:pt x="179" y="507"/>
                  </a:lnTo>
                  <a:lnTo>
                    <a:pt x="179" y="507"/>
                  </a:lnTo>
                  <a:lnTo>
                    <a:pt x="179" y="509"/>
                  </a:lnTo>
                  <a:lnTo>
                    <a:pt x="182" y="511"/>
                  </a:lnTo>
                  <a:lnTo>
                    <a:pt x="182" y="511"/>
                  </a:lnTo>
                  <a:lnTo>
                    <a:pt x="182" y="511"/>
                  </a:lnTo>
                  <a:lnTo>
                    <a:pt x="182" y="511"/>
                  </a:lnTo>
                  <a:lnTo>
                    <a:pt x="182" y="511"/>
                  </a:lnTo>
                  <a:lnTo>
                    <a:pt x="184" y="514"/>
                  </a:lnTo>
                  <a:lnTo>
                    <a:pt x="186" y="514"/>
                  </a:lnTo>
                  <a:lnTo>
                    <a:pt x="186" y="514"/>
                  </a:lnTo>
                  <a:lnTo>
                    <a:pt x="186" y="516"/>
                  </a:lnTo>
                  <a:lnTo>
                    <a:pt x="186" y="516"/>
                  </a:lnTo>
                  <a:lnTo>
                    <a:pt x="186" y="516"/>
                  </a:lnTo>
                  <a:lnTo>
                    <a:pt x="186" y="516"/>
                  </a:lnTo>
                  <a:lnTo>
                    <a:pt x="186" y="518"/>
                  </a:lnTo>
                  <a:lnTo>
                    <a:pt x="186" y="521"/>
                  </a:lnTo>
                  <a:lnTo>
                    <a:pt x="184" y="526"/>
                  </a:lnTo>
                  <a:lnTo>
                    <a:pt x="184" y="530"/>
                  </a:lnTo>
                  <a:lnTo>
                    <a:pt x="182" y="533"/>
                  </a:lnTo>
                  <a:lnTo>
                    <a:pt x="182" y="535"/>
                  </a:lnTo>
                  <a:lnTo>
                    <a:pt x="179" y="535"/>
                  </a:lnTo>
                  <a:lnTo>
                    <a:pt x="179" y="537"/>
                  </a:lnTo>
                  <a:lnTo>
                    <a:pt x="170" y="542"/>
                  </a:lnTo>
                  <a:lnTo>
                    <a:pt x="167" y="542"/>
                  </a:lnTo>
                  <a:lnTo>
                    <a:pt x="165" y="542"/>
                  </a:lnTo>
                  <a:lnTo>
                    <a:pt x="163" y="540"/>
                  </a:lnTo>
                  <a:lnTo>
                    <a:pt x="163" y="537"/>
                  </a:lnTo>
                  <a:lnTo>
                    <a:pt x="160" y="533"/>
                  </a:lnTo>
                  <a:lnTo>
                    <a:pt x="160" y="533"/>
                  </a:lnTo>
                  <a:lnTo>
                    <a:pt x="158" y="530"/>
                  </a:lnTo>
                  <a:lnTo>
                    <a:pt x="156" y="526"/>
                  </a:lnTo>
                  <a:lnTo>
                    <a:pt x="156" y="521"/>
                  </a:lnTo>
                  <a:lnTo>
                    <a:pt x="153" y="521"/>
                  </a:lnTo>
                  <a:lnTo>
                    <a:pt x="151" y="518"/>
                  </a:lnTo>
                  <a:lnTo>
                    <a:pt x="144" y="516"/>
                  </a:lnTo>
                  <a:lnTo>
                    <a:pt x="139" y="514"/>
                  </a:lnTo>
                  <a:lnTo>
                    <a:pt x="134" y="514"/>
                  </a:lnTo>
                  <a:lnTo>
                    <a:pt x="132" y="514"/>
                  </a:lnTo>
                  <a:lnTo>
                    <a:pt x="132" y="514"/>
                  </a:lnTo>
                  <a:lnTo>
                    <a:pt x="125" y="514"/>
                  </a:lnTo>
                  <a:lnTo>
                    <a:pt x="123" y="514"/>
                  </a:lnTo>
                  <a:lnTo>
                    <a:pt x="123" y="514"/>
                  </a:lnTo>
                  <a:lnTo>
                    <a:pt x="120" y="514"/>
                  </a:lnTo>
                  <a:lnTo>
                    <a:pt x="120" y="514"/>
                  </a:lnTo>
                  <a:lnTo>
                    <a:pt x="120" y="511"/>
                  </a:lnTo>
                  <a:lnTo>
                    <a:pt x="120" y="509"/>
                  </a:lnTo>
                  <a:lnTo>
                    <a:pt x="123" y="509"/>
                  </a:lnTo>
                  <a:lnTo>
                    <a:pt x="123" y="509"/>
                  </a:lnTo>
                  <a:lnTo>
                    <a:pt x="139" y="509"/>
                  </a:lnTo>
                  <a:lnTo>
                    <a:pt x="141" y="509"/>
                  </a:lnTo>
                  <a:lnTo>
                    <a:pt x="141" y="509"/>
                  </a:lnTo>
                  <a:lnTo>
                    <a:pt x="141" y="509"/>
                  </a:lnTo>
                  <a:lnTo>
                    <a:pt x="141" y="507"/>
                  </a:lnTo>
                  <a:lnTo>
                    <a:pt x="127" y="500"/>
                  </a:lnTo>
                  <a:lnTo>
                    <a:pt x="125" y="500"/>
                  </a:lnTo>
                  <a:lnTo>
                    <a:pt x="125" y="500"/>
                  </a:lnTo>
                  <a:lnTo>
                    <a:pt x="123" y="500"/>
                  </a:lnTo>
                  <a:lnTo>
                    <a:pt x="120" y="502"/>
                  </a:lnTo>
                  <a:lnTo>
                    <a:pt x="118" y="502"/>
                  </a:lnTo>
                  <a:lnTo>
                    <a:pt x="118" y="502"/>
                  </a:lnTo>
                  <a:lnTo>
                    <a:pt x="115" y="502"/>
                  </a:lnTo>
                  <a:lnTo>
                    <a:pt x="113" y="497"/>
                  </a:lnTo>
                  <a:lnTo>
                    <a:pt x="111" y="495"/>
                  </a:lnTo>
                  <a:lnTo>
                    <a:pt x="106" y="485"/>
                  </a:lnTo>
                  <a:lnTo>
                    <a:pt x="104" y="481"/>
                  </a:lnTo>
                  <a:lnTo>
                    <a:pt x="104" y="478"/>
                  </a:lnTo>
                  <a:lnTo>
                    <a:pt x="104" y="476"/>
                  </a:lnTo>
                  <a:lnTo>
                    <a:pt x="104" y="474"/>
                  </a:lnTo>
                  <a:lnTo>
                    <a:pt x="104" y="474"/>
                  </a:lnTo>
                  <a:lnTo>
                    <a:pt x="106" y="474"/>
                  </a:lnTo>
                  <a:lnTo>
                    <a:pt x="106" y="474"/>
                  </a:lnTo>
                  <a:lnTo>
                    <a:pt x="108" y="474"/>
                  </a:lnTo>
                  <a:lnTo>
                    <a:pt x="108" y="471"/>
                  </a:lnTo>
                  <a:lnTo>
                    <a:pt x="108" y="471"/>
                  </a:lnTo>
                  <a:lnTo>
                    <a:pt x="106" y="469"/>
                  </a:lnTo>
                  <a:lnTo>
                    <a:pt x="104" y="469"/>
                  </a:lnTo>
                  <a:lnTo>
                    <a:pt x="99" y="469"/>
                  </a:lnTo>
                  <a:lnTo>
                    <a:pt x="97" y="469"/>
                  </a:lnTo>
                  <a:lnTo>
                    <a:pt x="94" y="469"/>
                  </a:lnTo>
                  <a:lnTo>
                    <a:pt x="92" y="469"/>
                  </a:lnTo>
                  <a:lnTo>
                    <a:pt x="92" y="469"/>
                  </a:lnTo>
                  <a:lnTo>
                    <a:pt x="82" y="462"/>
                  </a:lnTo>
                  <a:lnTo>
                    <a:pt x="80" y="459"/>
                  </a:lnTo>
                  <a:lnTo>
                    <a:pt x="80" y="459"/>
                  </a:lnTo>
                  <a:lnTo>
                    <a:pt x="80" y="459"/>
                  </a:lnTo>
                  <a:lnTo>
                    <a:pt x="80" y="459"/>
                  </a:lnTo>
                  <a:lnTo>
                    <a:pt x="78" y="459"/>
                  </a:lnTo>
                  <a:lnTo>
                    <a:pt x="78" y="459"/>
                  </a:lnTo>
                  <a:lnTo>
                    <a:pt x="78" y="457"/>
                  </a:lnTo>
                  <a:lnTo>
                    <a:pt x="78" y="457"/>
                  </a:lnTo>
                  <a:lnTo>
                    <a:pt x="78" y="455"/>
                  </a:lnTo>
                  <a:lnTo>
                    <a:pt x="75" y="455"/>
                  </a:lnTo>
                  <a:lnTo>
                    <a:pt x="75" y="455"/>
                  </a:lnTo>
                  <a:lnTo>
                    <a:pt x="75" y="452"/>
                  </a:lnTo>
                  <a:lnTo>
                    <a:pt x="75" y="452"/>
                  </a:lnTo>
                  <a:lnTo>
                    <a:pt x="75" y="448"/>
                  </a:lnTo>
                  <a:lnTo>
                    <a:pt x="75" y="448"/>
                  </a:lnTo>
                  <a:lnTo>
                    <a:pt x="73" y="445"/>
                  </a:lnTo>
                  <a:lnTo>
                    <a:pt x="73" y="445"/>
                  </a:lnTo>
                  <a:lnTo>
                    <a:pt x="73" y="445"/>
                  </a:lnTo>
                  <a:lnTo>
                    <a:pt x="73" y="445"/>
                  </a:lnTo>
                  <a:lnTo>
                    <a:pt x="73" y="443"/>
                  </a:lnTo>
                  <a:lnTo>
                    <a:pt x="70" y="436"/>
                  </a:lnTo>
                  <a:lnTo>
                    <a:pt x="70" y="433"/>
                  </a:lnTo>
                  <a:lnTo>
                    <a:pt x="70" y="433"/>
                  </a:lnTo>
                  <a:lnTo>
                    <a:pt x="70" y="431"/>
                  </a:lnTo>
                  <a:lnTo>
                    <a:pt x="70" y="429"/>
                  </a:lnTo>
                  <a:lnTo>
                    <a:pt x="70" y="424"/>
                  </a:lnTo>
                  <a:lnTo>
                    <a:pt x="73" y="421"/>
                  </a:lnTo>
                  <a:lnTo>
                    <a:pt x="73" y="419"/>
                  </a:lnTo>
                  <a:lnTo>
                    <a:pt x="75" y="417"/>
                  </a:lnTo>
                  <a:lnTo>
                    <a:pt x="75" y="417"/>
                  </a:lnTo>
                  <a:lnTo>
                    <a:pt x="75" y="417"/>
                  </a:lnTo>
                  <a:lnTo>
                    <a:pt x="82" y="414"/>
                  </a:lnTo>
                  <a:lnTo>
                    <a:pt x="85" y="414"/>
                  </a:lnTo>
                  <a:lnTo>
                    <a:pt x="85" y="414"/>
                  </a:lnTo>
                  <a:lnTo>
                    <a:pt x="85" y="412"/>
                  </a:lnTo>
                  <a:lnTo>
                    <a:pt x="87" y="412"/>
                  </a:lnTo>
                  <a:lnTo>
                    <a:pt x="87" y="410"/>
                  </a:lnTo>
                  <a:lnTo>
                    <a:pt x="87" y="405"/>
                  </a:lnTo>
                  <a:lnTo>
                    <a:pt x="87" y="403"/>
                  </a:lnTo>
                  <a:lnTo>
                    <a:pt x="87" y="403"/>
                  </a:lnTo>
                  <a:lnTo>
                    <a:pt x="87" y="400"/>
                  </a:lnTo>
                  <a:lnTo>
                    <a:pt x="89" y="400"/>
                  </a:lnTo>
                  <a:lnTo>
                    <a:pt x="89" y="400"/>
                  </a:lnTo>
                  <a:lnTo>
                    <a:pt x="89" y="398"/>
                  </a:lnTo>
                  <a:lnTo>
                    <a:pt x="89" y="395"/>
                  </a:lnTo>
                  <a:lnTo>
                    <a:pt x="89" y="393"/>
                  </a:lnTo>
                  <a:lnTo>
                    <a:pt x="89" y="384"/>
                  </a:lnTo>
                  <a:lnTo>
                    <a:pt x="89" y="381"/>
                  </a:lnTo>
                  <a:lnTo>
                    <a:pt x="87" y="377"/>
                  </a:lnTo>
                  <a:lnTo>
                    <a:pt x="87" y="374"/>
                  </a:lnTo>
                  <a:lnTo>
                    <a:pt x="85" y="372"/>
                  </a:lnTo>
                  <a:lnTo>
                    <a:pt x="82" y="369"/>
                  </a:lnTo>
                  <a:lnTo>
                    <a:pt x="82" y="369"/>
                  </a:lnTo>
                  <a:lnTo>
                    <a:pt x="82" y="367"/>
                  </a:lnTo>
                  <a:lnTo>
                    <a:pt x="80" y="360"/>
                  </a:lnTo>
                  <a:lnTo>
                    <a:pt x="78" y="351"/>
                  </a:lnTo>
                  <a:lnTo>
                    <a:pt x="75" y="329"/>
                  </a:lnTo>
                  <a:lnTo>
                    <a:pt x="75" y="329"/>
                  </a:lnTo>
                  <a:lnTo>
                    <a:pt x="75" y="327"/>
                  </a:lnTo>
                  <a:lnTo>
                    <a:pt x="75" y="327"/>
                  </a:lnTo>
                  <a:lnTo>
                    <a:pt x="78" y="324"/>
                  </a:lnTo>
                  <a:lnTo>
                    <a:pt x="78" y="324"/>
                  </a:lnTo>
                  <a:lnTo>
                    <a:pt x="87" y="320"/>
                  </a:lnTo>
                  <a:lnTo>
                    <a:pt x="87" y="317"/>
                  </a:lnTo>
                  <a:lnTo>
                    <a:pt x="87" y="315"/>
                  </a:lnTo>
                  <a:lnTo>
                    <a:pt x="78" y="298"/>
                  </a:lnTo>
                  <a:lnTo>
                    <a:pt x="78" y="294"/>
                  </a:lnTo>
                  <a:lnTo>
                    <a:pt x="75" y="291"/>
                  </a:lnTo>
                  <a:lnTo>
                    <a:pt x="73" y="289"/>
                  </a:lnTo>
                  <a:lnTo>
                    <a:pt x="68" y="284"/>
                  </a:lnTo>
                  <a:lnTo>
                    <a:pt x="61" y="280"/>
                  </a:lnTo>
                  <a:lnTo>
                    <a:pt x="59" y="280"/>
                  </a:lnTo>
                  <a:lnTo>
                    <a:pt x="56" y="277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5"/>
                  </a:lnTo>
                  <a:lnTo>
                    <a:pt x="52" y="263"/>
                  </a:lnTo>
                  <a:lnTo>
                    <a:pt x="49" y="261"/>
                  </a:lnTo>
                  <a:lnTo>
                    <a:pt x="49" y="258"/>
                  </a:lnTo>
                  <a:lnTo>
                    <a:pt x="49" y="258"/>
                  </a:lnTo>
                  <a:lnTo>
                    <a:pt x="49" y="258"/>
                  </a:lnTo>
                  <a:lnTo>
                    <a:pt x="49" y="256"/>
                  </a:lnTo>
                  <a:lnTo>
                    <a:pt x="49" y="254"/>
                  </a:lnTo>
                  <a:lnTo>
                    <a:pt x="47" y="254"/>
                  </a:lnTo>
                  <a:lnTo>
                    <a:pt x="47" y="254"/>
                  </a:lnTo>
                  <a:lnTo>
                    <a:pt x="42" y="249"/>
                  </a:lnTo>
                  <a:lnTo>
                    <a:pt x="40" y="249"/>
                  </a:lnTo>
                  <a:lnTo>
                    <a:pt x="40" y="246"/>
                  </a:lnTo>
                  <a:lnTo>
                    <a:pt x="37" y="246"/>
                  </a:lnTo>
                  <a:lnTo>
                    <a:pt x="37" y="249"/>
                  </a:lnTo>
                  <a:lnTo>
                    <a:pt x="35" y="249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0" y="251"/>
                  </a:lnTo>
                  <a:lnTo>
                    <a:pt x="30" y="251"/>
                  </a:lnTo>
                  <a:lnTo>
                    <a:pt x="30" y="251"/>
                  </a:lnTo>
                  <a:lnTo>
                    <a:pt x="28" y="249"/>
                  </a:lnTo>
                  <a:lnTo>
                    <a:pt x="26" y="249"/>
                  </a:lnTo>
                  <a:lnTo>
                    <a:pt x="26" y="246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3" y="244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6" y="242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30" y="242"/>
                  </a:lnTo>
                  <a:lnTo>
                    <a:pt x="30" y="242"/>
                  </a:lnTo>
                  <a:lnTo>
                    <a:pt x="30" y="239"/>
                  </a:lnTo>
                  <a:lnTo>
                    <a:pt x="30" y="239"/>
                  </a:lnTo>
                  <a:lnTo>
                    <a:pt x="30" y="239"/>
                  </a:lnTo>
                  <a:lnTo>
                    <a:pt x="33" y="239"/>
                  </a:lnTo>
                  <a:lnTo>
                    <a:pt x="35" y="237"/>
                  </a:lnTo>
                  <a:lnTo>
                    <a:pt x="35" y="237"/>
                  </a:lnTo>
                  <a:lnTo>
                    <a:pt x="35" y="237"/>
                  </a:lnTo>
                  <a:lnTo>
                    <a:pt x="35" y="237"/>
                  </a:lnTo>
                  <a:lnTo>
                    <a:pt x="37" y="235"/>
                  </a:lnTo>
                  <a:lnTo>
                    <a:pt x="35" y="235"/>
                  </a:lnTo>
                  <a:lnTo>
                    <a:pt x="35" y="232"/>
                  </a:lnTo>
                  <a:lnTo>
                    <a:pt x="33" y="230"/>
                  </a:lnTo>
                  <a:lnTo>
                    <a:pt x="33" y="230"/>
                  </a:lnTo>
                  <a:lnTo>
                    <a:pt x="33" y="228"/>
                  </a:lnTo>
                  <a:lnTo>
                    <a:pt x="35" y="228"/>
                  </a:lnTo>
                  <a:lnTo>
                    <a:pt x="37" y="228"/>
                  </a:lnTo>
                  <a:lnTo>
                    <a:pt x="37" y="225"/>
                  </a:lnTo>
                  <a:lnTo>
                    <a:pt x="35" y="225"/>
                  </a:lnTo>
                  <a:lnTo>
                    <a:pt x="18" y="220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11" y="216"/>
                  </a:lnTo>
                  <a:lnTo>
                    <a:pt x="4" y="220"/>
                  </a:lnTo>
                  <a:lnTo>
                    <a:pt x="0" y="218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11" y="206"/>
                  </a:lnTo>
                  <a:lnTo>
                    <a:pt x="11" y="206"/>
                  </a:lnTo>
                  <a:lnTo>
                    <a:pt x="14" y="206"/>
                  </a:lnTo>
                  <a:lnTo>
                    <a:pt x="18" y="206"/>
                  </a:lnTo>
                  <a:lnTo>
                    <a:pt x="26" y="206"/>
                  </a:lnTo>
                  <a:lnTo>
                    <a:pt x="26" y="206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49" y="211"/>
                  </a:lnTo>
                  <a:lnTo>
                    <a:pt x="63" y="211"/>
                  </a:lnTo>
                  <a:lnTo>
                    <a:pt x="66" y="211"/>
                  </a:lnTo>
                  <a:lnTo>
                    <a:pt x="70" y="211"/>
                  </a:lnTo>
                  <a:lnTo>
                    <a:pt x="70" y="209"/>
                  </a:lnTo>
                  <a:lnTo>
                    <a:pt x="70" y="209"/>
                  </a:lnTo>
                  <a:lnTo>
                    <a:pt x="73" y="209"/>
                  </a:lnTo>
                  <a:lnTo>
                    <a:pt x="73" y="206"/>
                  </a:lnTo>
                  <a:lnTo>
                    <a:pt x="75" y="204"/>
                  </a:lnTo>
                  <a:lnTo>
                    <a:pt x="78" y="201"/>
                  </a:lnTo>
                  <a:lnTo>
                    <a:pt x="78" y="199"/>
                  </a:lnTo>
                  <a:lnTo>
                    <a:pt x="80" y="199"/>
                  </a:lnTo>
                  <a:lnTo>
                    <a:pt x="99" y="194"/>
                  </a:lnTo>
                  <a:lnTo>
                    <a:pt x="111" y="192"/>
                  </a:lnTo>
                  <a:lnTo>
                    <a:pt x="113" y="192"/>
                  </a:lnTo>
                  <a:lnTo>
                    <a:pt x="115" y="192"/>
                  </a:lnTo>
                  <a:lnTo>
                    <a:pt x="118" y="194"/>
                  </a:lnTo>
                  <a:lnTo>
                    <a:pt x="123" y="197"/>
                  </a:lnTo>
                  <a:lnTo>
                    <a:pt x="127" y="199"/>
                  </a:lnTo>
                  <a:lnTo>
                    <a:pt x="130" y="199"/>
                  </a:lnTo>
                  <a:lnTo>
                    <a:pt x="137" y="199"/>
                  </a:lnTo>
                  <a:lnTo>
                    <a:pt x="141" y="199"/>
                  </a:lnTo>
                  <a:lnTo>
                    <a:pt x="141" y="199"/>
                  </a:lnTo>
                  <a:lnTo>
                    <a:pt x="141" y="199"/>
                  </a:lnTo>
                  <a:lnTo>
                    <a:pt x="146" y="197"/>
                  </a:lnTo>
                  <a:lnTo>
                    <a:pt x="158" y="194"/>
                  </a:lnTo>
                  <a:lnTo>
                    <a:pt x="158" y="192"/>
                  </a:lnTo>
                  <a:lnTo>
                    <a:pt x="158" y="192"/>
                  </a:lnTo>
                  <a:lnTo>
                    <a:pt x="158" y="192"/>
                  </a:lnTo>
                  <a:lnTo>
                    <a:pt x="160" y="185"/>
                  </a:lnTo>
                  <a:lnTo>
                    <a:pt x="160" y="183"/>
                  </a:lnTo>
                  <a:lnTo>
                    <a:pt x="163" y="173"/>
                  </a:lnTo>
                  <a:lnTo>
                    <a:pt x="165" y="171"/>
                  </a:lnTo>
                  <a:lnTo>
                    <a:pt x="165" y="168"/>
                  </a:lnTo>
                  <a:lnTo>
                    <a:pt x="165" y="168"/>
                  </a:lnTo>
                  <a:lnTo>
                    <a:pt x="165" y="168"/>
                  </a:lnTo>
                  <a:lnTo>
                    <a:pt x="165" y="166"/>
                  </a:lnTo>
                  <a:lnTo>
                    <a:pt x="165" y="166"/>
                  </a:lnTo>
                  <a:lnTo>
                    <a:pt x="163" y="164"/>
                  </a:lnTo>
                  <a:lnTo>
                    <a:pt x="163" y="157"/>
                  </a:lnTo>
                  <a:lnTo>
                    <a:pt x="160" y="152"/>
                  </a:lnTo>
                  <a:lnTo>
                    <a:pt x="160" y="149"/>
                  </a:lnTo>
                  <a:lnTo>
                    <a:pt x="160" y="149"/>
                  </a:lnTo>
                  <a:lnTo>
                    <a:pt x="160" y="147"/>
                  </a:lnTo>
                  <a:lnTo>
                    <a:pt x="160" y="145"/>
                  </a:lnTo>
                  <a:lnTo>
                    <a:pt x="163" y="145"/>
                  </a:lnTo>
                  <a:lnTo>
                    <a:pt x="163" y="142"/>
                  </a:lnTo>
                  <a:lnTo>
                    <a:pt x="163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7" y="140"/>
                  </a:lnTo>
                  <a:lnTo>
                    <a:pt x="170" y="138"/>
                  </a:lnTo>
                  <a:lnTo>
                    <a:pt x="170" y="138"/>
                  </a:lnTo>
                  <a:lnTo>
                    <a:pt x="170" y="138"/>
                  </a:lnTo>
                  <a:lnTo>
                    <a:pt x="172" y="138"/>
                  </a:lnTo>
                  <a:lnTo>
                    <a:pt x="172" y="135"/>
                  </a:lnTo>
                  <a:lnTo>
                    <a:pt x="172" y="133"/>
                  </a:lnTo>
                  <a:lnTo>
                    <a:pt x="172" y="133"/>
                  </a:lnTo>
                  <a:lnTo>
                    <a:pt x="172" y="133"/>
                  </a:lnTo>
                  <a:lnTo>
                    <a:pt x="175" y="131"/>
                  </a:lnTo>
                  <a:lnTo>
                    <a:pt x="175" y="128"/>
                  </a:lnTo>
                  <a:lnTo>
                    <a:pt x="175" y="128"/>
                  </a:lnTo>
                  <a:lnTo>
                    <a:pt x="172" y="128"/>
                  </a:lnTo>
                  <a:lnTo>
                    <a:pt x="172" y="126"/>
                  </a:lnTo>
                  <a:lnTo>
                    <a:pt x="172" y="123"/>
                  </a:lnTo>
                  <a:lnTo>
                    <a:pt x="172" y="123"/>
                  </a:lnTo>
                  <a:lnTo>
                    <a:pt x="172" y="123"/>
                  </a:lnTo>
                  <a:lnTo>
                    <a:pt x="172" y="121"/>
                  </a:lnTo>
                  <a:lnTo>
                    <a:pt x="172" y="119"/>
                  </a:lnTo>
                  <a:lnTo>
                    <a:pt x="172" y="116"/>
                  </a:lnTo>
                  <a:lnTo>
                    <a:pt x="179" y="93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96" y="60"/>
                  </a:lnTo>
                  <a:lnTo>
                    <a:pt x="198" y="57"/>
                  </a:lnTo>
                  <a:lnTo>
                    <a:pt x="201" y="55"/>
                  </a:lnTo>
                  <a:lnTo>
                    <a:pt x="201" y="55"/>
                  </a:lnTo>
                  <a:lnTo>
                    <a:pt x="203" y="48"/>
                  </a:lnTo>
                  <a:lnTo>
                    <a:pt x="205" y="48"/>
                  </a:lnTo>
                  <a:lnTo>
                    <a:pt x="205" y="45"/>
                  </a:lnTo>
                  <a:lnTo>
                    <a:pt x="208" y="43"/>
                  </a:lnTo>
                  <a:lnTo>
                    <a:pt x="210" y="41"/>
                  </a:lnTo>
                  <a:lnTo>
                    <a:pt x="210" y="41"/>
                  </a:lnTo>
                  <a:lnTo>
                    <a:pt x="210" y="38"/>
                  </a:lnTo>
                  <a:lnTo>
                    <a:pt x="212" y="31"/>
                  </a:lnTo>
                  <a:lnTo>
                    <a:pt x="215" y="31"/>
                  </a:lnTo>
                  <a:lnTo>
                    <a:pt x="217" y="24"/>
                  </a:lnTo>
                  <a:lnTo>
                    <a:pt x="217" y="24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2" y="24"/>
                  </a:lnTo>
                  <a:lnTo>
                    <a:pt x="224" y="24"/>
                  </a:lnTo>
                  <a:lnTo>
                    <a:pt x="224" y="24"/>
                  </a:lnTo>
                  <a:lnTo>
                    <a:pt x="227" y="24"/>
                  </a:lnTo>
                  <a:lnTo>
                    <a:pt x="227" y="24"/>
                  </a:lnTo>
                  <a:lnTo>
                    <a:pt x="229" y="26"/>
                  </a:lnTo>
                  <a:lnTo>
                    <a:pt x="229" y="26"/>
                  </a:lnTo>
                  <a:lnTo>
                    <a:pt x="231" y="24"/>
                  </a:lnTo>
                  <a:lnTo>
                    <a:pt x="231" y="24"/>
                  </a:lnTo>
                  <a:lnTo>
                    <a:pt x="234" y="24"/>
                  </a:lnTo>
                  <a:lnTo>
                    <a:pt x="234" y="24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36" y="19"/>
                  </a:lnTo>
                  <a:lnTo>
                    <a:pt x="236" y="19"/>
                  </a:lnTo>
                  <a:lnTo>
                    <a:pt x="236" y="19"/>
                  </a:lnTo>
                  <a:lnTo>
                    <a:pt x="236" y="17"/>
                  </a:lnTo>
                  <a:lnTo>
                    <a:pt x="236" y="17"/>
                  </a:lnTo>
                  <a:lnTo>
                    <a:pt x="236" y="15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0"/>
                  </a:lnTo>
                  <a:lnTo>
                    <a:pt x="236" y="8"/>
                  </a:lnTo>
                  <a:lnTo>
                    <a:pt x="238" y="8"/>
                  </a:lnTo>
                  <a:lnTo>
                    <a:pt x="238" y="8"/>
                  </a:lnTo>
                  <a:lnTo>
                    <a:pt x="238" y="5"/>
                  </a:lnTo>
                  <a:lnTo>
                    <a:pt x="238" y="5"/>
                  </a:lnTo>
                  <a:lnTo>
                    <a:pt x="241" y="5"/>
                  </a:lnTo>
                  <a:lnTo>
                    <a:pt x="241" y="5"/>
                  </a:lnTo>
                  <a:lnTo>
                    <a:pt x="243" y="5"/>
                  </a:lnTo>
                  <a:lnTo>
                    <a:pt x="245" y="5"/>
                  </a:lnTo>
                  <a:lnTo>
                    <a:pt x="253" y="8"/>
                  </a:lnTo>
                  <a:lnTo>
                    <a:pt x="255" y="8"/>
                  </a:lnTo>
                  <a:lnTo>
                    <a:pt x="260" y="8"/>
                  </a:lnTo>
                  <a:lnTo>
                    <a:pt x="262" y="8"/>
                  </a:lnTo>
                  <a:lnTo>
                    <a:pt x="267" y="8"/>
                  </a:lnTo>
                  <a:lnTo>
                    <a:pt x="269" y="5"/>
                  </a:lnTo>
                  <a:lnTo>
                    <a:pt x="274" y="0"/>
                  </a:lnTo>
                  <a:lnTo>
                    <a:pt x="276" y="0"/>
                  </a:lnTo>
                  <a:lnTo>
                    <a:pt x="288" y="3"/>
                  </a:lnTo>
                  <a:lnTo>
                    <a:pt x="290" y="3"/>
                  </a:lnTo>
                  <a:lnTo>
                    <a:pt x="290" y="0"/>
                  </a:lnTo>
                  <a:lnTo>
                    <a:pt x="290" y="3"/>
                  </a:lnTo>
                  <a:lnTo>
                    <a:pt x="293" y="3"/>
                  </a:lnTo>
                  <a:lnTo>
                    <a:pt x="293" y="5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3" y="10"/>
                  </a:lnTo>
                  <a:lnTo>
                    <a:pt x="290" y="19"/>
                  </a:lnTo>
                  <a:lnTo>
                    <a:pt x="290" y="22"/>
                  </a:lnTo>
                  <a:lnTo>
                    <a:pt x="290" y="26"/>
                  </a:lnTo>
                  <a:lnTo>
                    <a:pt x="290" y="29"/>
                  </a:lnTo>
                  <a:lnTo>
                    <a:pt x="293" y="29"/>
                  </a:lnTo>
                  <a:lnTo>
                    <a:pt x="295" y="31"/>
                  </a:lnTo>
                  <a:lnTo>
                    <a:pt x="298" y="38"/>
                  </a:lnTo>
                  <a:lnTo>
                    <a:pt x="295" y="41"/>
                  </a:lnTo>
                  <a:lnTo>
                    <a:pt x="295" y="41"/>
                  </a:lnTo>
                  <a:lnTo>
                    <a:pt x="295" y="41"/>
                  </a:lnTo>
                  <a:lnTo>
                    <a:pt x="298" y="43"/>
                  </a:lnTo>
                  <a:lnTo>
                    <a:pt x="300" y="45"/>
                  </a:lnTo>
                  <a:lnTo>
                    <a:pt x="300" y="45"/>
                  </a:lnTo>
                  <a:lnTo>
                    <a:pt x="305" y="50"/>
                  </a:lnTo>
                  <a:lnTo>
                    <a:pt x="305" y="50"/>
                  </a:lnTo>
                  <a:lnTo>
                    <a:pt x="305" y="52"/>
                  </a:lnTo>
                  <a:lnTo>
                    <a:pt x="305" y="52"/>
                  </a:lnTo>
                  <a:lnTo>
                    <a:pt x="305" y="55"/>
                  </a:lnTo>
                  <a:lnTo>
                    <a:pt x="302" y="60"/>
                  </a:lnTo>
                  <a:lnTo>
                    <a:pt x="298" y="64"/>
                  </a:lnTo>
                  <a:lnTo>
                    <a:pt x="279" y="90"/>
                  </a:lnTo>
                  <a:lnTo>
                    <a:pt x="269" y="97"/>
                  </a:lnTo>
                  <a:lnTo>
                    <a:pt x="269" y="97"/>
                  </a:lnTo>
                  <a:lnTo>
                    <a:pt x="269" y="100"/>
                  </a:lnTo>
                  <a:lnTo>
                    <a:pt x="260" y="121"/>
                  </a:lnTo>
                  <a:lnTo>
                    <a:pt x="257" y="123"/>
                  </a:lnTo>
                  <a:lnTo>
                    <a:pt x="250" y="131"/>
                  </a:lnTo>
                  <a:lnTo>
                    <a:pt x="238" y="140"/>
                  </a:lnTo>
                  <a:lnTo>
                    <a:pt x="248" y="149"/>
                  </a:lnTo>
                  <a:lnTo>
                    <a:pt x="253" y="152"/>
                  </a:lnTo>
                  <a:lnTo>
                    <a:pt x="257" y="154"/>
                  </a:lnTo>
                  <a:lnTo>
                    <a:pt x="260" y="157"/>
                  </a:lnTo>
                  <a:lnTo>
                    <a:pt x="271" y="164"/>
                  </a:lnTo>
                  <a:lnTo>
                    <a:pt x="271" y="166"/>
                  </a:lnTo>
                  <a:lnTo>
                    <a:pt x="288" y="173"/>
                  </a:lnTo>
                  <a:lnTo>
                    <a:pt x="295" y="175"/>
                  </a:lnTo>
                  <a:lnTo>
                    <a:pt x="305" y="173"/>
                  </a:lnTo>
                  <a:lnTo>
                    <a:pt x="307" y="173"/>
                  </a:lnTo>
                  <a:lnTo>
                    <a:pt x="321" y="183"/>
                  </a:lnTo>
                  <a:lnTo>
                    <a:pt x="324" y="185"/>
                  </a:lnTo>
                  <a:lnTo>
                    <a:pt x="326" y="194"/>
                  </a:lnTo>
                  <a:lnTo>
                    <a:pt x="328" y="197"/>
                  </a:lnTo>
                  <a:lnTo>
                    <a:pt x="328" y="201"/>
                  </a:lnTo>
                  <a:lnTo>
                    <a:pt x="328" y="204"/>
                  </a:lnTo>
                  <a:lnTo>
                    <a:pt x="328" y="206"/>
                  </a:lnTo>
                  <a:lnTo>
                    <a:pt x="328" y="209"/>
                  </a:lnTo>
                  <a:lnTo>
                    <a:pt x="331" y="209"/>
                  </a:lnTo>
                  <a:lnTo>
                    <a:pt x="338" y="211"/>
                  </a:lnTo>
                  <a:lnTo>
                    <a:pt x="338" y="211"/>
                  </a:lnTo>
                  <a:lnTo>
                    <a:pt x="342" y="216"/>
                  </a:lnTo>
                  <a:lnTo>
                    <a:pt x="354" y="22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2654662" y="2217074"/>
              <a:ext cx="622899" cy="892000"/>
            </a:xfrm>
            <a:custGeom>
              <a:avLst/>
              <a:gdLst>
                <a:gd name="T0" fmla="*/ 674 w 719"/>
                <a:gd name="T1" fmla="*/ 128 h 1027"/>
                <a:gd name="T2" fmla="*/ 639 w 719"/>
                <a:gd name="T3" fmla="*/ 168 h 1027"/>
                <a:gd name="T4" fmla="*/ 639 w 719"/>
                <a:gd name="T5" fmla="*/ 232 h 1027"/>
                <a:gd name="T6" fmla="*/ 632 w 719"/>
                <a:gd name="T7" fmla="*/ 284 h 1027"/>
                <a:gd name="T8" fmla="*/ 610 w 719"/>
                <a:gd name="T9" fmla="*/ 329 h 1027"/>
                <a:gd name="T10" fmla="*/ 601 w 719"/>
                <a:gd name="T11" fmla="*/ 362 h 1027"/>
                <a:gd name="T12" fmla="*/ 606 w 719"/>
                <a:gd name="T13" fmla="*/ 393 h 1027"/>
                <a:gd name="T14" fmla="*/ 606 w 719"/>
                <a:gd name="T15" fmla="*/ 527 h 1027"/>
                <a:gd name="T16" fmla="*/ 563 w 719"/>
                <a:gd name="T17" fmla="*/ 596 h 1027"/>
                <a:gd name="T18" fmla="*/ 561 w 719"/>
                <a:gd name="T19" fmla="*/ 681 h 1027"/>
                <a:gd name="T20" fmla="*/ 580 w 719"/>
                <a:gd name="T21" fmla="*/ 714 h 1027"/>
                <a:gd name="T22" fmla="*/ 589 w 719"/>
                <a:gd name="T23" fmla="*/ 745 h 1027"/>
                <a:gd name="T24" fmla="*/ 610 w 719"/>
                <a:gd name="T25" fmla="*/ 792 h 1027"/>
                <a:gd name="T26" fmla="*/ 613 w 719"/>
                <a:gd name="T27" fmla="*/ 844 h 1027"/>
                <a:gd name="T28" fmla="*/ 589 w 719"/>
                <a:gd name="T29" fmla="*/ 859 h 1027"/>
                <a:gd name="T30" fmla="*/ 570 w 719"/>
                <a:gd name="T31" fmla="*/ 840 h 1027"/>
                <a:gd name="T32" fmla="*/ 497 w 719"/>
                <a:gd name="T33" fmla="*/ 833 h 1027"/>
                <a:gd name="T34" fmla="*/ 450 w 719"/>
                <a:gd name="T35" fmla="*/ 837 h 1027"/>
                <a:gd name="T36" fmla="*/ 480 w 719"/>
                <a:gd name="T37" fmla="*/ 878 h 1027"/>
                <a:gd name="T38" fmla="*/ 518 w 719"/>
                <a:gd name="T39" fmla="*/ 915 h 1027"/>
                <a:gd name="T40" fmla="*/ 483 w 719"/>
                <a:gd name="T41" fmla="*/ 918 h 1027"/>
                <a:gd name="T42" fmla="*/ 457 w 719"/>
                <a:gd name="T43" fmla="*/ 915 h 1027"/>
                <a:gd name="T44" fmla="*/ 442 w 719"/>
                <a:gd name="T45" fmla="*/ 960 h 1027"/>
                <a:gd name="T46" fmla="*/ 445 w 719"/>
                <a:gd name="T47" fmla="*/ 1017 h 1027"/>
                <a:gd name="T48" fmla="*/ 348 w 719"/>
                <a:gd name="T49" fmla="*/ 965 h 1027"/>
                <a:gd name="T50" fmla="*/ 275 w 719"/>
                <a:gd name="T51" fmla="*/ 937 h 1027"/>
                <a:gd name="T52" fmla="*/ 227 w 719"/>
                <a:gd name="T53" fmla="*/ 906 h 1027"/>
                <a:gd name="T54" fmla="*/ 211 w 719"/>
                <a:gd name="T55" fmla="*/ 889 h 1027"/>
                <a:gd name="T56" fmla="*/ 171 w 719"/>
                <a:gd name="T57" fmla="*/ 885 h 1027"/>
                <a:gd name="T58" fmla="*/ 109 w 719"/>
                <a:gd name="T59" fmla="*/ 851 h 1027"/>
                <a:gd name="T60" fmla="*/ 67 w 719"/>
                <a:gd name="T61" fmla="*/ 821 h 1027"/>
                <a:gd name="T62" fmla="*/ 10 w 719"/>
                <a:gd name="T63" fmla="*/ 830 h 1027"/>
                <a:gd name="T64" fmla="*/ 48 w 719"/>
                <a:gd name="T65" fmla="*/ 795 h 1027"/>
                <a:gd name="T66" fmla="*/ 33 w 719"/>
                <a:gd name="T67" fmla="*/ 743 h 1027"/>
                <a:gd name="T68" fmla="*/ 78 w 719"/>
                <a:gd name="T69" fmla="*/ 719 h 1027"/>
                <a:gd name="T70" fmla="*/ 123 w 719"/>
                <a:gd name="T71" fmla="*/ 736 h 1027"/>
                <a:gd name="T72" fmla="*/ 126 w 719"/>
                <a:gd name="T73" fmla="*/ 693 h 1027"/>
                <a:gd name="T74" fmla="*/ 140 w 719"/>
                <a:gd name="T75" fmla="*/ 643 h 1027"/>
                <a:gd name="T76" fmla="*/ 145 w 719"/>
                <a:gd name="T77" fmla="*/ 613 h 1027"/>
                <a:gd name="T78" fmla="*/ 135 w 719"/>
                <a:gd name="T79" fmla="*/ 582 h 1027"/>
                <a:gd name="T80" fmla="*/ 149 w 719"/>
                <a:gd name="T81" fmla="*/ 544 h 1027"/>
                <a:gd name="T82" fmla="*/ 211 w 719"/>
                <a:gd name="T83" fmla="*/ 551 h 1027"/>
                <a:gd name="T84" fmla="*/ 241 w 719"/>
                <a:gd name="T85" fmla="*/ 568 h 1027"/>
                <a:gd name="T86" fmla="*/ 294 w 719"/>
                <a:gd name="T87" fmla="*/ 565 h 1027"/>
                <a:gd name="T88" fmla="*/ 289 w 719"/>
                <a:gd name="T89" fmla="*/ 523 h 1027"/>
                <a:gd name="T90" fmla="*/ 341 w 719"/>
                <a:gd name="T91" fmla="*/ 535 h 1027"/>
                <a:gd name="T92" fmla="*/ 379 w 719"/>
                <a:gd name="T93" fmla="*/ 487 h 1027"/>
                <a:gd name="T94" fmla="*/ 398 w 719"/>
                <a:gd name="T95" fmla="*/ 449 h 1027"/>
                <a:gd name="T96" fmla="*/ 407 w 719"/>
                <a:gd name="T97" fmla="*/ 407 h 1027"/>
                <a:gd name="T98" fmla="*/ 383 w 719"/>
                <a:gd name="T99" fmla="*/ 383 h 1027"/>
                <a:gd name="T100" fmla="*/ 357 w 719"/>
                <a:gd name="T101" fmla="*/ 359 h 1027"/>
                <a:gd name="T102" fmla="*/ 331 w 719"/>
                <a:gd name="T103" fmla="*/ 343 h 1027"/>
                <a:gd name="T104" fmla="*/ 284 w 719"/>
                <a:gd name="T105" fmla="*/ 310 h 1027"/>
                <a:gd name="T106" fmla="*/ 284 w 719"/>
                <a:gd name="T107" fmla="*/ 218 h 1027"/>
                <a:gd name="T108" fmla="*/ 348 w 719"/>
                <a:gd name="T109" fmla="*/ 196 h 1027"/>
                <a:gd name="T110" fmla="*/ 440 w 719"/>
                <a:gd name="T111" fmla="*/ 210 h 1027"/>
                <a:gd name="T112" fmla="*/ 466 w 719"/>
                <a:gd name="T113" fmla="*/ 156 h 1027"/>
                <a:gd name="T114" fmla="*/ 516 w 719"/>
                <a:gd name="T115" fmla="*/ 97 h 1027"/>
                <a:gd name="T116" fmla="*/ 568 w 719"/>
                <a:gd name="T117" fmla="*/ 57 h 1027"/>
                <a:gd name="T118" fmla="*/ 606 w 719"/>
                <a:gd name="T119" fmla="*/ 7 h 1027"/>
                <a:gd name="T120" fmla="*/ 646 w 719"/>
                <a:gd name="T121" fmla="*/ 19 h 1027"/>
                <a:gd name="T122" fmla="*/ 679 w 719"/>
                <a:gd name="T123" fmla="*/ 16 h 1027"/>
                <a:gd name="T124" fmla="*/ 712 w 719"/>
                <a:gd name="T125" fmla="*/ 0 h 1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9" h="1027">
                  <a:moveTo>
                    <a:pt x="719" y="38"/>
                  </a:moveTo>
                  <a:lnTo>
                    <a:pt x="719" y="38"/>
                  </a:lnTo>
                  <a:lnTo>
                    <a:pt x="719" y="40"/>
                  </a:lnTo>
                  <a:lnTo>
                    <a:pt x="719" y="40"/>
                  </a:lnTo>
                  <a:lnTo>
                    <a:pt x="710" y="54"/>
                  </a:lnTo>
                  <a:lnTo>
                    <a:pt x="707" y="64"/>
                  </a:lnTo>
                  <a:lnTo>
                    <a:pt x="705" y="68"/>
                  </a:lnTo>
                  <a:lnTo>
                    <a:pt x="703" y="71"/>
                  </a:lnTo>
                  <a:lnTo>
                    <a:pt x="693" y="73"/>
                  </a:lnTo>
                  <a:lnTo>
                    <a:pt x="691" y="76"/>
                  </a:lnTo>
                  <a:lnTo>
                    <a:pt x="688" y="80"/>
                  </a:lnTo>
                  <a:lnTo>
                    <a:pt x="691" y="85"/>
                  </a:lnTo>
                  <a:lnTo>
                    <a:pt x="691" y="87"/>
                  </a:lnTo>
                  <a:lnTo>
                    <a:pt x="691" y="90"/>
                  </a:lnTo>
                  <a:lnTo>
                    <a:pt x="688" y="92"/>
                  </a:lnTo>
                  <a:lnTo>
                    <a:pt x="686" y="102"/>
                  </a:lnTo>
                  <a:lnTo>
                    <a:pt x="686" y="104"/>
                  </a:lnTo>
                  <a:lnTo>
                    <a:pt x="684" y="104"/>
                  </a:lnTo>
                  <a:lnTo>
                    <a:pt x="684" y="106"/>
                  </a:lnTo>
                  <a:lnTo>
                    <a:pt x="681" y="111"/>
                  </a:lnTo>
                  <a:lnTo>
                    <a:pt x="681" y="111"/>
                  </a:lnTo>
                  <a:lnTo>
                    <a:pt x="679" y="113"/>
                  </a:lnTo>
                  <a:lnTo>
                    <a:pt x="679" y="113"/>
                  </a:lnTo>
                  <a:lnTo>
                    <a:pt x="677" y="118"/>
                  </a:lnTo>
                  <a:lnTo>
                    <a:pt x="674" y="125"/>
                  </a:lnTo>
                  <a:lnTo>
                    <a:pt x="674" y="128"/>
                  </a:lnTo>
                  <a:lnTo>
                    <a:pt x="674" y="128"/>
                  </a:lnTo>
                  <a:lnTo>
                    <a:pt x="677" y="132"/>
                  </a:lnTo>
                  <a:lnTo>
                    <a:pt x="677" y="132"/>
                  </a:lnTo>
                  <a:lnTo>
                    <a:pt x="674" y="137"/>
                  </a:lnTo>
                  <a:lnTo>
                    <a:pt x="674" y="137"/>
                  </a:lnTo>
                  <a:lnTo>
                    <a:pt x="674" y="139"/>
                  </a:lnTo>
                  <a:lnTo>
                    <a:pt x="672" y="142"/>
                  </a:lnTo>
                  <a:lnTo>
                    <a:pt x="672" y="142"/>
                  </a:lnTo>
                  <a:lnTo>
                    <a:pt x="670" y="144"/>
                  </a:lnTo>
                  <a:lnTo>
                    <a:pt x="670" y="147"/>
                  </a:lnTo>
                  <a:lnTo>
                    <a:pt x="670" y="147"/>
                  </a:lnTo>
                  <a:lnTo>
                    <a:pt x="667" y="149"/>
                  </a:lnTo>
                  <a:lnTo>
                    <a:pt x="662" y="149"/>
                  </a:lnTo>
                  <a:lnTo>
                    <a:pt x="660" y="151"/>
                  </a:lnTo>
                  <a:lnTo>
                    <a:pt x="658" y="156"/>
                  </a:lnTo>
                  <a:lnTo>
                    <a:pt x="658" y="156"/>
                  </a:lnTo>
                  <a:lnTo>
                    <a:pt x="653" y="158"/>
                  </a:lnTo>
                  <a:lnTo>
                    <a:pt x="653" y="161"/>
                  </a:lnTo>
                  <a:lnTo>
                    <a:pt x="651" y="161"/>
                  </a:lnTo>
                  <a:lnTo>
                    <a:pt x="648" y="163"/>
                  </a:lnTo>
                  <a:lnTo>
                    <a:pt x="646" y="165"/>
                  </a:lnTo>
                  <a:lnTo>
                    <a:pt x="646" y="165"/>
                  </a:lnTo>
                  <a:lnTo>
                    <a:pt x="643" y="165"/>
                  </a:lnTo>
                  <a:lnTo>
                    <a:pt x="641" y="165"/>
                  </a:lnTo>
                  <a:lnTo>
                    <a:pt x="639" y="165"/>
                  </a:lnTo>
                  <a:lnTo>
                    <a:pt x="639" y="168"/>
                  </a:lnTo>
                  <a:lnTo>
                    <a:pt x="636" y="175"/>
                  </a:lnTo>
                  <a:lnTo>
                    <a:pt x="636" y="175"/>
                  </a:lnTo>
                  <a:lnTo>
                    <a:pt x="634" y="177"/>
                  </a:lnTo>
                  <a:lnTo>
                    <a:pt x="634" y="177"/>
                  </a:lnTo>
                  <a:lnTo>
                    <a:pt x="632" y="177"/>
                  </a:lnTo>
                  <a:lnTo>
                    <a:pt x="629" y="177"/>
                  </a:lnTo>
                  <a:lnTo>
                    <a:pt x="629" y="177"/>
                  </a:lnTo>
                  <a:lnTo>
                    <a:pt x="627" y="182"/>
                  </a:lnTo>
                  <a:lnTo>
                    <a:pt x="629" y="184"/>
                  </a:lnTo>
                  <a:lnTo>
                    <a:pt x="629" y="187"/>
                  </a:lnTo>
                  <a:lnTo>
                    <a:pt x="627" y="192"/>
                  </a:lnTo>
                  <a:lnTo>
                    <a:pt x="627" y="203"/>
                  </a:lnTo>
                  <a:lnTo>
                    <a:pt x="627" y="203"/>
                  </a:lnTo>
                  <a:lnTo>
                    <a:pt x="627" y="203"/>
                  </a:lnTo>
                  <a:lnTo>
                    <a:pt x="627" y="206"/>
                  </a:lnTo>
                  <a:lnTo>
                    <a:pt x="627" y="208"/>
                  </a:lnTo>
                  <a:lnTo>
                    <a:pt x="627" y="208"/>
                  </a:lnTo>
                  <a:lnTo>
                    <a:pt x="627" y="208"/>
                  </a:lnTo>
                  <a:lnTo>
                    <a:pt x="627" y="210"/>
                  </a:lnTo>
                  <a:lnTo>
                    <a:pt x="627" y="210"/>
                  </a:lnTo>
                  <a:lnTo>
                    <a:pt x="627" y="210"/>
                  </a:lnTo>
                  <a:lnTo>
                    <a:pt x="629" y="213"/>
                  </a:lnTo>
                  <a:lnTo>
                    <a:pt x="632" y="213"/>
                  </a:lnTo>
                  <a:lnTo>
                    <a:pt x="632" y="215"/>
                  </a:lnTo>
                  <a:lnTo>
                    <a:pt x="634" y="218"/>
                  </a:lnTo>
                  <a:lnTo>
                    <a:pt x="639" y="232"/>
                  </a:lnTo>
                  <a:lnTo>
                    <a:pt x="641" y="234"/>
                  </a:lnTo>
                  <a:lnTo>
                    <a:pt x="646" y="239"/>
                  </a:lnTo>
                  <a:lnTo>
                    <a:pt x="648" y="239"/>
                  </a:lnTo>
                  <a:lnTo>
                    <a:pt x="648" y="241"/>
                  </a:lnTo>
                  <a:lnTo>
                    <a:pt x="648" y="244"/>
                  </a:lnTo>
                  <a:lnTo>
                    <a:pt x="643" y="246"/>
                  </a:lnTo>
                  <a:lnTo>
                    <a:pt x="646" y="248"/>
                  </a:lnTo>
                  <a:lnTo>
                    <a:pt x="651" y="251"/>
                  </a:lnTo>
                  <a:lnTo>
                    <a:pt x="653" y="255"/>
                  </a:lnTo>
                  <a:lnTo>
                    <a:pt x="651" y="255"/>
                  </a:lnTo>
                  <a:lnTo>
                    <a:pt x="648" y="255"/>
                  </a:lnTo>
                  <a:lnTo>
                    <a:pt x="648" y="258"/>
                  </a:lnTo>
                  <a:lnTo>
                    <a:pt x="648" y="258"/>
                  </a:lnTo>
                  <a:lnTo>
                    <a:pt x="648" y="260"/>
                  </a:lnTo>
                  <a:lnTo>
                    <a:pt x="651" y="262"/>
                  </a:lnTo>
                  <a:lnTo>
                    <a:pt x="651" y="265"/>
                  </a:lnTo>
                  <a:lnTo>
                    <a:pt x="651" y="267"/>
                  </a:lnTo>
                  <a:lnTo>
                    <a:pt x="651" y="267"/>
                  </a:lnTo>
                  <a:lnTo>
                    <a:pt x="648" y="267"/>
                  </a:lnTo>
                  <a:lnTo>
                    <a:pt x="648" y="270"/>
                  </a:lnTo>
                  <a:lnTo>
                    <a:pt x="643" y="277"/>
                  </a:lnTo>
                  <a:lnTo>
                    <a:pt x="643" y="279"/>
                  </a:lnTo>
                  <a:lnTo>
                    <a:pt x="641" y="281"/>
                  </a:lnTo>
                  <a:lnTo>
                    <a:pt x="639" y="281"/>
                  </a:lnTo>
                  <a:lnTo>
                    <a:pt x="634" y="281"/>
                  </a:lnTo>
                  <a:lnTo>
                    <a:pt x="632" y="284"/>
                  </a:lnTo>
                  <a:lnTo>
                    <a:pt x="632" y="286"/>
                  </a:lnTo>
                  <a:lnTo>
                    <a:pt x="632" y="288"/>
                  </a:lnTo>
                  <a:lnTo>
                    <a:pt x="632" y="291"/>
                  </a:lnTo>
                  <a:lnTo>
                    <a:pt x="634" y="293"/>
                  </a:lnTo>
                  <a:lnTo>
                    <a:pt x="636" y="293"/>
                  </a:lnTo>
                  <a:lnTo>
                    <a:pt x="636" y="296"/>
                  </a:lnTo>
                  <a:lnTo>
                    <a:pt x="634" y="300"/>
                  </a:lnTo>
                  <a:lnTo>
                    <a:pt x="634" y="300"/>
                  </a:lnTo>
                  <a:lnTo>
                    <a:pt x="634" y="300"/>
                  </a:lnTo>
                  <a:lnTo>
                    <a:pt x="634" y="303"/>
                  </a:lnTo>
                  <a:lnTo>
                    <a:pt x="634" y="303"/>
                  </a:lnTo>
                  <a:lnTo>
                    <a:pt x="632" y="303"/>
                  </a:lnTo>
                  <a:lnTo>
                    <a:pt x="632" y="303"/>
                  </a:lnTo>
                  <a:lnTo>
                    <a:pt x="632" y="303"/>
                  </a:lnTo>
                  <a:lnTo>
                    <a:pt x="632" y="305"/>
                  </a:lnTo>
                  <a:lnTo>
                    <a:pt x="629" y="305"/>
                  </a:lnTo>
                  <a:lnTo>
                    <a:pt x="629" y="307"/>
                  </a:lnTo>
                  <a:lnTo>
                    <a:pt x="622" y="317"/>
                  </a:lnTo>
                  <a:lnTo>
                    <a:pt x="617" y="319"/>
                  </a:lnTo>
                  <a:lnTo>
                    <a:pt x="617" y="319"/>
                  </a:lnTo>
                  <a:lnTo>
                    <a:pt x="615" y="324"/>
                  </a:lnTo>
                  <a:lnTo>
                    <a:pt x="615" y="326"/>
                  </a:lnTo>
                  <a:lnTo>
                    <a:pt x="613" y="326"/>
                  </a:lnTo>
                  <a:lnTo>
                    <a:pt x="613" y="326"/>
                  </a:lnTo>
                  <a:lnTo>
                    <a:pt x="610" y="329"/>
                  </a:lnTo>
                  <a:lnTo>
                    <a:pt x="610" y="329"/>
                  </a:lnTo>
                  <a:lnTo>
                    <a:pt x="608" y="331"/>
                  </a:lnTo>
                  <a:lnTo>
                    <a:pt x="608" y="331"/>
                  </a:lnTo>
                  <a:lnTo>
                    <a:pt x="606" y="331"/>
                  </a:lnTo>
                  <a:lnTo>
                    <a:pt x="603" y="333"/>
                  </a:lnTo>
                  <a:lnTo>
                    <a:pt x="603" y="333"/>
                  </a:lnTo>
                  <a:lnTo>
                    <a:pt x="603" y="333"/>
                  </a:lnTo>
                  <a:lnTo>
                    <a:pt x="606" y="336"/>
                  </a:lnTo>
                  <a:lnTo>
                    <a:pt x="603" y="336"/>
                  </a:lnTo>
                  <a:lnTo>
                    <a:pt x="603" y="336"/>
                  </a:lnTo>
                  <a:lnTo>
                    <a:pt x="601" y="333"/>
                  </a:lnTo>
                  <a:lnTo>
                    <a:pt x="599" y="336"/>
                  </a:lnTo>
                  <a:lnTo>
                    <a:pt x="599" y="336"/>
                  </a:lnTo>
                  <a:lnTo>
                    <a:pt x="599" y="338"/>
                  </a:lnTo>
                  <a:lnTo>
                    <a:pt x="601" y="341"/>
                  </a:lnTo>
                  <a:lnTo>
                    <a:pt x="601" y="341"/>
                  </a:lnTo>
                  <a:lnTo>
                    <a:pt x="603" y="343"/>
                  </a:lnTo>
                  <a:lnTo>
                    <a:pt x="601" y="345"/>
                  </a:lnTo>
                  <a:lnTo>
                    <a:pt x="599" y="350"/>
                  </a:lnTo>
                  <a:lnTo>
                    <a:pt x="596" y="352"/>
                  </a:lnTo>
                  <a:lnTo>
                    <a:pt x="596" y="352"/>
                  </a:lnTo>
                  <a:lnTo>
                    <a:pt x="599" y="357"/>
                  </a:lnTo>
                  <a:lnTo>
                    <a:pt x="601" y="357"/>
                  </a:lnTo>
                  <a:lnTo>
                    <a:pt x="599" y="359"/>
                  </a:lnTo>
                  <a:lnTo>
                    <a:pt x="599" y="359"/>
                  </a:lnTo>
                  <a:lnTo>
                    <a:pt x="601" y="362"/>
                  </a:lnTo>
                  <a:lnTo>
                    <a:pt x="601" y="362"/>
                  </a:lnTo>
                  <a:lnTo>
                    <a:pt x="601" y="364"/>
                  </a:lnTo>
                  <a:lnTo>
                    <a:pt x="599" y="364"/>
                  </a:lnTo>
                  <a:lnTo>
                    <a:pt x="599" y="367"/>
                  </a:lnTo>
                  <a:lnTo>
                    <a:pt x="596" y="367"/>
                  </a:lnTo>
                  <a:lnTo>
                    <a:pt x="596" y="367"/>
                  </a:lnTo>
                  <a:lnTo>
                    <a:pt x="596" y="367"/>
                  </a:lnTo>
                  <a:lnTo>
                    <a:pt x="596" y="367"/>
                  </a:lnTo>
                  <a:lnTo>
                    <a:pt x="596" y="369"/>
                  </a:lnTo>
                  <a:lnTo>
                    <a:pt x="596" y="369"/>
                  </a:lnTo>
                  <a:lnTo>
                    <a:pt x="599" y="369"/>
                  </a:lnTo>
                  <a:lnTo>
                    <a:pt x="599" y="369"/>
                  </a:lnTo>
                  <a:lnTo>
                    <a:pt x="599" y="371"/>
                  </a:lnTo>
                  <a:lnTo>
                    <a:pt x="599" y="371"/>
                  </a:lnTo>
                  <a:lnTo>
                    <a:pt x="599" y="371"/>
                  </a:lnTo>
                  <a:lnTo>
                    <a:pt x="599" y="374"/>
                  </a:lnTo>
                  <a:lnTo>
                    <a:pt x="599" y="374"/>
                  </a:lnTo>
                  <a:lnTo>
                    <a:pt x="601" y="374"/>
                  </a:lnTo>
                  <a:lnTo>
                    <a:pt x="601" y="374"/>
                  </a:lnTo>
                  <a:lnTo>
                    <a:pt x="601" y="378"/>
                  </a:lnTo>
                  <a:lnTo>
                    <a:pt x="599" y="378"/>
                  </a:lnTo>
                  <a:lnTo>
                    <a:pt x="599" y="378"/>
                  </a:lnTo>
                  <a:lnTo>
                    <a:pt x="596" y="378"/>
                  </a:lnTo>
                  <a:lnTo>
                    <a:pt x="596" y="378"/>
                  </a:lnTo>
                  <a:lnTo>
                    <a:pt x="596" y="378"/>
                  </a:lnTo>
                  <a:lnTo>
                    <a:pt x="596" y="381"/>
                  </a:lnTo>
                  <a:lnTo>
                    <a:pt x="606" y="393"/>
                  </a:lnTo>
                  <a:lnTo>
                    <a:pt x="606" y="395"/>
                  </a:lnTo>
                  <a:lnTo>
                    <a:pt x="606" y="402"/>
                  </a:lnTo>
                  <a:lnTo>
                    <a:pt x="606" y="404"/>
                  </a:lnTo>
                  <a:lnTo>
                    <a:pt x="603" y="407"/>
                  </a:lnTo>
                  <a:lnTo>
                    <a:pt x="603" y="412"/>
                  </a:lnTo>
                  <a:lnTo>
                    <a:pt x="601" y="419"/>
                  </a:lnTo>
                  <a:lnTo>
                    <a:pt x="599" y="426"/>
                  </a:lnTo>
                  <a:lnTo>
                    <a:pt x="599" y="428"/>
                  </a:lnTo>
                  <a:lnTo>
                    <a:pt x="599" y="435"/>
                  </a:lnTo>
                  <a:lnTo>
                    <a:pt x="599" y="438"/>
                  </a:lnTo>
                  <a:lnTo>
                    <a:pt x="599" y="440"/>
                  </a:lnTo>
                  <a:lnTo>
                    <a:pt x="596" y="445"/>
                  </a:lnTo>
                  <a:lnTo>
                    <a:pt x="594" y="447"/>
                  </a:lnTo>
                  <a:lnTo>
                    <a:pt x="594" y="454"/>
                  </a:lnTo>
                  <a:lnTo>
                    <a:pt x="599" y="475"/>
                  </a:lnTo>
                  <a:lnTo>
                    <a:pt x="599" y="482"/>
                  </a:lnTo>
                  <a:lnTo>
                    <a:pt x="599" y="485"/>
                  </a:lnTo>
                  <a:lnTo>
                    <a:pt x="599" y="485"/>
                  </a:lnTo>
                  <a:lnTo>
                    <a:pt x="599" y="487"/>
                  </a:lnTo>
                  <a:lnTo>
                    <a:pt x="599" y="487"/>
                  </a:lnTo>
                  <a:lnTo>
                    <a:pt x="601" y="487"/>
                  </a:lnTo>
                  <a:lnTo>
                    <a:pt x="601" y="490"/>
                  </a:lnTo>
                  <a:lnTo>
                    <a:pt x="603" y="494"/>
                  </a:lnTo>
                  <a:lnTo>
                    <a:pt x="603" y="511"/>
                  </a:lnTo>
                  <a:lnTo>
                    <a:pt x="606" y="523"/>
                  </a:lnTo>
                  <a:lnTo>
                    <a:pt x="606" y="527"/>
                  </a:lnTo>
                  <a:lnTo>
                    <a:pt x="603" y="535"/>
                  </a:lnTo>
                  <a:lnTo>
                    <a:pt x="601" y="537"/>
                  </a:lnTo>
                  <a:lnTo>
                    <a:pt x="599" y="539"/>
                  </a:lnTo>
                  <a:lnTo>
                    <a:pt x="599" y="539"/>
                  </a:lnTo>
                  <a:lnTo>
                    <a:pt x="599" y="542"/>
                  </a:lnTo>
                  <a:lnTo>
                    <a:pt x="599" y="544"/>
                  </a:lnTo>
                  <a:lnTo>
                    <a:pt x="596" y="546"/>
                  </a:lnTo>
                  <a:lnTo>
                    <a:pt x="596" y="549"/>
                  </a:lnTo>
                  <a:lnTo>
                    <a:pt x="596" y="549"/>
                  </a:lnTo>
                  <a:lnTo>
                    <a:pt x="594" y="551"/>
                  </a:lnTo>
                  <a:lnTo>
                    <a:pt x="591" y="551"/>
                  </a:lnTo>
                  <a:lnTo>
                    <a:pt x="589" y="551"/>
                  </a:lnTo>
                  <a:lnTo>
                    <a:pt x="587" y="558"/>
                  </a:lnTo>
                  <a:lnTo>
                    <a:pt x="584" y="561"/>
                  </a:lnTo>
                  <a:lnTo>
                    <a:pt x="584" y="561"/>
                  </a:lnTo>
                  <a:lnTo>
                    <a:pt x="582" y="563"/>
                  </a:lnTo>
                  <a:lnTo>
                    <a:pt x="582" y="565"/>
                  </a:lnTo>
                  <a:lnTo>
                    <a:pt x="582" y="565"/>
                  </a:lnTo>
                  <a:lnTo>
                    <a:pt x="580" y="568"/>
                  </a:lnTo>
                  <a:lnTo>
                    <a:pt x="575" y="570"/>
                  </a:lnTo>
                  <a:lnTo>
                    <a:pt x="573" y="572"/>
                  </a:lnTo>
                  <a:lnTo>
                    <a:pt x="570" y="577"/>
                  </a:lnTo>
                  <a:lnTo>
                    <a:pt x="568" y="584"/>
                  </a:lnTo>
                  <a:lnTo>
                    <a:pt x="568" y="587"/>
                  </a:lnTo>
                  <a:lnTo>
                    <a:pt x="565" y="591"/>
                  </a:lnTo>
                  <a:lnTo>
                    <a:pt x="563" y="596"/>
                  </a:lnTo>
                  <a:lnTo>
                    <a:pt x="561" y="603"/>
                  </a:lnTo>
                  <a:lnTo>
                    <a:pt x="558" y="608"/>
                  </a:lnTo>
                  <a:lnTo>
                    <a:pt x="558" y="610"/>
                  </a:lnTo>
                  <a:lnTo>
                    <a:pt x="558" y="615"/>
                  </a:lnTo>
                  <a:lnTo>
                    <a:pt x="558" y="620"/>
                  </a:lnTo>
                  <a:lnTo>
                    <a:pt x="558" y="622"/>
                  </a:lnTo>
                  <a:lnTo>
                    <a:pt x="554" y="627"/>
                  </a:lnTo>
                  <a:lnTo>
                    <a:pt x="554" y="629"/>
                  </a:lnTo>
                  <a:lnTo>
                    <a:pt x="554" y="641"/>
                  </a:lnTo>
                  <a:lnTo>
                    <a:pt x="554" y="648"/>
                  </a:lnTo>
                  <a:lnTo>
                    <a:pt x="556" y="650"/>
                  </a:lnTo>
                  <a:lnTo>
                    <a:pt x="558" y="653"/>
                  </a:lnTo>
                  <a:lnTo>
                    <a:pt x="563" y="655"/>
                  </a:lnTo>
                  <a:lnTo>
                    <a:pt x="563" y="655"/>
                  </a:lnTo>
                  <a:lnTo>
                    <a:pt x="563" y="655"/>
                  </a:lnTo>
                  <a:lnTo>
                    <a:pt x="563" y="665"/>
                  </a:lnTo>
                  <a:lnTo>
                    <a:pt x="561" y="669"/>
                  </a:lnTo>
                  <a:lnTo>
                    <a:pt x="561" y="669"/>
                  </a:lnTo>
                  <a:lnTo>
                    <a:pt x="561" y="672"/>
                  </a:lnTo>
                  <a:lnTo>
                    <a:pt x="561" y="672"/>
                  </a:lnTo>
                  <a:lnTo>
                    <a:pt x="561" y="674"/>
                  </a:lnTo>
                  <a:lnTo>
                    <a:pt x="561" y="674"/>
                  </a:lnTo>
                  <a:lnTo>
                    <a:pt x="561" y="676"/>
                  </a:lnTo>
                  <a:lnTo>
                    <a:pt x="561" y="679"/>
                  </a:lnTo>
                  <a:lnTo>
                    <a:pt x="561" y="679"/>
                  </a:lnTo>
                  <a:lnTo>
                    <a:pt x="561" y="681"/>
                  </a:lnTo>
                  <a:lnTo>
                    <a:pt x="563" y="684"/>
                  </a:lnTo>
                  <a:lnTo>
                    <a:pt x="565" y="686"/>
                  </a:lnTo>
                  <a:lnTo>
                    <a:pt x="573" y="688"/>
                  </a:lnTo>
                  <a:lnTo>
                    <a:pt x="573" y="688"/>
                  </a:lnTo>
                  <a:lnTo>
                    <a:pt x="573" y="688"/>
                  </a:lnTo>
                  <a:lnTo>
                    <a:pt x="575" y="688"/>
                  </a:lnTo>
                  <a:lnTo>
                    <a:pt x="575" y="691"/>
                  </a:lnTo>
                  <a:lnTo>
                    <a:pt x="575" y="691"/>
                  </a:lnTo>
                  <a:lnTo>
                    <a:pt x="575" y="693"/>
                  </a:lnTo>
                  <a:lnTo>
                    <a:pt x="575" y="695"/>
                  </a:lnTo>
                  <a:lnTo>
                    <a:pt x="575" y="695"/>
                  </a:lnTo>
                  <a:lnTo>
                    <a:pt x="570" y="698"/>
                  </a:lnTo>
                  <a:lnTo>
                    <a:pt x="570" y="698"/>
                  </a:lnTo>
                  <a:lnTo>
                    <a:pt x="570" y="698"/>
                  </a:lnTo>
                  <a:lnTo>
                    <a:pt x="570" y="700"/>
                  </a:lnTo>
                  <a:lnTo>
                    <a:pt x="568" y="700"/>
                  </a:lnTo>
                  <a:lnTo>
                    <a:pt x="568" y="700"/>
                  </a:lnTo>
                  <a:lnTo>
                    <a:pt x="568" y="702"/>
                  </a:lnTo>
                  <a:lnTo>
                    <a:pt x="568" y="702"/>
                  </a:lnTo>
                  <a:lnTo>
                    <a:pt x="568" y="702"/>
                  </a:lnTo>
                  <a:lnTo>
                    <a:pt x="570" y="705"/>
                  </a:lnTo>
                  <a:lnTo>
                    <a:pt x="570" y="705"/>
                  </a:lnTo>
                  <a:lnTo>
                    <a:pt x="573" y="710"/>
                  </a:lnTo>
                  <a:lnTo>
                    <a:pt x="573" y="710"/>
                  </a:lnTo>
                  <a:lnTo>
                    <a:pt x="580" y="712"/>
                  </a:lnTo>
                  <a:lnTo>
                    <a:pt x="580" y="714"/>
                  </a:lnTo>
                  <a:lnTo>
                    <a:pt x="580" y="714"/>
                  </a:lnTo>
                  <a:lnTo>
                    <a:pt x="580" y="714"/>
                  </a:lnTo>
                  <a:lnTo>
                    <a:pt x="582" y="717"/>
                  </a:lnTo>
                  <a:lnTo>
                    <a:pt x="582" y="717"/>
                  </a:lnTo>
                  <a:lnTo>
                    <a:pt x="582" y="717"/>
                  </a:lnTo>
                  <a:lnTo>
                    <a:pt x="587" y="719"/>
                  </a:lnTo>
                  <a:lnTo>
                    <a:pt x="587" y="719"/>
                  </a:lnTo>
                  <a:lnTo>
                    <a:pt x="587" y="719"/>
                  </a:lnTo>
                  <a:lnTo>
                    <a:pt x="589" y="721"/>
                  </a:lnTo>
                  <a:lnTo>
                    <a:pt x="587" y="721"/>
                  </a:lnTo>
                  <a:lnTo>
                    <a:pt x="587" y="721"/>
                  </a:lnTo>
                  <a:lnTo>
                    <a:pt x="587" y="724"/>
                  </a:lnTo>
                  <a:lnTo>
                    <a:pt x="587" y="724"/>
                  </a:lnTo>
                  <a:lnTo>
                    <a:pt x="587" y="726"/>
                  </a:lnTo>
                  <a:lnTo>
                    <a:pt x="584" y="731"/>
                  </a:lnTo>
                  <a:lnTo>
                    <a:pt x="584" y="733"/>
                  </a:lnTo>
                  <a:lnTo>
                    <a:pt x="584" y="733"/>
                  </a:lnTo>
                  <a:lnTo>
                    <a:pt x="584" y="736"/>
                  </a:lnTo>
                  <a:lnTo>
                    <a:pt x="584" y="736"/>
                  </a:lnTo>
                  <a:lnTo>
                    <a:pt x="584" y="736"/>
                  </a:lnTo>
                  <a:lnTo>
                    <a:pt x="584" y="736"/>
                  </a:lnTo>
                  <a:lnTo>
                    <a:pt x="587" y="736"/>
                  </a:lnTo>
                  <a:lnTo>
                    <a:pt x="587" y="736"/>
                  </a:lnTo>
                  <a:lnTo>
                    <a:pt x="587" y="738"/>
                  </a:lnTo>
                  <a:lnTo>
                    <a:pt x="589" y="743"/>
                  </a:lnTo>
                  <a:lnTo>
                    <a:pt x="589" y="745"/>
                  </a:lnTo>
                  <a:lnTo>
                    <a:pt x="589" y="745"/>
                  </a:lnTo>
                  <a:lnTo>
                    <a:pt x="589" y="745"/>
                  </a:lnTo>
                  <a:lnTo>
                    <a:pt x="587" y="747"/>
                  </a:lnTo>
                  <a:lnTo>
                    <a:pt x="582" y="752"/>
                  </a:lnTo>
                  <a:lnTo>
                    <a:pt x="582" y="755"/>
                  </a:lnTo>
                  <a:lnTo>
                    <a:pt x="582" y="755"/>
                  </a:lnTo>
                  <a:lnTo>
                    <a:pt x="582" y="755"/>
                  </a:lnTo>
                  <a:lnTo>
                    <a:pt x="582" y="757"/>
                  </a:lnTo>
                  <a:lnTo>
                    <a:pt x="582" y="757"/>
                  </a:lnTo>
                  <a:lnTo>
                    <a:pt x="582" y="759"/>
                  </a:lnTo>
                  <a:lnTo>
                    <a:pt x="584" y="759"/>
                  </a:lnTo>
                  <a:lnTo>
                    <a:pt x="587" y="762"/>
                  </a:lnTo>
                  <a:lnTo>
                    <a:pt x="591" y="762"/>
                  </a:lnTo>
                  <a:lnTo>
                    <a:pt x="591" y="764"/>
                  </a:lnTo>
                  <a:lnTo>
                    <a:pt x="599" y="769"/>
                  </a:lnTo>
                  <a:lnTo>
                    <a:pt x="599" y="769"/>
                  </a:lnTo>
                  <a:lnTo>
                    <a:pt x="599" y="771"/>
                  </a:lnTo>
                  <a:lnTo>
                    <a:pt x="601" y="776"/>
                  </a:lnTo>
                  <a:lnTo>
                    <a:pt x="601" y="776"/>
                  </a:lnTo>
                  <a:lnTo>
                    <a:pt x="601" y="778"/>
                  </a:lnTo>
                  <a:lnTo>
                    <a:pt x="601" y="781"/>
                  </a:lnTo>
                  <a:lnTo>
                    <a:pt x="601" y="781"/>
                  </a:lnTo>
                  <a:lnTo>
                    <a:pt x="601" y="783"/>
                  </a:lnTo>
                  <a:lnTo>
                    <a:pt x="603" y="783"/>
                  </a:lnTo>
                  <a:lnTo>
                    <a:pt x="608" y="790"/>
                  </a:lnTo>
                  <a:lnTo>
                    <a:pt x="610" y="792"/>
                  </a:lnTo>
                  <a:lnTo>
                    <a:pt x="615" y="795"/>
                  </a:lnTo>
                  <a:lnTo>
                    <a:pt x="617" y="795"/>
                  </a:lnTo>
                  <a:lnTo>
                    <a:pt x="620" y="797"/>
                  </a:lnTo>
                  <a:lnTo>
                    <a:pt x="620" y="799"/>
                  </a:lnTo>
                  <a:lnTo>
                    <a:pt x="620" y="799"/>
                  </a:lnTo>
                  <a:lnTo>
                    <a:pt x="622" y="807"/>
                  </a:lnTo>
                  <a:lnTo>
                    <a:pt x="622" y="809"/>
                  </a:lnTo>
                  <a:lnTo>
                    <a:pt x="622" y="809"/>
                  </a:lnTo>
                  <a:lnTo>
                    <a:pt x="625" y="811"/>
                  </a:lnTo>
                  <a:lnTo>
                    <a:pt x="625" y="811"/>
                  </a:lnTo>
                  <a:lnTo>
                    <a:pt x="625" y="814"/>
                  </a:lnTo>
                  <a:lnTo>
                    <a:pt x="622" y="814"/>
                  </a:lnTo>
                  <a:lnTo>
                    <a:pt x="622" y="816"/>
                  </a:lnTo>
                  <a:lnTo>
                    <a:pt x="622" y="818"/>
                  </a:lnTo>
                  <a:lnTo>
                    <a:pt x="622" y="818"/>
                  </a:lnTo>
                  <a:lnTo>
                    <a:pt x="620" y="818"/>
                  </a:lnTo>
                  <a:lnTo>
                    <a:pt x="620" y="821"/>
                  </a:lnTo>
                  <a:lnTo>
                    <a:pt x="620" y="821"/>
                  </a:lnTo>
                  <a:lnTo>
                    <a:pt x="620" y="823"/>
                  </a:lnTo>
                  <a:lnTo>
                    <a:pt x="622" y="825"/>
                  </a:lnTo>
                  <a:lnTo>
                    <a:pt x="622" y="828"/>
                  </a:lnTo>
                  <a:lnTo>
                    <a:pt x="622" y="828"/>
                  </a:lnTo>
                  <a:lnTo>
                    <a:pt x="622" y="833"/>
                  </a:lnTo>
                  <a:lnTo>
                    <a:pt x="617" y="842"/>
                  </a:lnTo>
                  <a:lnTo>
                    <a:pt x="615" y="844"/>
                  </a:lnTo>
                  <a:lnTo>
                    <a:pt x="613" y="844"/>
                  </a:lnTo>
                  <a:lnTo>
                    <a:pt x="613" y="844"/>
                  </a:lnTo>
                  <a:lnTo>
                    <a:pt x="613" y="844"/>
                  </a:lnTo>
                  <a:lnTo>
                    <a:pt x="613" y="844"/>
                  </a:lnTo>
                  <a:lnTo>
                    <a:pt x="610" y="847"/>
                  </a:lnTo>
                  <a:lnTo>
                    <a:pt x="610" y="847"/>
                  </a:lnTo>
                  <a:lnTo>
                    <a:pt x="610" y="849"/>
                  </a:lnTo>
                  <a:lnTo>
                    <a:pt x="610" y="849"/>
                  </a:lnTo>
                  <a:lnTo>
                    <a:pt x="608" y="849"/>
                  </a:lnTo>
                  <a:lnTo>
                    <a:pt x="608" y="849"/>
                  </a:lnTo>
                  <a:lnTo>
                    <a:pt x="601" y="849"/>
                  </a:lnTo>
                  <a:lnTo>
                    <a:pt x="601" y="849"/>
                  </a:lnTo>
                  <a:lnTo>
                    <a:pt x="599" y="849"/>
                  </a:lnTo>
                  <a:lnTo>
                    <a:pt x="599" y="849"/>
                  </a:lnTo>
                  <a:lnTo>
                    <a:pt x="599" y="851"/>
                  </a:lnTo>
                  <a:lnTo>
                    <a:pt x="596" y="851"/>
                  </a:lnTo>
                  <a:lnTo>
                    <a:pt x="596" y="854"/>
                  </a:lnTo>
                  <a:lnTo>
                    <a:pt x="596" y="854"/>
                  </a:lnTo>
                  <a:lnTo>
                    <a:pt x="596" y="854"/>
                  </a:lnTo>
                  <a:lnTo>
                    <a:pt x="596" y="854"/>
                  </a:lnTo>
                  <a:lnTo>
                    <a:pt x="594" y="856"/>
                  </a:lnTo>
                  <a:lnTo>
                    <a:pt x="589" y="856"/>
                  </a:lnTo>
                  <a:lnTo>
                    <a:pt x="589" y="856"/>
                  </a:lnTo>
                  <a:lnTo>
                    <a:pt x="589" y="856"/>
                  </a:lnTo>
                  <a:lnTo>
                    <a:pt x="589" y="859"/>
                  </a:lnTo>
                  <a:lnTo>
                    <a:pt x="589" y="859"/>
                  </a:lnTo>
                  <a:lnTo>
                    <a:pt x="589" y="859"/>
                  </a:lnTo>
                  <a:lnTo>
                    <a:pt x="589" y="861"/>
                  </a:lnTo>
                  <a:lnTo>
                    <a:pt x="589" y="861"/>
                  </a:lnTo>
                  <a:lnTo>
                    <a:pt x="589" y="861"/>
                  </a:lnTo>
                  <a:lnTo>
                    <a:pt x="589" y="861"/>
                  </a:lnTo>
                  <a:lnTo>
                    <a:pt x="589" y="861"/>
                  </a:lnTo>
                  <a:lnTo>
                    <a:pt x="589" y="863"/>
                  </a:lnTo>
                  <a:lnTo>
                    <a:pt x="589" y="863"/>
                  </a:lnTo>
                  <a:lnTo>
                    <a:pt x="587" y="861"/>
                  </a:lnTo>
                  <a:lnTo>
                    <a:pt x="587" y="861"/>
                  </a:lnTo>
                  <a:lnTo>
                    <a:pt x="584" y="861"/>
                  </a:lnTo>
                  <a:lnTo>
                    <a:pt x="582" y="856"/>
                  </a:lnTo>
                  <a:lnTo>
                    <a:pt x="580" y="854"/>
                  </a:lnTo>
                  <a:lnTo>
                    <a:pt x="580" y="854"/>
                  </a:lnTo>
                  <a:lnTo>
                    <a:pt x="580" y="854"/>
                  </a:lnTo>
                  <a:lnTo>
                    <a:pt x="577" y="854"/>
                  </a:lnTo>
                  <a:lnTo>
                    <a:pt x="575" y="854"/>
                  </a:lnTo>
                  <a:lnTo>
                    <a:pt x="575" y="854"/>
                  </a:lnTo>
                  <a:lnTo>
                    <a:pt x="575" y="854"/>
                  </a:lnTo>
                  <a:lnTo>
                    <a:pt x="573" y="851"/>
                  </a:lnTo>
                  <a:lnTo>
                    <a:pt x="573" y="851"/>
                  </a:lnTo>
                  <a:lnTo>
                    <a:pt x="573" y="849"/>
                  </a:lnTo>
                  <a:lnTo>
                    <a:pt x="573" y="847"/>
                  </a:lnTo>
                  <a:lnTo>
                    <a:pt x="573" y="847"/>
                  </a:lnTo>
                  <a:lnTo>
                    <a:pt x="570" y="842"/>
                  </a:lnTo>
                  <a:lnTo>
                    <a:pt x="570" y="842"/>
                  </a:lnTo>
                  <a:lnTo>
                    <a:pt x="570" y="840"/>
                  </a:lnTo>
                  <a:lnTo>
                    <a:pt x="568" y="840"/>
                  </a:lnTo>
                  <a:lnTo>
                    <a:pt x="568" y="840"/>
                  </a:lnTo>
                  <a:lnTo>
                    <a:pt x="568" y="840"/>
                  </a:lnTo>
                  <a:lnTo>
                    <a:pt x="565" y="840"/>
                  </a:lnTo>
                  <a:lnTo>
                    <a:pt x="563" y="840"/>
                  </a:lnTo>
                  <a:lnTo>
                    <a:pt x="563" y="842"/>
                  </a:lnTo>
                  <a:lnTo>
                    <a:pt x="563" y="842"/>
                  </a:lnTo>
                  <a:lnTo>
                    <a:pt x="563" y="842"/>
                  </a:lnTo>
                  <a:lnTo>
                    <a:pt x="561" y="844"/>
                  </a:lnTo>
                  <a:lnTo>
                    <a:pt x="558" y="847"/>
                  </a:lnTo>
                  <a:lnTo>
                    <a:pt x="556" y="847"/>
                  </a:lnTo>
                  <a:lnTo>
                    <a:pt x="556" y="847"/>
                  </a:lnTo>
                  <a:lnTo>
                    <a:pt x="554" y="849"/>
                  </a:lnTo>
                  <a:lnTo>
                    <a:pt x="532" y="847"/>
                  </a:lnTo>
                  <a:lnTo>
                    <a:pt x="528" y="847"/>
                  </a:lnTo>
                  <a:lnTo>
                    <a:pt x="528" y="847"/>
                  </a:lnTo>
                  <a:lnTo>
                    <a:pt x="528" y="844"/>
                  </a:lnTo>
                  <a:lnTo>
                    <a:pt x="525" y="844"/>
                  </a:lnTo>
                  <a:lnTo>
                    <a:pt x="523" y="842"/>
                  </a:lnTo>
                  <a:lnTo>
                    <a:pt x="523" y="840"/>
                  </a:lnTo>
                  <a:lnTo>
                    <a:pt x="521" y="840"/>
                  </a:lnTo>
                  <a:lnTo>
                    <a:pt x="521" y="840"/>
                  </a:lnTo>
                  <a:lnTo>
                    <a:pt x="518" y="837"/>
                  </a:lnTo>
                  <a:lnTo>
                    <a:pt x="518" y="837"/>
                  </a:lnTo>
                  <a:lnTo>
                    <a:pt x="502" y="835"/>
                  </a:lnTo>
                  <a:lnTo>
                    <a:pt x="497" y="833"/>
                  </a:lnTo>
                  <a:lnTo>
                    <a:pt x="497" y="833"/>
                  </a:lnTo>
                  <a:lnTo>
                    <a:pt x="492" y="830"/>
                  </a:lnTo>
                  <a:lnTo>
                    <a:pt x="480" y="830"/>
                  </a:lnTo>
                  <a:lnTo>
                    <a:pt x="476" y="828"/>
                  </a:lnTo>
                  <a:lnTo>
                    <a:pt x="473" y="828"/>
                  </a:lnTo>
                  <a:lnTo>
                    <a:pt x="471" y="825"/>
                  </a:lnTo>
                  <a:lnTo>
                    <a:pt x="469" y="825"/>
                  </a:lnTo>
                  <a:lnTo>
                    <a:pt x="469" y="825"/>
                  </a:lnTo>
                  <a:lnTo>
                    <a:pt x="469" y="825"/>
                  </a:lnTo>
                  <a:lnTo>
                    <a:pt x="466" y="828"/>
                  </a:lnTo>
                  <a:lnTo>
                    <a:pt x="464" y="828"/>
                  </a:lnTo>
                  <a:lnTo>
                    <a:pt x="464" y="828"/>
                  </a:lnTo>
                  <a:lnTo>
                    <a:pt x="461" y="828"/>
                  </a:lnTo>
                  <a:lnTo>
                    <a:pt x="461" y="828"/>
                  </a:lnTo>
                  <a:lnTo>
                    <a:pt x="457" y="825"/>
                  </a:lnTo>
                  <a:lnTo>
                    <a:pt x="457" y="825"/>
                  </a:lnTo>
                  <a:lnTo>
                    <a:pt x="454" y="825"/>
                  </a:lnTo>
                  <a:lnTo>
                    <a:pt x="454" y="825"/>
                  </a:lnTo>
                  <a:lnTo>
                    <a:pt x="454" y="825"/>
                  </a:lnTo>
                  <a:lnTo>
                    <a:pt x="452" y="825"/>
                  </a:lnTo>
                  <a:lnTo>
                    <a:pt x="447" y="833"/>
                  </a:lnTo>
                  <a:lnTo>
                    <a:pt x="445" y="835"/>
                  </a:lnTo>
                  <a:lnTo>
                    <a:pt x="445" y="835"/>
                  </a:lnTo>
                  <a:lnTo>
                    <a:pt x="445" y="835"/>
                  </a:lnTo>
                  <a:lnTo>
                    <a:pt x="445" y="837"/>
                  </a:lnTo>
                  <a:lnTo>
                    <a:pt x="450" y="837"/>
                  </a:lnTo>
                  <a:lnTo>
                    <a:pt x="452" y="840"/>
                  </a:lnTo>
                  <a:lnTo>
                    <a:pt x="454" y="842"/>
                  </a:lnTo>
                  <a:lnTo>
                    <a:pt x="457" y="844"/>
                  </a:lnTo>
                  <a:lnTo>
                    <a:pt x="457" y="844"/>
                  </a:lnTo>
                  <a:lnTo>
                    <a:pt x="459" y="844"/>
                  </a:lnTo>
                  <a:lnTo>
                    <a:pt x="459" y="844"/>
                  </a:lnTo>
                  <a:lnTo>
                    <a:pt x="464" y="844"/>
                  </a:lnTo>
                  <a:lnTo>
                    <a:pt x="466" y="844"/>
                  </a:lnTo>
                  <a:lnTo>
                    <a:pt x="471" y="847"/>
                  </a:lnTo>
                  <a:lnTo>
                    <a:pt x="476" y="849"/>
                  </a:lnTo>
                  <a:lnTo>
                    <a:pt x="478" y="849"/>
                  </a:lnTo>
                  <a:lnTo>
                    <a:pt x="478" y="851"/>
                  </a:lnTo>
                  <a:lnTo>
                    <a:pt x="478" y="851"/>
                  </a:lnTo>
                  <a:lnTo>
                    <a:pt x="480" y="854"/>
                  </a:lnTo>
                  <a:lnTo>
                    <a:pt x="480" y="856"/>
                  </a:lnTo>
                  <a:lnTo>
                    <a:pt x="480" y="856"/>
                  </a:lnTo>
                  <a:lnTo>
                    <a:pt x="480" y="856"/>
                  </a:lnTo>
                  <a:lnTo>
                    <a:pt x="480" y="859"/>
                  </a:lnTo>
                  <a:lnTo>
                    <a:pt x="478" y="866"/>
                  </a:lnTo>
                  <a:lnTo>
                    <a:pt x="476" y="868"/>
                  </a:lnTo>
                  <a:lnTo>
                    <a:pt x="476" y="868"/>
                  </a:lnTo>
                  <a:lnTo>
                    <a:pt x="476" y="870"/>
                  </a:lnTo>
                  <a:lnTo>
                    <a:pt x="473" y="870"/>
                  </a:lnTo>
                  <a:lnTo>
                    <a:pt x="476" y="873"/>
                  </a:lnTo>
                  <a:lnTo>
                    <a:pt x="478" y="875"/>
                  </a:lnTo>
                  <a:lnTo>
                    <a:pt x="480" y="878"/>
                  </a:lnTo>
                  <a:lnTo>
                    <a:pt x="485" y="878"/>
                  </a:lnTo>
                  <a:lnTo>
                    <a:pt x="487" y="875"/>
                  </a:lnTo>
                  <a:lnTo>
                    <a:pt x="490" y="875"/>
                  </a:lnTo>
                  <a:lnTo>
                    <a:pt x="492" y="875"/>
                  </a:lnTo>
                  <a:lnTo>
                    <a:pt x="495" y="878"/>
                  </a:lnTo>
                  <a:lnTo>
                    <a:pt x="497" y="878"/>
                  </a:lnTo>
                  <a:lnTo>
                    <a:pt x="502" y="880"/>
                  </a:lnTo>
                  <a:lnTo>
                    <a:pt x="504" y="880"/>
                  </a:lnTo>
                  <a:lnTo>
                    <a:pt x="506" y="885"/>
                  </a:lnTo>
                  <a:lnTo>
                    <a:pt x="511" y="887"/>
                  </a:lnTo>
                  <a:lnTo>
                    <a:pt x="513" y="887"/>
                  </a:lnTo>
                  <a:lnTo>
                    <a:pt x="513" y="889"/>
                  </a:lnTo>
                  <a:lnTo>
                    <a:pt x="516" y="889"/>
                  </a:lnTo>
                  <a:lnTo>
                    <a:pt x="516" y="892"/>
                  </a:lnTo>
                  <a:lnTo>
                    <a:pt x="516" y="892"/>
                  </a:lnTo>
                  <a:lnTo>
                    <a:pt x="516" y="894"/>
                  </a:lnTo>
                  <a:lnTo>
                    <a:pt x="518" y="899"/>
                  </a:lnTo>
                  <a:lnTo>
                    <a:pt x="518" y="899"/>
                  </a:lnTo>
                  <a:lnTo>
                    <a:pt x="518" y="904"/>
                  </a:lnTo>
                  <a:lnTo>
                    <a:pt x="518" y="904"/>
                  </a:lnTo>
                  <a:lnTo>
                    <a:pt x="518" y="906"/>
                  </a:lnTo>
                  <a:lnTo>
                    <a:pt x="516" y="908"/>
                  </a:lnTo>
                  <a:lnTo>
                    <a:pt x="516" y="911"/>
                  </a:lnTo>
                  <a:lnTo>
                    <a:pt x="516" y="913"/>
                  </a:lnTo>
                  <a:lnTo>
                    <a:pt x="518" y="913"/>
                  </a:lnTo>
                  <a:lnTo>
                    <a:pt x="518" y="915"/>
                  </a:lnTo>
                  <a:lnTo>
                    <a:pt x="518" y="915"/>
                  </a:lnTo>
                  <a:lnTo>
                    <a:pt x="518" y="918"/>
                  </a:lnTo>
                  <a:lnTo>
                    <a:pt x="516" y="920"/>
                  </a:lnTo>
                  <a:lnTo>
                    <a:pt x="513" y="920"/>
                  </a:lnTo>
                  <a:lnTo>
                    <a:pt x="511" y="918"/>
                  </a:lnTo>
                  <a:lnTo>
                    <a:pt x="511" y="918"/>
                  </a:lnTo>
                  <a:lnTo>
                    <a:pt x="509" y="918"/>
                  </a:lnTo>
                  <a:lnTo>
                    <a:pt x="506" y="918"/>
                  </a:lnTo>
                  <a:lnTo>
                    <a:pt x="506" y="918"/>
                  </a:lnTo>
                  <a:lnTo>
                    <a:pt x="506" y="918"/>
                  </a:lnTo>
                  <a:lnTo>
                    <a:pt x="506" y="920"/>
                  </a:lnTo>
                  <a:lnTo>
                    <a:pt x="506" y="920"/>
                  </a:lnTo>
                  <a:lnTo>
                    <a:pt x="506" y="920"/>
                  </a:lnTo>
                  <a:lnTo>
                    <a:pt x="506" y="920"/>
                  </a:lnTo>
                  <a:lnTo>
                    <a:pt x="506" y="922"/>
                  </a:lnTo>
                  <a:lnTo>
                    <a:pt x="502" y="925"/>
                  </a:lnTo>
                  <a:lnTo>
                    <a:pt x="502" y="925"/>
                  </a:lnTo>
                  <a:lnTo>
                    <a:pt x="499" y="925"/>
                  </a:lnTo>
                  <a:lnTo>
                    <a:pt x="499" y="925"/>
                  </a:lnTo>
                  <a:lnTo>
                    <a:pt x="499" y="925"/>
                  </a:lnTo>
                  <a:lnTo>
                    <a:pt x="499" y="925"/>
                  </a:lnTo>
                  <a:lnTo>
                    <a:pt x="495" y="922"/>
                  </a:lnTo>
                  <a:lnTo>
                    <a:pt x="492" y="920"/>
                  </a:lnTo>
                  <a:lnTo>
                    <a:pt x="485" y="918"/>
                  </a:lnTo>
                  <a:lnTo>
                    <a:pt x="485" y="918"/>
                  </a:lnTo>
                  <a:lnTo>
                    <a:pt x="483" y="918"/>
                  </a:lnTo>
                  <a:lnTo>
                    <a:pt x="480" y="918"/>
                  </a:lnTo>
                  <a:lnTo>
                    <a:pt x="480" y="918"/>
                  </a:lnTo>
                  <a:lnTo>
                    <a:pt x="480" y="920"/>
                  </a:lnTo>
                  <a:lnTo>
                    <a:pt x="478" y="920"/>
                  </a:lnTo>
                  <a:lnTo>
                    <a:pt x="478" y="920"/>
                  </a:lnTo>
                  <a:lnTo>
                    <a:pt x="478" y="918"/>
                  </a:lnTo>
                  <a:lnTo>
                    <a:pt x="476" y="918"/>
                  </a:lnTo>
                  <a:lnTo>
                    <a:pt x="476" y="918"/>
                  </a:lnTo>
                  <a:lnTo>
                    <a:pt x="476" y="918"/>
                  </a:lnTo>
                  <a:lnTo>
                    <a:pt x="473" y="915"/>
                  </a:lnTo>
                  <a:lnTo>
                    <a:pt x="473" y="915"/>
                  </a:lnTo>
                  <a:lnTo>
                    <a:pt x="473" y="915"/>
                  </a:lnTo>
                  <a:lnTo>
                    <a:pt x="473" y="915"/>
                  </a:lnTo>
                  <a:lnTo>
                    <a:pt x="471" y="915"/>
                  </a:lnTo>
                  <a:lnTo>
                    <a:pt x="469" y="915"/>
                  </a:lnTo>
                  <a:lnTo>
                    <a:pt x="466" y="915"/>
                  </a:lnTo>
                  <a:lnTo>
                    <a:pt x="466" y="915"/>
                  </a:lnTo>
                  <a:lnTo>
                    <a:pt x="466" y="915"/>
                  </a:lnTo>
                  <a:lnTo>
                    <a:pt x="464" y="915"/>
                  </a:lnTo>
                  <a:lnTo>
                    <a:pt x="461" y="913"/>
                  </a:lnTo>
                  <a:lnTo>
                    <a:pt x="461" y="913"/>
                  </a:lnTo>
                  <a:lnTo>
                    <a:pt x="459" y="913"/>
                  </a:lnTo>
                  <a:lnTo>
                    <a:pt x="459" y="913"/>
                  </a:lnTo>
                  <a:lnTo>
                    <a:pt x="459" y="913"/>
                  </a:lnTo>
                  <a:lnTo>
                    <a:pt x="457" y="913"/>
                  </a:lnTo>
                  <a:lnTo>
                    <a:pt x="457" y="915"/>
                  </a:lnTo>
                  <a:lnTo>
                    <a:pt x="457" y="915"/>
                  </a:lnTo>
                  <a:lnTo>
                    <a:pt x="457" y="918"/>
                  </a:lnTo>
                  <a:lnTo>
                    <a:pt x="454" y="918"/>
                  </a:lnTo>
                  <a:lnTo>
                    <a:pt x="454" y="918"/>
                  </a:lnTo>
                  <a:lnTo>
                    <a:pt x="454" y="920"/>
                  </a:lnTo>
                  <a:lnTo>
                    <a:pt x="452" y="920"/>
                  </a:lnTo>
                  <a:lnTo>
                    <a:pt x="452" y="920"/>
                  </a:lnTo>
                  <a:lnTo>
                    <a:pt x="450" y="920"/>
                  </a:lnTo>
                  <a:lnTo>
                    <a:pt x="450" y="922"/>
                  </a:lnTo>
                  <a:lnTo>
                    <a:pt x="447" y="934"/>
                  </a:lnTo>
                  <a:lnTo>
                    <a:pt x="447" y="937"/>
                  </a:lnTo>
                  <a:lnTo>
                    <a:pt x="447" y="937"/>
                  </a:lnTo>
                  <a:lnTo>
                    <a:pt x="440" y="941"/>
                  </a:lnTo>
                  <a:lnTo>
                    <a:pt x="438" y="941"/>
                  </a:lnTo>
                  <a:lnTo>
                    <a:pt x="438" y="941"/>
                  </a:lnTo>
                  <a:lnTo>
                    <a:pt x="438" y="944"/>
                  </a:lnTo>
                  <a:lnTo>
                    <a:pt x="438" y="944"/>
                  </a:lnTo>
                  <a:lnTo>
                    <a:pt x="438" y="946"/>
                  </a:lnTo>
                  <a:lnTo>
                    <a:pt x="438" y="948"/>
                  </a:lnTo>
                  <a:lnTo>
                    <a:pt x="438" y="951"/>
                  </a:lnTo>
                  <a:lnTo>
                    <a:pt x="440" y="953"/>
                  </a:lnTo>
                  <a:lnTo>
                    <a:pt x="440" y="953"/>
                  </a:lnTo>
                  <a:lnTo>
                    <a:pt x="440" y="956"/>
                  </a:lnTo>
                  <a:lnTo>
                    <a:pt x="442" y="958"/>
                  </a:lnTo>
                  <a:lnTo>
                    <a:pt x="442" y="958"/>
                  </a:lnTo>
                  <a:lnTo>
                    <a:pt x="442" y="960"/>
                  </a:lnTo>
                  <a:lnTo>
                    <a:pt x="442" y="960"/>
                  </a:lnTo>
                  <a:lnTo>
                    <a:pt x="450" y="963"/>
                  </a:lnTo>
                  <a:lnTo>
                    <a:pt x="450" y="963"/>
                  </a:lnTo>
                  <a:lnTo>
                    <a:pt x="450" y="965"/>
                  </a:lnTo>
                  <a:lnTo>
                    <a:pt x="450" y="965"/>
                  </a:lnTo>
                  <a:lnTo>
                    <a:pt x="450" y="965"/>
                  </a:lnTo>
                  <a:lnTo>
                    <a:pt x="450" y="967"/>
                  </a:lnTo>
                  <a:lnTo>
                    <a:pt x="450" y="972"/>
                  </a:lnTo>
                  <a:lnTo>
                    <a:pt x="452" y="975"/>
                  </a:lnTo>
                  <a:lnTo>
                    <a:pt x="452" y="977"/>
                  </a:lnTo>
                  <a:lnTo>
                    <a:pt x="454" y="982"/>
                  </a:lnTo>
                  <a:lnTo>
                    <a:pt x="454" y="982"/>
                  </a:lnTo>
                  <a:lnTo>
                    <a:pt x="454" y="984"/>
                  </a:lnTo>
                  <a:lnTo>
                    <a:pt x="454" y="984"/>
                  </a:lnTo>
                  <a:lnTo>
                    <a:pt x="454" y="986"/>
                  </a:lnTo>
                  <a:lnTo>
                    <a:pt x="454" y="989"/>
                  </a:lnTo>
                  <a:lnTo>
                    <a:pt x="452" y="989"/>
                  </a:lnTo>
                  <a:lnTo>
                    <a:pt x="452" y="989"/>
                  </a:lnTo>
                  <a:lnTo>
                    <a:pt x="452" y="991"/>
                  </a:lnTo>
                  <a:lnTo>
                    <a:pt x="450" y="996"/>
                  </a:lnTo>
                  <a:lnTo>
                    <a:pt x="447" y="998"/>
                  </a:lnTo>
                  <a:lnTo>
                    <a:pt x="447" y="1001"/>
                  </a:lnTo>
                  <a:lnTo>
                    <a:pt x="447" y="1001"/>
                  </a:lnTo>
                  <a:lnTo>
                    <a:pt x="447" y="1005"/>
                  </a:lnTo>
                  <a:lnTo>
                    <a:pt x="445" y="1015"/>
                  </a:lnTo>
                  <a:lnTo>
                    <a:pt x="445" y="1017"/>
                  </a:lnTo>
                  <a:lnTo>
                    <a:pt x="442" y="1017"/>
                  </a:lnTo>
                  <a:lnTo>
                    <a:pt x="442" y="1019"/>
                  </a:lnTo>
                  <a:lnTo>
                    <a:pt x="440" y="1022"/>
                  </a:lnTo>
                  <a:lnTo>
                    <a:pt x="440" y="1022"/>
                  </a:lnTo>
                  <a:lnTo>
                    <a:pt x="440" y="1024"/>
                  </a:lnTo>
                  <a:lnTo>
                    <a:pt x="440" y="1024"/>
                  </a:lnTo>
                  <a:lnTo>
                    <a:pt x="442" y="1027"/>
                  </a:lnTo>
                  <a:lnTo>
                    <a:pt x="440" y="1027"/>
                  </a:lnTo>
                  <a:lnTo>
                    <a:pt x="412" y="1027"/>
                  </a:lnTo>
                  <a:lnTo>
                    <a:pt x="409" y="1024"/>
                  </a:lnTo>
                  <a:lnTo>
                    <a:pt x="407" y="1024"/>
                  </a:lnTo>
                  <a:lnTo>
                    <a:pt x="402" y="1019"/>
                  </a:lnTo>
                  <a:lnTo>
                    <a:pt x="398" y="1005"/>
                  </a:lnTo>
                  <a:lnTo>
                    <a:pt x="395" y="1003"/>
                  </a:lnTo>
                  <a:lnTo>
                    <a:pt x="390" y="996"/>
                  </a:lnTo>
                  <a:lnTo>
                    <a:pt x="383" y="991"/>
                  </a:lnTo>
                  <a:lnTo>
                    <a:pt x="372" y="984"/>
                  </a:lnTo>
                  <a:lnTo>
                    <a:pt x="367" y="982"/>
                  </a:lnTo>
                  <a:lnTo>
                    <a:pt x="364" y="979"/>
                  </a:lnTo>
                  <a:lnTo>
                    <a:pt x="362" y="977"/>
                  </a:lnTo>
                  <a:lnTo>
                    <a:pt x="355" y="972"/>
                  </a:lnTo>
                  <a:lnTo>
                    <a:pt x="353" y="972"/>
                  </a:lnTo>
                  <a:lnTo>
                    <a:pt x="353" y="970"/>
                  </a:lnTo>
                  <a:lnTo>
                    <a:pt x="350" y="967"/>
                  </a:lnTo>
                  <a:lnTo>
                    <a:pt x="350" y="965"/>
                  </a:lnTo>
                  <a:lnTo>
                    <a:pt x="348" y="965"/>
                  </a:lnTo>
                  <a:lnTo>
                    <a:pt x="346" y="965"/>
                  </a:lnTo>
                  <a:lnTo>
                    <a:pt x="343" y="963"/>
                  </a:lnTo>
                  <a:lnTo>
                    <a:pt x="341" y="963"/>
                  </a:lnTo>
                  <a:lnTo>
                    <a:pt x="336" y="956"/>
                  </a:lnTo>
                  <a:lnTo>
                    <a:pt x="334" y="953"/>
                  </a:lnTo>
                  <a:lnTo>
                    <a:pt x="327" y="948"/>
                  </a:lnTo>
                  <a:lnTo>
                    <a:pt x="324" y="946"/>
                  </a:lnTo>
                  <a:lnTo>
                    <a:pt x="324" y="941"/>
                  </a:lnTo>
                  <a:lnTo>
                    <a:pt x="322" y="941"/>
                  </a:lnTo>
                  <a:lnTo>
                    <a:pt x="322" y="939"/>
                  </a:lnTo>
                  <a:lnTo>
                    <a:pt x="320" y="939"/>
                  </a:lnTo>
                  <a:lnTo>
                    <a:pt x="310" y="937"/>
                  </a:lnTo>
                  <a:lnTo>
                    <a:pt x="308" y="937"/>
                  </a:lnTo>
                  <a:lnTo>
                    <a:pt x="303" y="937"/>
                  </a:lnTo>
                  <a:lnTo>
                    <a:pt x="301" y="937"/>
                  </a:lnTo>
                  <a:lnTo>
                    <a:pt x="301" y="937"/>
                  </a:lnTo>
                  <a:lnTo>
                    <a:pt x="298" y="937"/>
                  </a:lnTo>
                  <a:lnTo>
                    <a:pt x="298" y="934"/>
                  </a:lnTo>
                  <a:lnTo>
                    <a:pt x="296" y="934"/>
                  </a:lnTo>
                  <a:lnTo>
                    <a:pt x="294" y="937"/>
                  </a:lnTo>
                  <a:lnTo>
                    <a:pt x="291" y="937"/>
                  </a:lnTo>
                  <a:lnTo>
                    <a:pt x="289" y="939"/>
                  </a:lnTo>
                  <a:lnTo>
                    <a:pt x="286" y="937"/>
                  </a:lnTo>
                  <a:lnTo>
                    <a:pt x="282" y="937"/>
                  </a:lnTo>
                  <a:lnTo>
                    <a:pt x="277" y="937"/>
                  </a:lnTo>
                  <a:lnTo>
                    <a:pt x="275" y="937"/>
                  </a:lnTo>
                  <a:lnTo>
                    <a:pt x="275" y="937"/>
                  </a:lnTo>
                  <a:lnTo>
                    <a:pt x="272" y="939"/>
                  </a:lnTo>
                  <a:lnTo>
                    <a:pt x="270" y="939"/>
                  </a:lnTo>
                  <a:lnTo>
                    <a:pt x="270" y="939"/>
                  </a:lnTo>
                  <a:lnTo>
                    <a:pt x="270" y="941"/>
                  </a:lnTo>
                  <a:lnTo>
                    <a:pt x="268" y="941"/>
                  </a:lnTo>
                  <a:lnTo>
                    <a:pt x="268" y="946"/>
                  </a:lnTo>
                  <a:lnTo>
                    <a:pt x="268" y="946"/>
                  </a:lnTo>
                  <a:lnTo>
                    <a:pt x="268" y="946"/>
                  </a:lnTo>
                  <a:lnTo>
                    <a:pt x="265" y="946"/>
                  </a:lnTo>
                  <a:lnTo>
                    <a:pt x="265" y="946"/>
                  </a:lnTo>
                  <a:lnTo>
                    <a:pt x="263" y="944"/>
                  </a:lnTo>
                  <a:lnTo>
                    <a:pt x="258" y="939"/>
                  </a:lnTo>
                  <a:lnTo>
                    <a:pt x="253" y="934"/>
                  </a:lnTo>
                  <a:lnTo>
                    <a:pt x="251" y="934"/>
                  </a:lnTo>
                  <a:lnTo>
                    <a:pt x="251" y="934"/>
                  </a:lnTo>
                  <a:lnTo>
                    <a:pt x="246" y="925"/>
                  </a:lnTo>
                  <a:lnTo>
                    <a:pt x="244" y="922"/>
                  </a:lnTo>
                  <a:lnTo>
                    <a:pt x="244" y="920"/>
                  </a:lnTo>
                  <a:lnTo>
                    <a:pt x="239" y="918"/>
                  </a:lnTo>
                  <a:lnTo>
                    <a:pt x="237" y="915"/>
                  </a:lnTo>
                  <a:lnTo>
                    <a:pt x="234" y="911"/>
                  </a:lnTo>
                  <a:lnTo>
                    <a:pt x="232" y="908"/>
                  </a:lnTo>
                  <a:lnTo>
                    <a:pt x="230" y="908"/>
                  </a:lnTo>
                  <a:lnTo>
                    <a:pt x="227" y="906"/>
                  </a:lnTo>
                  <a:lnTo>
                    <a:pt x="227" y="906"/>
                  </a:lnTo>
                  <a:lnTo>
                    <a:pt x="225" y="908"/>
                  </a:lnTo>
                  <a:lnTo>
                    <a:pt x="223" y="906"/>
                  </a:lnTo>
                  <a:lnTo>
                    <a:pt x="220" y="906"/>
                  </a:lnTo>
                  <a:lnTo>
                    <a:pt x="211" y="904"/>
                  </a:lnTo>
                  <a:lnTo>
                    <a:pt x="211" y="904"/>
                  </a:lnTo>
                  <a:lnTo>
                    <a:pt x="211" y="904"/>
                  </a:lnTo>
                  <a:lnTo>
                    <a:pt x="211" y="901"/>
                  </a:lnTo>
                  <a:lnTo>
                    <a:pt x="211" y="901"/>
                  </a:lnTo>
                  <a:lnTo>
                    <a:pt x="211" y="901"/>
                  </a:lnTo>
                  <a:lnTo>
                    <a:pt x="211" y="901"/>
                  </a:lnTo>
                  <a:lnTo>
                    <a:pt x="211" y="901"/>
                  </a:lnTo>
                  <a:lnTo>
                    <a:pt x="211" y="901"/>
                  </a:lnTo>
                  <a:lnTo>
                    <a:pt x="211" y="901"/>
                  </a:lnTo>
                  <a:lnTo>
                    <a:pt x="211" y="899"/>
                  </a:lnTo>
                  <a:lnTo>
                    <a:pt x="211" y="899"/>
                  </a:lnTo>
                  <a:lnTo>
                    <a:pt x="211" y="899"/>
                  </a:lnTo>
                  <a:lnTo>
                    <a:pt x="211" y="899"/>
                  </a:lnTo>
                  <a:lnTo>
                    <a:pt x="211" y="896"/>
                  </a:lnTo>
                  <a:lnTo>
                    <a:pt x="211" y="896"/>
                  </a:lnTo>
                  <a:lnTo>
                    <a:pt x="211" y="896"/>
                  </a:lnTo>
                  <a:lnTo>
                    <a:pt x="211" y="896"/>
                  </a:lnTo>
                  <a:lnTo>
                    <a:pt x="211" y="894"/>
                  </a:lnTo>
                  <a:lnTo>
                    <a:pt x="211" y="894"/>
                  </a:lnTo>
                  <a:lnTo>
                    <a:pt x="211" y="894"/>
                  </a:lnTo>
                  <a:lnTo>
                    <a:pt x="211" y="894"/>
                  </a:lnTo>
                  <a:lnTo>
                    <a:pt x="211" y="889"/>
                  </a:lnTo>
                  <a:lnTo>
                    <a:pt x="211" y="889"/>
                  </a:lnTo>
                  <a:lnTo>
                    <a:pt x="211" y="889"/>
                  </a:lnTo>
                  <a:lnTo>
                    <a:pt x="211" y="889"/>
                  </a:lnTo>
                  <a:lnTo>
                    <a:pt x="211" y="889"/>
                  </a:lnTo>
                  <a:lnTo>
                    <a:pt x="211" y="889"/>
                  </a:lnTo>
                  <a:lnTo>
                    <a:pt x="211" y="887"/>
                  </a:lnTo>
                  <a:lnTo>
                    <a:pt x="211" y="887"/>
                  </a:lnTo>
                  <a:lnTo>
                    <a:pt x="211" y="887"/>
                  </a:lnTo>
                  <a:lnTo>
                    <a:pt x="208" y="885"/>
                  </a:lnTo>
                  <a:lnTo>
                    <a:pt x="208" y="885"/>
                  </a:lnTo>
                  <a:lnTo>
                    <a:pt x="206" y="885"/>
                  </a:lnTo>
                  <a:lnTo>
                    <a:pt x="204" y="885"/>
                  </a:lnTo>
                  <a:lnTo>
                    <a:pt x="204" y="887"/>
                  </a:lnTo>
                  <a:lnTo>
                    <a:pt x="201" y="887"/>
                  </a:lnTo>
                  <a:lnTo>
                    <a:pt x="201" y="887"/>
                  </a:lnTo>
                  <a:lnTo>
                    <a:pt x="199" y="889"/>
                  </a:lnTo>
                  <a:lnTo>
                    <a:pt x="194" y="892"/>
                  </a:lnTo>
                  <a:lnTo>
                    <a:pt x="194" y="892"/>
                  </a:lnTo>
                  <a:lnTo>
                    <a:pt x="192" y="894"/>
                  </a:lnTo>
                  <a:lnTo>
                    <a:pt x="189" y="894"/>
                  </a:lnTo>
                  <a:lnTo>
                    <a:pt x="187" y="894"/>
                  </a:lnTo>
                  <a:lnTo>
                    <a:pt x="185" y="894"/>
                  </a:lnTo>
                  <a:lnTo>
                    <a:pt x="185" y="894"/>
                  </a:lnTo>
                  <a:lnTo>
                    <a:pt x="182" y="892"/>
                  </a:lnTo>
                  <a:lnTo>
                    <a:pt x="178" y="887"/>
                  </a:lnTo>
                  <a:lnTo>
                    <a:pt x="171" y="885"/>
                  </a:lnTo>
                  <a:lnTo>
                    <a:pt x="171" y="882"/>
                  </a:lnTo>
                  <a:lnTo>
                    <a:pt x="168" y="880"/>
                  </a:lnTo>
                  <a:lnTo>
                    <a:pt x="168" y="880"/>
                  </a:lnTo>
                  <a:lnTo>
                    <a:pt x="168" y="878"/>
                  </a:lnTo>
                  <a:lnTo>
                    <a:pt x="173" y="873"/>
                  </a:lnTo>
                  <a:lnTo>
                    <a:pt x="173" y="873"/>
                  </a:lnTo>
                  <a:lnTo>
                    <a:pt x="173" y="863"/>
                  </a:lnTo>
                  <a:lnTo>
                    <a:pt x="173" y="861"/>
                  </a:lnTo>
                  <a:lnTo>
                    <a:pt x="173" y="859"/>
                  </a:lnTo>
                  <a:lnTo>
                    <a:pt x="171" y="856"/>
                  </a:lnTo>
                  <a:lnTo>
                    <a:pt x="171" y="856"/>
                  </a:lnTo>
                  <a:lnTo>
                    <a:pt x="168" y="854"/>
                  </a:lnTo>
                  <a:lnTo>
                    <a:pt x="166" y="854"/>
                  </a:lnTo>
                  <a:lnTo>
                    <a:pt x="156" y="854"/>
                  </a:lnTo>
                  <a:lnTo>
                    <a:pt x="149" y="851"/>
                  </a:lnTo>
                  <a:lnTo>
                    <a:pt x="147" y="851"/>
                  </a:lnTo>
                  <a:lnTo>
                    <a:pt x="142" y="849"/>
                  </a:lnTo>
                  <a:lnTo>
                    <a:pt x="137" y="847"/>
                  </a:lnTo>
                  <a:lnTo>
                    <a:pt x="135" y="847"/>
                  </a:lnTo>
                  <a:lnTo>
                    <a:pt x="133" y="847"/>
                  </a:lnTo>
                  <a:lnTo>
                    <a:pt x="133" y="847"/>
                  </a:lnTo>
                  <a:lnTo>
                    <a:pt x="126" y="849"/>
                  </a:lnTo>
                  <a:lnTo>
                    <a:pt x="121" y="851"/>
                  </a:lnTo>
                  <a:lnTo>
                    <a:pt x="119" y="851"/>
                  </a:lnTo>
                  <a:lnTo>
                    <a:pt x="111" y="851"/>
                  </a:lnTo>
                  <a:lnTo>
                    <a:pt x="109" y="851"/>
                  </a:lnTo>
                  <a:lnTo>
                    <a:pt x="102" y="854"/>
                  </a:lnTo>
                  <a:lnTo>
                    <a:pt x="100" y="854"/>
                  </a:lnTo>
                  <a:lnTo>
                    <a:pt x="95" y="851"/>
                  </a:lnTo>
                  <a:lnTo>
                    <a:pt x="93" y="851"/>
                  </a:lnTo>
                  <a:lnTo>
                    <a:pt x="93" y="851"/>
                  </a:lnTo>
                  <a:lnTo>
                    <a:pt x="85" y="856"/>
                  </a:lnTo>
                  <a:lnTo>
                    <a:pt x="83" y="856"/>
                  </a:lnTo>
                  <a:lnTo>
                    <a:pt x="81" y="856"/>
                  </a:lnTo>
                  <a:lnTo>
                    <a:pt x="78" y="856"/>
                  </a:lnTo>
                  <a:lnTo>
                    <a:pt x="76" y="856"/>
                  </a:lnTo>
                  <a:lnTo>
                    <a:pt x="74" y="854"/>
                  </a:lnTo>
                  <a:lnTo>
                    <a:pt x="71" y="854"/>
                  </a:lnTo>
                  <a:lnTo>
                    <a:pt x="64" y="847"/>
                  </a:lnTo>
                  <a:lnTo>
                    <a:pt x="62" y="842"/>
                  </a:lnTo>
                  <a:lnTo>
                    <a:pt x="59" y="840"/>
                  </a:lnTo>
                  <a:lnTo>
                    <a:pt x="59" y="840"/>
                  </a:lnTo>
                  <a:lnTo>
                    <a:pt x="59" y="837"/>
                  </a:lnTo>
                  <a:lnTo>
                    <a:pt x="59" y="837"/>
                  </a:lnTo>
                  <a:lnTo>
                    <a:pt x="59" y="835"/>
                  </a:lnTo>
                  <a:lnTo>
                    <a:pt x="59" y="833"/>
                  </a:lnTo>
                  <a:lnTo>
                    <a:pt x="59" y="833"/>
                  </a:lnTo>
                  <a:lnTo>
                    <a:pt x="59" y="830"/>
                  </a:lnTo>
                  <a:lnTo>
                    <a:pt x="59" y="830"/>
                  </a:lnTo>
                  <a:lnTo>
                    <a:pt x="62" y="828"/>
                  </a:lnTo>
                  <a:lnTo>
                    <a:pt x="64" y="823"/>
                  </a:lnTo>
                  <a:lnTo>
                    <a:pt x="67" y="821"/>
                  </a:lnTo>
                  <a:lnTo>
                    <a:pt x="67" y="821"/>
                  </a:lnTo>
                  <a:lnTo>
                    <a:pt x="67" y="818"/>
                  </a:lnTo>
                  <a:lnTo>
                    <a:pt x="67" y="816"/>
                  </a:lnTo>
                  <a:lnTo>
                    <a:pt x="64" y="816"/>
                  </a:lnTo>
                  <a:lnTo>
                    <a:pt x="59" y="816"/>
                  </a:lnTo>
                  <a:lnTo>
                    <a:pt x="57" y="816"/>
                  </a:lnTo>
                  <a:lnTo>
                    <a:pt x="52" y="816"/>
                  </a:lnTo>
                  <a:lnTo>
                    <a:pt x="50" y="816"/>
                  </a:lnTo>
                  <a:lnTo>
                    <a:pt x="43" y="816"/>
                  </a:lnTo>
                  <a:lnTo>
                    <a:pt x="40" y="816"/>
                  </a:lnTo>
                  <a:lnTo>
                    <a:pt x="38" y="818"/>
                  </a:lnTo>
                  <a:lnTo>
                    <a:pt x="38" y="818"/>
                  </a:lnTo>
                  <a:lnTo>
                    <a:pt x="36" y="821"/>
                  </a:lnTo>
                  <a:lnTo>
                    <a:pt x="36" y="821"/>
                  </a:lnTo>
                  <a:lnTo>
                    <a:pt x="33" y="823"/>
                  </a:lnTo>
                  <a:lnTo>
                    <a:pt x="33" y="825"/>
                  </a:lnTo>
                  <a:lnTo>
                    <a:pt x="31" y="825"/>
                  </a:lnTo>
                  <a:lnTo>
                    <a:pt x="31" y="825"/>
                  </a:lnTo>
                  <a:lnTo>
                    <a:pt x="29" y="825"/>
                  </a:lnTo>
                  <a:lnTo>
                    <a:pt x="26" y="825"/>
                  </a:lnTo>
                  <a:lnTo>
                    <a:pt x="24" y="823"/>
                  </a:lnTo>
                  <a:lnTo>
                    <a:pt x="24" y="823"/>
                  </a:lnTo>
                  <a:lnTo>
                    <a:pt x="22" y="825"/>
                  </a:lnTo>
                  <a:lnTo>
                    <a:pt x="12" y="830"/>
                  </a:lnTo>
                  <a:lnTo>
                    <a:pt x="10" y="830"/>
                  </a:lnTo>
                  <a:lnTo>
                    <a:pt x="10" y="830"/>
                  </a:lnTo>
                  <a:lnTo>
                    <a:pt x="7" y="828"/>
                  </a:lnTo>
                  <a:lnTo>
                    <a:pt x="7" y="828"/>
                  </a:lnTo>
                  <a:lnTo>
                    <a:pt x="5" y="825"/>
                  </a:lnTo>
                  <a:lnTo>
                    <a:pt x="5" y="825"/>
                  </a:lnTo>
                  <a:lnTo>
                    <a:pt x="5" y="821"/>
                  </a:lnTo>
                  <a:lnTo>
                    <a:pt x="5" y="818"/>
                  </a:lnTo>
                  <a:lnTo>
                    <a:pt x="5" y="814"/>
                  </a:lnTo>
                  <a:lnTo>
                    <a:pt x="3" y="807"/>
                  </a:lnTo>
                  <a:lnTo>
                    <a:pt x="0" y="799"/>
                  </a:lnTo>
                  <a:lnTo>
                    <a:pt x="17" y="807"/>
                  </a:lnTo>
                  <a:lnTo>
                    <a:pt x="19" y="807"/>
                  </a:lnTo>
                  <a:lnTo>
                    <a:pt x="22" y="807"/>
                  </a:lnTo>
                  <a:lnTo>
                    <a:pt x="26" y="804"/>
                  </a:lnTo>
                  <a:lnTo>
                    <a:pt x="29" y="804"/>
                  </a:lnTo>
                  <a:lnTo>
                    <a:pt x="33" y="799"/>
                  </a:lnTo>
                  <a:lnTo>
                    <a:pt x="36" y="799"/>
                  </a:lnTo>
                  <a:lnTo>
                    <a:pt x="38" y="799"/>
                  </a:lnTo>
                  <a:lnTo>
                    <a:pt x="40" y="799"/>
                  </a:lnTo>
                  <a:lnTo>
                    <a:pt x="40" y="799"/>
                  </a:lnTo>
                  <a:lnTo>
                    <a:pt x="43" y="799"/>
                  </a:lnTo>
                  <a:lnTo>
                    <a:pt x="43" y="799"/>
                  </a:lnTo>
                  <a:lnTo>
                    <a:pt x="45" y="799"/>
                  </a:lnTo>
                  <a:lnTo>
                    <a:pt x="45" y="797"/>
                  </a:lnTo>
                  <a:lnTo>
                    <a:pt x="45" y="797"/>
                  </a:lnTo>
                  <a:lnTo>
                    <a:pt x="48" y="795"/>
                  </a:lnTo>
                  <a:lnTo>
                    <a:pt x="48" y="795"/>
                  </a:lnTo>
                  <a:lnTo>
                    <a:pt x="48" y="792"/>
                  </a:lnTo>
                  <a:lnTo>
                    <a:pt x="48" y="792"/>
                  </a:lnTo>
                  <a:lnTo>
                    <a:pt x="50" y="788"/>
                  </a:lnTo>
                  <a:lnTo>
                    <a:pt x="50" y="776"/>
                  </a:lnTo>
                  <a:lnTo>
                    <a:pt x="50" y="776"/>
                  </a:lnTo>
                  <a:lnTo>
                    <a:pt x="50" y="773"/>
                  </a:lnTo>
                  <a:lnTo>
                    <a:pt x="50" y="771"/>
                  </a:lnTo>
                  <a:lnTo>
                    <a:pt x="52" y="769"/>
                  </a:lnTo>
                  <a:lnTo>
                    <a:pt x="52" y="769"/>
                  </a:lnTo>
                  <a:lnTo>
                    <a:pt x="52" y="766"/>
                  </a:lnTo>
                  <a:lnTo>
                    <a:pt x="52" y="766"/>
                  </a:lnTo>
                  <a:lnTo>
                    <a:pt x="52" y="766"/>
                  </a:lnTo>
                  <a:lnTo>
                    <a:pt x="50" y="764"/>
                  </a:lnTo>
                  <a:lnTo>
                    <a:pt x="50" y="764"/>
                  </a:lnTo>
                  <a:lnTo>
                    <a:pt x="45" y="764"/>
                  </a:lnTo>
                  <a:lnTo>
                    <a:pt x="45" y="764"/>
                  </a:lnTo>
                  <a:lnTo>
                    <a:pt x="36" y="755"/>
                  </a:lnTo>
                  <a:lnTo>
                    <a:pt x="33" y="752"/>
                  </a:lnTo>
                  <a:lnTo>
                    <a:pt x="33" y="752"/>
                  </a:lnTo>
                  <a:lnTo>
                    <a:pt x="33" y="750"/>
                  </a:lnTo>
                  <a:lnTo>
                    <a:pt x="33" y="750"/>
                  </a:lnTo>
                  <a:lnTo>
                    <a:pt x="33" y="747"/>
                  </a:lnTo>
                  <a:lnTo>
                    <a:pt x="33" y="747"/>
                  </a:lnTo>
                  <a:lnTo>
                    <a:pt x="33" y="745"/>
                  </a:lnTo>
                  <a:lnTo>
                    <a:pt x="33" y="745"/>
                  </a:lnTo>
                  <a:lnTo>
                    <a:pt x="33" y="743"/>
                  </a:lnTo>
                  <a:lnTo>
                    <a:pt x="33" y="740"/>
                  </a:lnTo>
                  <a:lnTo>
                    <a:pt x="33" y="740"/>
                  </a:lnTo>
                  <a:lnTo>
                    <a:pt x="36" y="740"/>
                  </a:lnTo>
                  <a:lnTo>
                    <a:pt x="36" y="740"/>
                  </a:lnTo>
                  <a:lnTo>
                    <a:pt x="40" y="740"/>
                  </a:lnTo>
                  <a:lnTo>
                    <a:pt x="40" y="740"/>
                  </a:lnTo>
                  <a:lnTo>
                    <a:pt x="43" y="738"/>
                  </a:lnTo>
                  <a:lnTo>
                    <a:pt x="45" y="738"/>
                  </a:lnTo>
                  <a:lnTo>
                    <a:pt x="48" y="728"/>
                  </a:lnTo>
                  <a:lnTo>
                    <a:pt x="50" y="728"/>
                  </a:lnTo>
                  <a:lnTo>
                    <a:pt x="50" y="728"/>
                  </a:lnTo>
                  <a:lnTo>
                    <a:pt x="52" y="728"/>
                  </a:lnTo>
                  <a:lnTo>
                    <a:pt x="52" y="726"/>
                  </a:lnTo>
                  <a:lnTo>
                    <a:pt x="57" y="726"/>
                  </a:lnTo>
                  <a:lnTo>
                    <a:pt x="59" y="724"/>
                  </a:lnTo>
                  <a:lnTo>
                    <a:pt x="62" y="724"/>
                  </a:lnTo>
                  <a:lnTo>
                    <a:pt x="64" y="724"/>
                  </a:lnTo>
                  <a:lnTo>
                    <a:pt x="67" y="721"/>
                  </a:lnTo>
                  <a:lnTo>
                    <a:pt x="67" y="721"/>
                  </a:lnTo>
                  <a:lnTo>
                    <a:pt x="67" y="719"/>
                  </a:lnTo>
                  <a:lnTo>
                    <a:pt x="67" y="719"/>
                  </a:lnTo>
                  <a:lnTo>
                    <a:pt x="69" y="717"/>
                  </a:lnTo>
                  <a:lnTo>
                    <a:pt x="69" y="717"/>
                  </a:lnTo>
                  <a:lnTo>
                    <a:pt x="69" y="717"/>
                  </a:lnTo>
                  <a:lnTo>
                    <a:pt x="76" y="719"/>
                  </a:lnTo>
                  <a:lnTo>
                    <a:pt x="78" y="719"/>
                  </a:lnTo>
                  <a:lnTo>
                    <a:pt x="78" y="719"/>
                  </a:lnTo>
                  <a:lnTo>
                    <a:pt x="81" y="721"/>
                  </a:lnTo>
                  <a:lnTo>
                    <a:pt x="81" y="724"/>
                  </a:lnTo>
                  <a:lnTo>
                    <a:pt x="81" y="724"/>
                  </a:lnTo>
                  <a:lnTo>
                    <a:pt x="81" y="724"/>
                  </a:lnTo>
                  <a:lnTo>
                    <a:pt x="83" y="726"/>
                  </a:lnTo>
                  <a:lnTo>
                    <a:pt x="85" y="726"/>
                  </a:lnTo>
                  <a:lnTo>
                    <a:pt x="88" y="726"/>
                  </a:lnTo>
                  <a:lnTo>
                    <a:pt x="95" y="724"/>
                  </a:lnTo>
                  <a:lnTo>
                    <a:pt x="100" y="724"/>
                  </a:lnTo>
                  <a:lnTo>
                    <a:pt x="102" y="724"/>
                  </a:lnTo>
                  <a:lnTo>
                    <a:pt x="102" y="724"/>
                  </a:lnTo>
                  <a:lnTo>
                    <a:pt x="104" y="724"/>
                  </a:lnTo>
                  <a:lnTo>
                    <a:pt x="104" y="724"/>
                  </a:lnTo>
                  <a:lnTo>
                    <a:pt x="107" y="724"/>
                  </a:lnTo>
                  <a:lnTo>
                    <a:pt x="111" y="724"/>
                  </a:lnTo>
                  <a:lnTo>
                    <a:pt x="111" y="724"/>
                  </a:lnTo>
                  <a:lnTo>
                    <a:pt x="114" y="724"/>
                  </a:lnTo>
                  <a:lnTo>
                    <a:pt x="114" y="726"/>
                  </a:lnTo>
                  <a:lnTo>
                    <a:pt x="116" y="726"/>
                  </a:lnTo>
                  <a:lnTo>
                    <a:pt x="116" y="726"/>
                  </a:lnTo>
                  <a:lnTo>
                    <a:pt x="116" y="728"/>
                  </a:lnTo>
                  <a:lnTo>
                    <a:pt x="116" y="731"/>
                  </a:lnTo>
                  <a:lnTo>
                    <a:pt x="119" y="733"/>
                  </a:lnTo>
                  <a:lnTo>
                    <a:pt x="119" y="736"/>
                  </a:lnTo>
                  <a:lnTo>
                    <a:pt x="123" y="736"/>
                  </a:lnTo>
                  <a:lnTo>
                    <a:pt x="128" y="733"/>
                  </a:lnTo>
                  <a:lnTo>
                    <a:pt x="130" y="728"/>
                  </a:lnTo>
                  <a:lnTo>
                    <a:pt x="130" y="728"/>
                  </a:lnTo>
                  <a:lnTo>
                    <a:pt x="130" y="726"/>
                  </a:lnTo>
                  <a:lnTo>
                    <a:pt x="130" y="724"/>
                  </a:lnTo>
                  <a:lnTo>
                    <a:pt x="130" y="724"/>
                  </a:lnTo>
                  <a:lnTo>
                    <a:pt x="130" y="721"/>
                  </a:lnTo>
                  <a:lnTo>
                    <a:pt x="128" y="721"/>
                  </a:lnTo>
                  <a:lnTo>
                    <a:pt x="128" y="719"/>
                  </a:lnTo>
                  <a:lnTo>
                    <a:pt x="126" y="717"/>
                  </a:lnTo>
                  <a:lnTo>
                    <a:pt x="123" y="717"/>
                  </a:lnTo>
                  <a:lnTo>
                    <a:pt x="123" y="714"/>
                  </a:lnTo>
                  <a:lnTo>
                    <a:pt x="123" y="712"/>
                  </a:lnTo>
                  <a:lnTo>
                    <a:pt x="123" y="712"/>
                  </a:lnTo>
                  <a:lnTo>
                    <a:pt x="123" y="710"/>
                  </a:lnTo>
                  <a:lnTo>
                    <a:pt x="123" y="707"/>
                  </a:lnTo>
                  <a:lnTo>
                    <a:pt x="123" y="705"/>
                  </a:lnTo>
                  <a:lnTo>
                    <a:pt x="123" y="702"/>
                  </a:lnTo>
                  <a:lnTo>
                    <a:pt x="123" y="700"/>
                  </a:lnTo>
                  <a:lnTo>
                    <a:pt x="123" y="700"/>
                  </a:lnTo>
                  <a:lnTo>
                    <a:pt x="123" y="698"/>
                  </a:lnTo>
                  <a:lnTo>
                    <a:pt x="123" y="698"/>
                  </a:lnTo>
                  <a:lnTo>
                    <a:pt x="126" y="698"/>
                  </a:lnTo>
                  <a:lnTo>
                    <a:pt x="126" y="695"/>
                  </a:lnTo>
                  <a:lnTo>
                    <a:pt x="128" y="695"/>
                  </a:lnTo>
                  <a:lnTo>
                    <a:pt x="126" y="693"/>
                  </a:lnTo>
                  <a:lnTo>
                    <a:pt x="126" y="693"/>
                  </a:lnTo>
                  <a:lnTo>
                    <a:pt x="126" y="693"/>
                  </a:lnTo>
                  <a:lnTo>
                    <a:pt x="126" y="693"/>
                  </a:lnTo>
                  <a:lnTo>
                    <a:pt x="123" y="691"/>
                  </a:lnTo>
                  <a:lnTo>
                    <a:pt x="123" y="691"/>
                  </a:lnTo>
                  <a:lnTo>
                    <a:pt x="121" y="691"/>
                  </a:lnTo>
                  <a:lnTo>
                    <a:pt x="121" y="688"/>
                  </a:lnTo>
                  <a:lnTo>
                    <a:pt x="121" y="686"/>
                  </a:lnTo>
                  <a:lnTo>
                    <a:pt x="121" y="684"/>
                  </a:lnTo>
                  <a:lnTo>
                    <a:pt x="121" y="684"/>
                  </a:lnTo>
                  <a:lnTo>
                    <a:pt x="121" y="681"/>
                  </a:lnTo>
                  <a:lnTo>
                    <a:pt x="121" y="681"/>
                  </a:lnTo>
                  <a:lnTo>
                    <a:pt x="126" y="679"/>
                  </a:lnTo>
                  <a:lnTo>
                    <a:pt x="130" y="669"/>
                  </a:lnTo>
                  <a:lnTo>
                    <a:pt x="133" y="667"/>
                  </a:lnTo>
                  <a:lnTo>
                    <a:pt x="135" y="662"/>
                  </a:lnTo>
                  <a:lnTo>
                    <a:pt x="135" y="660"/>
                  </a:lnTo>
                  <a:lnTo>
                    <a:pt x="137" y="660"/>
                  </a:lnTo>
                  <a:lnTo>
                    <a:pt x="140" y="660"/>
                  </a:lnTo>
                  <a:lnTo>
                    <a:pt x="140" y="660"/>
                  </a:lnTo>
                  <a:lnTo>
                    <a:pt x="142" y="660"/>
                  </a:lnTo>
                  <a:lnTo>
                    <a:pt x="142" y="660"/>
                  </a:lnTo>
                  <a:lnTo>
                    <a:pt x="142" y="658"/>
                  </a:lnTo>
                  <a:lnTo>
                    <a:pt x="142" y="655"/>
                  </a:lnTo>
                  <a:lnTo>
                    <a:pt x="140" y="646"/>
                  </a:lnTo>
                  <a:lnTo>
                    <a:pt x="140" y="643"/>
                  </a:lnTo>
                  <a:lnTo>
                    <a:pt x="140" y="643"/>
                  </a:lnTo>
                  <a:lnTo>
                    <a:pt x="137" y="641"/>
                  </a:lnTo>
                  <a:lnTo>
                    <a:pt x="135" y="641"/>
                  </a:lnTo>
                  <a:lnTo>
                    <a:pt x="137" y="639"/>
                  </a:lnTo>
                  <a:lnTo>
                    <a:pt x="140" y="639"/>
                  </a:lnTo>
                  <a:lnTo>
                    <a:pt x="142" y="639"/>
                  </a:lnTo>
                  <a:lnTo>
                    <a:pt x="142" y="641"/>
                  </a:lnTo>
                  <a:lnTo>
                    <a:pt x="147" y="643"/>
                  </a:lnTo>
                  <a:lnTo>
                    <a:pt x="149" y="643"/>
                  </a:lnTo>
                  <a:lnTo>
                    <a:pt x="152" y="646"/>
                  </a:lnTo>
                  <a:lnTo>
                    <a:pt x="154" y="646"/>
                  </a:lnTo>
                  <a:lnTo>
                    <a:pt x="154" y="643"/>
                  </a:lnTo>
                  <a:lnTo>
                    <a:pt x="156" y="643"/>
                  </a:lnTo>
                  <a:lnTo>
                    <a:pt x="156" y="641"/>
                  </a:lnTo>
                  <a:lnTo>
                    <a:pt x="156" y="641"/>
                  </a:lnTo>
                  <a:lnTo>
                    <a:pt x="156" y="629"/>
                  </a:lnTo>
                  <a:lnTo>
                    <a:pt x="156" y="629"/>
                  </a:lnTo>
                  <a:lnTo>
                    <a:pt x="156" y="627"/>
                  </a:lnTo>
                  <a:lnTo>
                    <a:pt x="156" y="627"/>
                  </a:lnTo>
                  <a:lnTo>
                    <a:pt x="154" y="624"/>
                  </a:lnTo>
                  <a:lnTo>
                    <a:pt x="152" y="622"/>
                  </a:lnTo>
                  <a:lnTo>
                    <a:pt x="152" y="620"/>
                  </a:lnTo>
                  <a:lnTo>
                    <a:pt x="152" y="617"/>
                  </a:lnTo>
                  <a:lnTo>
                    <a:pt x="149" y="615"/>
                  </a:lnTo>
                  <a:lnTo>
                    <a:pt x="147" y="613"/>
                  </a:lnTo>
                  <a:lnTo>
                    <a:pt x="145" y="613"/>
                  </a:lnTo>
                  <a:lnTo>
                    <a:pt x="142" y="610"/>
                  </a:lnTo>
                  <a:lnTo>
                    <a:pt x="142" y="610"/>
                  </a:lnTo>
                  <a:lnTo>
                    <a:pt x="140" y="608"/>
                  </a:lnTo>
                  <a:lnTo>
                    <a:pt x="140" y="608"/>
                  </a:lnTo>
                  <a:lnTo>
                    <a:pt x="137" y="605"/>
                  </a:lnTo>
                  <a:lnTo>
                    <a:pt x="137" y="605"/>
                  </a:lnTo>
                  <a:lnTo>
                    <a:pt x="135" y="605"/>
                  </a:lnTo>
                  <a:lnTo>
                    <a:pt x="126" y="605"/>
                  </a:lnTo>
                  <a:lnTo>
                    <a:pt x="126" y="603"/>
                  </a:lnTo>
                  <a:lnTo>
                    <a:pt x="123" y="603"/>
                  </a:lnTo>
                  <a:lnTo>
                    <a:pt x="121" y="598"/>
                  </a:lnTo>
                  <a:lnTo>
                    <a:pt x="121" y="596"/>
                  </a:lnTo>
                  <a:lnTo>
                    <a:pt x="121" y="596"/>
                  </a:lnTo>
                  <a:lnTo>
                    <a:pt x="121" y="594"/>
                  </a:lnTo>
                  <a:lnTo>
                    <a:pt x="121" y="594"/>
                  </a:lnTo>
                  <a:lnTo>
                    <a:pt x="123" y="594"/>
                  </a:lnTo>
                  <a:lnTo>
                    <a:pt x="123" y="591"/>
                  </a:lnTo>
                  <a:lnTo>
                    <a:pt x="126" y="591"/>
                  </a:lnTo>
                  <a:lnTo>
                    <a:pt x="128" y="591"/>
                  </a:lnTo>
                  <a:lnTo>
                    <a:pt x="128" y="589"/>
                  </a:lnTo>
                  <a:lnTo>
                    <a:pt x="128" y="589"/>
                  </a:lnTo>
                  <a:lnTo>
                    <a:pt x="130" y="589"/>
                  </a:lnTo>
                  <a:lnTo>
                    <a:pt x="130" y="587"/>
                  </a:lnTo>
                  <a:lnTo>
                    <a:pt x="133" y="584"/>
                  </a:lnTo>
                  <a:lnTo>
                    <a:pt x="133" y="582"/>
                  </a:lnTo>
                  <a:lnTo>
                    <a:pt x="135" y="582"/>
                  </a:lnTo>
                  <a:lnTo>
                    <a:pt x="135" y="582"/>
                  </a:lnTo>
                  <a:lnTo>
                    <a:pt x="140" y="579"/>
                  </a:lnTo>
                  <a:lnTo>
                    <a:pt x="142" y="579"/>
                  </a:lnTo>
                  <a:lnTo>
                    <a:pt x="142" y="579"/>
                  </a:lnTo>
                  <a:lnTo>
                    <a:pt x="142" y="577"/>
                  </a:lnTo>
                  <a:lnTo>
                    <a:pt x="142" y="577"/>
                  </a:lnTo>
                  <a:lnTo>
                    <a:pt x="145" y="572"/>
                  </a:lnTo>
                  <a:lnTo>
                    <a:pt x="147" y="572"/>
                  </a:lnTo>
                  <a:lnTo>
                    <a:pt x="147" y="570"/>
                  </a:lnTo>
                  <a:lnTo>
                    <a:pt x="147" y="570"/>
                  </a:lnTo>
                  <a:lnTo>
                    <a:pt x="149" y="570"/>
                  </a:lnTo>
                  <a:lnTo>
                    <a:pt x="149" y="570"/>
                  </a:lnTo>
                  <a:lnTo>
                    <a:pt x="149" y="568"/>
                  </a:lnTo>
                  <a:lnTo>
                    <a:pt x="152" y="565"/>
                  </a:lnTo>
                  <a:lnTo>
                    <a:pt x="152" y="565"/>
                  </a:lnTo>
                  <a:lnTo>
                    <a:pt x="152" y="563"/>
                  </a:lnTo>
                  <a:lnTo>
                    <a:pt x="152" y="563"/>
                  </a:lnTo>
                  <a:lnTo>
                    <a:pt x="147" y="553"/>
                  </a:lnTo>
                  <a:lnTo>
                    <a:pt x="147" y="553"/>
                  </a:lnTo>
                  <a:lnTo>
                    <a:pt x="147" y="551"/>
                  </a:lnTo>
                  <a:lnTo>
                    <a:pt x="147" y="551"/>
                  </a:lnTo>
                  <a:lnTo>
                    <a:pt x="147" y="549"/>
                  </a:lnTo>
                  <a:lnTo>
                    <a:pt x="149" y="546"/>
                  </a:lnTo>
                  <a:lnTo>
                    <a:pt x="149" y="544"/>
                  </a:lnTo>
                  <a:lnTo>
                    <a:pt x="149" y="544"/>
                  </a:lnTo>
                  <a:lnTo>
                    <a:pt x="149" y="544"/>
                  </a:lnTo>
                  <a:lnTo>
                    <a:pt x="147" y="542"/>
                  </a:lnTo>
                  <a:lnTo>
                    <a:pt x="147" y="542"/>
                  </a:lnTo>
                  <a:lnTo>
                    <a:pt x="149" y="539"/>
                  </a:lnTo>
                  <a:lnTo>
                    <a:pt x="154" y="537"/>
                  </a:lnTo>
                  <a:lnTo>
                    <a:pt x="154" y="537"/>
                  </a:lnTo>
                  <a:lnTo>
                    <a:pt x="156" y="535"/>
                  </a:lnTo>
                  <a:lnTo>
                    <a:pt x="156" y="535"/>
                  </a:lnTo>
                  <a:lnTo>
                    <a:pt x="159" y="535"/>
                  </a:lnTo>
                  <a:lnTo>
                    <a:pt x="159" y="535"/>
                  </a:lnTo>
                  <a:lnTo>
                    <a:pt x="163" y="535"/>
                  </a:lnTo>
                  <a:lnTo>
                    <a:pt x="180" y="535"/>
                  </a:lnTo>
                  <a:lnTo>
                    <a:pt x="180" y="537"/>
                  </a:lnTo>
                  <a:lnTo>
                    <a:pt x="185" y="537"/>
                  </a:lnTo>
                  <a:lnTo>
                    <a:pt x="194" y="539"/>
                  </a:lnTo>
                  <a:lnTo>
                    <a:pt x="194" y="539"/>
                  </a:lnTo>
                  <a:lnTo>
                    <a:pt x="197" y="539"/>
                  </a:lnTo>
                  <a:lnTo>
                    <a:pt x="197" y="542"/>
                  </a:lnTo>
                  <a:lnTo>
                    <a:pt x="197" y="542"/>
                  </a:lnTo>
                  <a:lnTo>
                    <a:pt x="199" y="542"/>
                  </a:lnTo>
                  <a:lnTo>
                    <a:pt x="199" y="544"/>
                  </a:lnTo>
                  <a:lnTo>
                    <a:pt x="199" y="544"/>
                  </a:lnTo>
                  <a:lnTo>
                    <a:pt x="206" y="546"/>
                  </a:lnTo>
                  <a:lnTo>
                    <a:pt x="208" y="546"/>
                  </a:lnTo>
                  <a:lnTo>
                    <a:pt x="208" y="549"/>
                  </a:lnTo>
                  <a:lnTo>
                    <a:pt x="211" y="549"/>
                  </a:lnTo>
                  <a:lnTo>
                    <a:pt x="211" y="551"/>
                  </a:lnTo>
                  <a:lnTo>
                    <a:pt x="213" y="556"/>
                  </a:lnTo>
                  <a:lnTo>
                    <a:pt x="213" y="558"/>
                  </a:lnTo>
                  <a:lnTo>
                    <a:pt x="218" y="561"/>
                  </a:lnTo>
                  <a:lnTo>
                    <a:pt x="220" y="563"/>
                  </a:lnTo>
                  <a:lnTo>
                    <a:pt x="220" y="565"/>
                  </a:lnTo>
                  <a:lnTo>
                    <a:pt x="220" y="565"/>
                  </a:lnTo>
                  <a:lnTo>
                    <a:pt x="220" y="568"/>
                  </a:lnTo>
                  <a:lnTo>
                    <a:pt x="223" y="568"/>
                  </a:lnTo>
                  <a:lnTo>
                    <a:pt x="223" y="570"/>
                  </a:lnTo>
                  <a:lnTo>
                    <a:pt x="225" y="570"/>
                  </a:lnTo>
                  <a:lnTo>
                    <a:pt x="225" y="570"/>
                  </a:lnTo>
                  <a:lnTo>
                    <a:pt x="225" y="570"/>
                  </a:lnTo>
                  <a:lnTo>
                    <a:pt x="227" y="570"/>
                  </a:lnTo>
                  <a:lnTo>
                    <a:pt x="227" y="570"/>
                  </a:lnTo>
                  <a:lnTo>
                    <a:pt x="227" y="570"/>
                  </a:lnTo>
                  <a:lnTo>
                    <a:pt x="230" y="570"/>
                  </a:lnTo>
                  <a:lnTo>
                    <a:pt x="230" y="568"/>
                  </a:lnTo>
                  <a:lnTo>
                    <a:pt x="232" y="568"/>
                  </a:lnTo>
                  <a:lnTo>
                    <a:pt x="232" y="565"/>
                  </a:lnTo>
                  <a:lnTo>
                    <a:pt x="234" y="565"/>
                  </a:lnTo>
                  <a:lnTo>
                    <a:pt x="234" y="565"/>
                  </a:lnTo>
                  <a:lnTo>
                    <a:pt x="237" y="565"/>
                  </a:lnTo>
                  <a:lnTo>
                    <a:pt x="237" y="565"/>
                  </a:lnTo>
                  <a:lnTo>
                    <a:pt x="237" y="565"/>
                  </a:lnTo>
                  <a:lnTo>
                    <a:pt x="239" y="568"/>
                  </a:lnTo>
                  <a:lnTo>
                    <a:pt x="241" y="568"/>
                  </a:lnTo>
                  <a:lnTo>
                    <a:pt x="241" y="568"/>
                  </a:lnTo>
                  <a:lnTo>
                    <a:pt x="244" y="568"/>
                  </a:lnTo>
                  <a:lnTo>
                    <a:pt x="244" y="568"/>
                  </a:lnTo>
                  <a:lnTo>
                    <a:pt x="246" y="568"/>
                  </a:lnTo>
                  <a:lnTo>
                    <a:pt x="249" y="568"/>
                  </a:lnTo>
                  <a:lnTo>
                    <a:pt x="253" y="570"/>
                  </a:lnTo>
                  <a:lnTo>
                    <a:pt x="256" y="570"/>
                  </a:lnTo>
                  <a:lnTo>
                    <a:pt x="256" y="570"/>
                  </a:lnTo>
                  <a:lnTo>
                    <a:pt x="258" y="570"/>
                  </a:lnTo>
                  <a:lnTo>
                    <a:pt x="258" y="570"/>
                  </a:lnTo>
                  <a:lnTo>
                    <a:pt x="258" y="570"/>
                  </a:lnTo>
                  <a:lnTo>
                    <a:pt x="260" y="568"/>
                  </a:lnTo>
                  <a:lnTo>
                    <a:pt x="263" y="568"/>
                  </a:lnTo>
                  <a:lnTo>
                    <a:pt x="263" y="568"/>
                  </a:lnTo>
                  <a:lnTo>
                    <a:pt x="265" y="568"/>
                  </a:lnTo>
                  <a:lnTo>
                    <a:pt x="270" y="570"/>
                  </a:lnTo>
                  <a:lnTo>
                    <a:pt x="279" y="570"/>
                  </a:lnTo>
                  <a:lnTo>
                    <a:pt x="282" y="570"/>
                  </a:lnTo>
                  <a:lnTo>
                    <a:pt x="282" y="570"/>
                  </a:lnTo>
                  <a:lnTo>
                    <a:pt x="284" y="570"/>
                  </a:lnTo>
                  <a:lnTo>
                    <a:pt x="289" y="570"/>
                  </a:lnTo>
                  <a:lnTo>
                    <a:pt x="294" y="570"/>
                  </a:lnTo>
                  <a:lnTo>
                    <a:pt x="294" y="568"/>
                  </a:lnTo>
                  <a:lnTo>
                    <a:pt x="294" y="568"/>
                  </a:lnTo>
                  <a:lnTo>
                    <a:pt x="294" y="568"/>
                  </a:lnTo>
                  <a:lnTo>
                    <a:pt x="294" y="565"/>
                  </a:lnTo>
                  <a:lnTo>
                    <a:pt x="294" y="565"/>
                  </a:lnTo>
                  <a:lnTo>
                    <a:pt x="294" y="563"/>
                  </a:lnTo>
                  <a:lnTo>
                    <a:pt x="294" y="563"/>
                  </a:lnTo>
                  <a:lnTo>
                    <a:pt x="289" y="558"/>
                  </a:lnTo>
                  <a:lnTo>
                    <a:pt x="286" y="556"/>
                  </a:lnTo>
                  <a:lnTo>
                    <a:pt x="282" y="542"/>
                  </a:lnTo>
                  <a:lnTo>
                    <a:pt x="279" y="537"/>
                  </a:lnTo>
                  <a:lnTo>
                    <a:pt x="279" y="535"/>
                  </a:lnTo>
                  <a:lnTo>
                    <a:pt x="279" y="535"/>
                  </a:lnTo>
                  <a:lnTo>
                    <a:pt x="279" y="532"/>
                  </a:lnTo>
                  <a:lnTo>
                    <a:pt x="282" y="532"/>
                  </a:lnTo>
                  <a:lnTo>
                    <a:pt x="284" y="532"/>
                  </a:lnTo>
                  <a:lnTo>
                    <a:pt x="286" y="532"/>
                  </a:lnTo>
                  <a:lnTo>
                    <a:pt x="286" y="532"/>
                  </a:lnTo>
                  <a:lnTo>
                    <a:pt x="286" y="532"/>
                  </a:lnTo>
                  <a:lnTo>
                    <a:pt x="286" y="530"/>
                  </a:lnTo>
                  <a:lnTo>
                    <a:pt x="286" y="530"/>
                  </a:lnTo>
                  <a:lnTo>
                    <a:pt x="289" y="530"/>
                  </a:lnTo>
                  <a:lnTo>
                    <a:pt x="289" y="527"/>
                  </a:lnTo>
                  <a:lnTo>
                    <a:pt x="289" y="527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9" y="525"/>
                  </a:lnTo>
                  <a:lnTo>
                    <a:pt x="289" y="523"/>
                  </a:lnTo>
                  <a:lnTo>
                    <a:pt x="289" y="523"/>
                  </a:lnTo>
                  <a:lnTo>
                    <a:pt x="294" y="525"/>
                  </a:lnTo>
                  <a:lnTo>
                    <a:pt x="301" y="530"/>
                  </a:lnTo>
                  <a:lnTo>
                    <a:pt x="308" y="532"/>
                  </a:lnTo>
                  <a:lnTo>
                    <a:pt x="310" y="535"/>
                  </a:lnTo>
                  <a:lnTo>
                    <a:pt x="310" y="535"/>
                  </a:lnTo>
                  <a:lnTo>
                    <a:pt x="310" y="537"/>
                  </a:lnTo>
                  <a:lnTo>
                    <a:pt x="310" y="537"/>
                  </a:lnTo>
                  <a:lnTo>
                    <a:pt x="310" y="537"/>
                  </a:lnTo>
                  <a:lnTo>
                    <a:pt x="310" y="539"/>
                  </a:lnTo>
                  <a:lnTo>
                    <a:pt x="312" y="539"/>
                  </a:lnTo>
                  <a:lnTo>
                    <a:pt x="312" y="539"/>
                  </a:lnTo>
                  <a:lnTo>
                    <a:pt x="312" y="539"/>
                  </a:lnTo>
                  <a:lnTo>
                    <a:pt x="312" y="539"/>
                  </a:lnTo>
                  <a:lnTo>
                    <a:pt x="315" y="539"/>
                  </a:lnTo>
                  <a:lnTo>
                    <a:pt x="315" y="539"/>
                  </a:lnTo>
                  <a:lnTo>
                    <a:pt x="317" y="537"/>
                  </a:lnTo>
                  <a:lnTo>
                    <a:pt x="317" y="537"/>
                  </a:lnTo>
                  <a:lnTo>
                    <a:pt x="317" y="537"/>
                  </a:lnTo>
                  <a:lnTo>
                    <a:pt x="322" y="537"/>
                  </a:lnTo>
                  <a:lnTo>
                    <a:pt x="324" y="537"/>
                  </a:lnTo>
                  <a:lnTo>
                    <a:pt x="329" y="535"/>
                  </a:lnTo>
                  <a:lnTo>
                    <a:pt x="331" y="535"/>
                  </a:lnTo>
                  <a:lnTo>
                    <a:pt x="334" y="532"/>
                  </a:lnTo>
                  <a:lnTo>
                    <a:pt x="338" y="535"/>
                  </a:lnTo>
                  <a:lnTo>
                    <a:pt x="338" y="535"/>
                  </a:lnTo>
                  <a:lnTo>
                    <a:pt x="341" y="535"/>
                  </a:lnTo>
                  <a:lnTo>
                    <a:pt x="341" y="535"/>
                  </a:lnTo>
                  <a:lnTo>
                    <a:pt x="341" y="535"/>
                  </a:lnTo>
                  <a:lnTo>
                    <a:pt x="343" y="537"/>
                  </a:lnTo>
                  <a:lnTo>
                    <a:pt x="343" y="539"/>
                  </a:lnTo>
                  <a:lnTo>
                    <a:pt x="346" y="539"/>
                  </a:lnTo>
                  <a:lnTo>
                    <a:pt x="346" y="539"/>
                  </a:lnTo>
                  <a:lnTo>
                    <a:pt x="350" y="537"/>
                  </a:lnTo>
                  <a:lnTo>
                    <a:pt x="353" y="537"/>
                  </a:lnTo>
                  <a:lnTo>
                    <a:pt x="355" y="537"/>
                  </a:lnTo>
                  <a:lnTo>
                    <a:pt x="364" y="542"/>
                  </a:lnTo>
                  <a:lnTo>
                    <a:pt x="369" y="542"/>
                  </a:lnTo>
                  <a:lnTo>
                    <a:pt x="372" y="542"/>
                  </a:lnTo>
                  <a:lnTo>
                    <a:pt x="372" y="542"/>
                  </a:lnTo>
                  <a:lnTo>
                    <a:pt x="374" y="539"/>
                  </a:lnTo>
                  <a:lnTo>
                    <a:pt x="374" y="539"/>
                  </a:lnTo>
                  <a:lnTo>
                    <a:pt x="379" y="535"/>
                  </a:lnTo>
                  <a:lnTo>
                    <a:pt x="383" y="530"/>
                  </a:lnTo>
                  <a:lnTo>
                    <a:pt x="383" y="530"/>
                  </a:lnTo>
                  <a:lnTo>
                    <a:pt x="386" y="527"/>
                  </a:lnTo>
                  <a:lnTo>
                    <a:pt x="386" y="527"/>
                  </a:lnTo>
                  <a:lnTo>
                    <a:pt x="386" y="523"/>
                  </a:lnTo>
                  <a:lnTo>
                    <a:pt x="386" y="516"/>
                  </a:lnTo>
                  <a:lnTo>
                    <a:pt x="386" y="506"/>
                  </a:lnTo>
                  <a:lnTo>
                    <a:pt x="381" y="497"/>
                  </a:lnTo>
                  <a:lnTo>
                    <a:pt x="379" y="490"/>
                  </a:lnTo>
                  <a:lnTo>
                    <a:pt x="379" y="487"/>
                  </a:lnTo>
                  <a:lnTo>
                    <a:pt x="379" y="485"/>
                  </a:lnTo>
                  <a:lnTo>
                    <a:pt x="379" y="485"/>
                  </a:lnTo>
                  <a:lnTo>
                    <a:pt x="379" y="485"/>
                  </a:lnTo>
                  <a:lnTo>
                    <a:pt x="381" y="475"/>
                  </a:lnTo>
                  <a:lnTo>
                    <a:pt x="381" y="473"/>
                  </a:lnTo>
                  <a:lnTo>
                    <a:pt x="381" y="473"/>
                  </a:lnTo>
                  <a:lnTo>
                    <a:pt x="381" y="471"/>
                  </a:lnTo>
                  <a:lnTo>
                    <a:pt x="381" y="468"/>
                  </a:lnTo>
                  <a:lnTo>
                    <a:pt x="379" y="464"/>
                  </a:lnTo>
                  <a:lnTo>
                    <a:pt x="379" y="461"/>
                  </a:lnTo>
                  <a:lnTo>
                    <a:pt x="379" y="461"/>
                  </a:lnTo>
                  <a:lnTo>
                    <a:pt x="379" y="461"/>
                  </a:lnTo>
                  <a:lnTo>
                    <a:pt x="379" y="459"/>
                  </a:lnTo>
                  <a:lnTo>
                    <a:pt x="379" y="459"/>
                  </a:lnTo>
                  <a:lnTo>
                    <a:pt x="381" y="459"/>
                  </a:lnTo>
                  <a:lnTo>
                    <a:pt x="381" y="459"/>
                  </a:lnTo>
                  <a:lnTo>
                    <a:pt x="381" y="459"/>
                  </a:lnTo>
                  <a:lnTo>
                    <a:pt x="383" y="456"/>
                  </a:lnTo>
                  <a:lnTo>
                    <a:pt x="386" y="456"/>
                  </a:lnTo>
                  <a:lnTo>
                    <a:pt x="388" y="456"/>
                  </a:lnTo>
                  <a:lnTo>
                    <a:pt x="388" y="454"/>
                  </a:lnTo>
                  <a:lnTo>
                    <a:pt x="393" y="452"/>
                  </a:lnTo>
                  <a:lnTo>
                    <a:pt x="393" y="452"/>
                  </a:lnTo>
                  <a:lnTo>
                    <a:pt x="393" y="449"/>
                  </a:lnTo>
                  <a:lnTo>
                    <a:pt x="395" y="449"/>
                  </a:lnTo>
                  <a:lnTo>
                    <a:pt x="398" y="449"/>
                  </a:lnTo>
                  <a:lnTo>
                    <a:pt x="398" y="449"/>
                  </a:lnTo>
                  <a:lnTo>
                    <a:pt x="400" y="449"/>
                  </a:lnTo>
                  <a:lnTo>
                    <a:pt x="400" y="447"/>
                  </a:lnTo>
                  <a:lnTo>
                    <a:pt x="400" y="447"/>
                  </a:lnTo>
                  <a:lnTo>
                    <a:pt x="402" y="447"/>
                  </a:lnTo>
                  <a:lnTo>
                    <a:pt x="402" y="440"/>
                  </a:lnTo>
                  <a:lnTo>
                    <a:pt x="405" y="438"/>
                  </a:lnTo>
                  <a:lnTo>
                    <a:pt x="405" y="435"/>
                  </a:lnTo>
                  <a:lnTo>
                    <a:pt x="405" y="430"/>
                  </a:lnTo>
                  <a:lnTo>
                    <a:pt x="405" y="428"/>
                  </a:lnTo>
                  <a:lnTo>
                    <a:pt x="405" y="426"/>
                  </a:lnTo>
                  <a:lnTo>
                    <a:pt x="405" y="423"/>
                  </a:lnTo>
                  <a:lnTo>
                    <a:pt x="405" y="423"/>
                  </a:lnTo>
                  <a:lnTo>
                    <a:pt x="405" y="421"/>
                  </a:lnTo>
                  <a:lnTo>
                    <a:pt x="405" y="421"/>
                  </a:lnTo>
                  <a:lnTo>
                    <a:pt x="402" y="419"/>
                  </a:lnTo>
                  <a:lnTo>
                    <a:pt x="402" y="416"/>
                  </a:lnTo>
                  <a:lnTo>
                    <a:pt x="402" y="414"/>
                  </a:lnTo>
                  <a:lnTo>
                    <a:pt x="402" y="414"/>
                  </a:lnTo>
                  <a:lnTo>
                    <a:pt x="402" y="414"/>
                  </a:lnTo>
                  <a:lnTo>
                    <a:pt x="402" y="412"/>
                  </a:lnTo>
                  <a:lnTo>
                    <a:pt x="402" y="412"/>
                  </a:lnTo>
                  <a:lnTo>
                    <a:pt x="402" y="412"/>
                  </a:lnTo>
                  <a:lnTo>
                    <a:pt x="405" y="409"/>
                  </a:lnTo>
                  <a:lnTo>
                    <a:pt x="407" y="407"/>
                  </a:lnTo>
                  <a:lnTo>
                    <a:pt x="407" y="407"/>
                  </a:lnTo>
                  <a:lnTo>
                    <a:pt x="407" y="404"/>
                  </a:lnTo>
                  <a:lnTo>
                    <a:pt x="409" y="402"/>
                  </a:lnTo>
                  <a:lnTo>
                    <a:pt x="409" y="402"/>
                  </a:lnTo>
                  <a:lnTo>
                    <a:pt x="409" y="402"/>
                  </a:lnTo>
                  <a:lnTo>
                    <a:pt x="409" y="400"/>
                  </a:lnTo>
                  <a:lnTo>
                    <a:pt x="409" y="400"/>
                  </a:lnTo>
                  <a:lnTo>
                    <a:pt x="409" y="397"/>
                  </a:lnTo>
                  <a:lnTo>
                    <a:pt x="407" y="397"/>
                  </a:lnTo>
                  <a:lnTo>
                    <a:pt x="405" y="395"/>
                  </a:lnTo>
                  <a:lnTo>
                    <a:pt x="402" y="390"/>
                  </a:lnTo>
                  <a:lnTo>
                    <a:pt x="402" y="390"/>
                  </a:lnTo>
                  <a:lnTo>
                    <a:pt x="402" y="390"/>
                  </a:lnTo>
                  <a:lnTo>
                    <a:pt x="402" y="390"/>
                  </a:lnTo>
                  <a:lnTo>
                    <a:pt x="402" y="388"/>
                  </a:lnTo>
                  <a:lnTo>
                    <a:pt x="400" y="388"/>
                  </a:lnTo>
                  <a:lnTo>
                    <a:pt x="398" y="388"/>
                  </a:lnTo>
                  <a:lnTo>
                    <a:pt x="395" y="385"/>
                  </a:lnTo>
                  <a:lnTo>
                    <a:pt x="395" y="385"/>
                  </a:lnTo>
                  <a:lnTo>
                    <a:pt x="395" y="385"/>
                  </a:lnTo>
                  <a:lnTo>
                    <a:pt x="393" y="385"/>
                  </a:lnTo>
                  <a:lnTo>
                    <a:pt x="393" y="383"/>
                  </a:lnTo>
                  <a:lnTo>
                    <a:pt x="390" y="383"/>
                  </a:lnTo>
                  <a:lnTo>
                    <a:pt x="390" y="383"/>
                  </a:lnTo>
                  <a:lnTo>
                    <a:pt x="388" y="383"/>
                  </a:lnTo>
                  <a:lnTo>
                    <a:pt x="386" y="383"/>
                  </a:lnTo>
                  <a:lnTo>
                    <a:pt x="383" y="383"/>
                  </a:lnTo>
                  <a:lnTo>
                    <a:pt x="383" y="381"/>
                  </a:lnTo>
                  <a:lnTo>
                    <a:pt x="383" y="381"/>
                  </a:lnTo>
                  <a:lnTo>
                    <a:pt x="381" y="381"/>
                  </a:lnTo>
                  <a:lnTo>
                    <a:pt x="381" y="378"/>
                  </a:lnTo>
                  <a:lnTo>
                    <a:pt x="379" y="378"/>
                  </a:lnTo>
                  <a:lnTo>
                    <a:pt x="379" y="376"/>
                  </a:lnTo>
                  <a:lnTo>
                    <a:pt x="379" y="376"/>
                  </a:lnTo>
                  <a:lnTo>
                    <a:pt x="379" y="374"/>
                  </a:lnTo>
                  <a:lnTo>
                    <a:pt x="379" y="374"/>
                  </a:lnTo>
                  <a:lnTo>
                    <a:pt x="376" y="371"/>
                  </a:lnTo>
                  <a:lnTo>
                    <a:pt x="376" y="371"/>
                  </a:lnTo>
                  <a:lnTo>
                    <a:pt x="376" y="369"/>
                  </a:lnTo>
                  <a:lnTo>
                    <a:pt x="374" y="369"/>
                  </a:lnTo>
                  <a:lnTo>
                    <a:pt x="374" y="369"/>
                  </a:lnTo>
                  <a:lnTo>
                    <a:pt x="369" y="367"/>
                  </a:lnTo>
                  <a:lnTo>
                    <a:pt x="364" y="364"/>
                  </a:lnTo>
                  <a:lnTo>
                    <a:pt x="364" y="364"/>
                  </a:lnTo>
                  <a:lnTo>
                    <a:pt x="364" y="364"/>
                  </a:lnTo>
                  <a:lnTo>
                    <a:pt x="362" y="362"/>
                  </a:lnTo>
                  <a:lnTo>
                    <a:pt x="362" y="362"/>
                  </a:lnTo>
                  <a:lnTo>
                    <a:pt x="362" y="359"/>
                  </a:lnTo>
                  <a:lnTo>
                    <a:pt x="362" y="359"/>
                  </a:lnTo>
                  <a:lnTo>
                    <a:pt x="360" y="359"/>
                  </a:lnTo>
                  <a:lnTo>
                    <a:pt x="360" y="359"/>
                  </a:lnTo>
                  <a:lnTo>
                    <a:pt x="360" y="359"/>
                  </a:lnTo>
                  <a:lnTo>
                    <a:pt x="357" y="359"/>
                  </a:lnTo>
                  <a:lnTo>
                    <a:pt x="357" y="362"/>
                  </a:lnTo>
                  <a:lnTo>
                    <a:pt x="357" y="362"/>
                  </a:lnTo>
                  <a:lnTo>
                    <a:pt x="355" y="364"/>
                  </a:lnTo>
                  <a:lnTo>
                    <a:pt x="355" y="364"/>
                  </a:lnTo>
                  <a:lnTo>
                    <a:pt x="355" y="362"/>
                  </a:lnTo>
                  <a:lnTo>
                    <a:pt x="353" y="362"/>
                  </a:lnTo>
                  <a:lnTo>
                    <a:pt x="348" y="359"/>
                  </a:lnTo>
                  <a:lnTo>
                    <a:pt x="348" y="359"/>
                  </a:lnTo>
                  <a:lnTo>
                    <a:pt x="343" y="359"/>
                  </a:lnTo>
                  <a:lnTo>
                    <a:pt x="343" y="357"/>
                  </a:lnTo>
                  <a:lnTo>
                    <a:pt x="343" y="357"/>
                  </a:lnTo>
                  <a:lnTo>
                    <a:pt x="341" y="357"/>
                  </a:lnTo>
                  <a:lnTo>
                    <a:pt x="341" y="355"/>
                  </a:lnTo>
                  <a:lnTo>
                    <a:pt x="341" y="355"/>
                  </a:lnTo>
                  <a:lnTo>
                    <a:pt x="341" y="352"/>
                  </a:lnTo>
                  <a:lnTo>
                    <a:pt x="341" y="352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3" y="350"/>
                  </a:lnTo>
                  <a:lnTo>
                    <a:pt x="341" y="348"/>
                  </a:lnTo>
                  <a:lnTo>
                    <a:pt x="338" y="348"/>
                  </a:lnTo>
                  <a:lnTo>
                    <a:pt x="336" y="348"/>
                  </a:lnTo>
                  <a:lnTo>
                    <a:pt x="334" y="345"/>
                  </a:lnTo>
                  <a:lnTo>
                    <a:pt x="334" y="345"/>
                  </a:lnTo>
                  <a:lnTo>
                    <a:pt x="334" y="343"/>
                  </a:lnTo>
                  <a:lnTo>
                    <a:pt x="331" y="343"/>
                  </a:lnTo>
                  <a:lnTo>
                    <a:pt x="331" y="336"/>
                  </a:lnTo>
                  <a:lnTo>
                    <a:pt x="331" y="336"/>
                  </a:lnTo>
                  <a:lnTo>
                    <a:pt x="329" y="333"/>
                  </a:lnTo>
                  <a:lnTo>
                    <a:pt x="329" y="333"/>
                  </a:lnTo>
                  <a:lnTo>
                    <a:pt x="324" y="331"/>
                  </a:lnTo>
                  <a:lnTo>
                    <a:pt x="315" y="326"/>
                  </a:lnTo>
                  <a:lnTo>
                    <a:pt x="315" y="326"/>
                  </a:lnTo>
                  <a:lnTo>
                    <a:pt x="312" y="324"/>
                  </a:lnTo>
                  <a:lnTo>
                    <a:pt x="312" y="324"/>
                  </a:lnTo>
                  <a:lnTo>
                    <a:pt x="310" y="324"/>
                  </a:lnTo>
                  <a:lnTo>
                    <a:pt x="310" y="322"/>
                  </a:lnTo>
                  <a:lnTo>
                    <a:pt x="310" y="322"/>
                  </a:lnTo>
                  <a:lnTo>
                    <a:pt x="305" y="322"/>
                  </a:lnTo>
                  <a:lnTo>
                    <a:pt x="301" y="319"/>
                  </a:lnTo>
                  <a:lnTo>
                    <a:pt x="294" y="317"/>
                  </a:lnTo>
                  <a:lnTo>
                    <a:pt x="294" y="317"/>
                  </a:lnTo>
                  <a:lnTo>
                    <a:pt x="291" y="315"/>
                  </a:lnTo>
                  <a:lnTo>
                    <a:pt x="291" y="315"/>
                  </a:lnTo>
                  <a:lnTo>
                    <a:pt x="294" y="315"/>
                  </a:lnTo>
                  <a:lnTo>
                    <a:pt x="294" y="312"/>
                  </a:lnTo>
                  <a:lnTo>
                    <a:pt x="294" y="312"/>
                  </a:lnTo>
                  <a:lnTo>
                    <a:pt x="291" y="310"/>
                  </a:lnTo>
                  <a:lnTo>
                    <a:pt x="291" y="310"/>
                  </a:lnTo>
                  <a:lnTo>
                    <a:pt x="291" y="310"/>
                  </a:lnTo>
                  <a:lnTo>
                    <a:pt x="289" y="310"/>
                  </a:lnTo>
                  <a:lnTo>
                    <a:pt x="284" y="310"/>
                  </a:lnTo>
                  <a:lnTo>
                    <a:pt x="270" y="303"/>
                  </a:lnTo>
                  <a:lnTo>
                    <a:pt x="268" y="303"/>
                  </a:lnTo>
                  <a:lnTo>
                    <a:pt x="268" y="303"/>
                  </a:lnTo>
                  <a:lnTo>
                    <a:pt x="270" y="298"/>
                  </a:lnTo>
                  <a:lnTo>
                    <a:pt x="270" y="298"/>
                  </a:lnTo>
                  <a:lnTo>
                    <a:pt x="270" y="293"/>
                  </a:lnTo>
                  <a:lnTo>
                    <a:pt x="270" y="291"/>
                  </a:lnTo>
                  <a:lnTo>
                    <a:pt x="270" y="288"/>
                  </a:lnTo>
                  <a:lnTo>
                    <a:pt x="270" y="288"/>
                  </a:lnTo>
                  <a:lnTo>
                    <a:pt x="270" y="288"/>
                  </a:lnTo>
                  <a:lnTo>
                    <a:pt x="270" y="286"/>
                  </a:lnTo>
                  <a:lnTo>
                    <a:pt x="270" y="281"/>
                  </a:lnTo>
                  <a:lnTo>
                    <a:pt x="277" y="272"/>
                  </a:lnTo>
                  <a:lnTo>
                    <a:pt x="277" y="272"/>
                  </a:lnTo>
                  <a:lnTo>
                    <a:pt x="277" y="270"/>
                  </a:lnTo>
                  <a:lnTo>
                    <a:pt x="275" y="267"/>
                  </a:lnTo>
                  <a:lnTo>
                    <a:pt x="275" y="265"/>
                  </a:lnTo>
                  <a:lnTo>
                    <a:pt x="275" y="255"/>
                  </a:lnTo>
                  <a:lnTo>
                    <a:pt x="270" y="251"/>
                  </a:lnTo>
                  <a:lnTo>
                    <a:pt x="270" y="251"/>
                  </a:lnTo>
                  <a:lnTo>
                    <a:pt x="270" y="248"/>
                  </a:lnTo>
                  <a:lnTo>
                    <a:pt x="272" y="244"/>
                  </a:lnTo>
                  <a:lnTo>
                    <a:pt x="272" y="241"/>
                  </a:lnTo>
                  <a:lnTo>
                    <a:pt x="275" y="234"/>
                  </a:lnTo>
                  <a:lnTo>
                    <a:pt x="282" y="222"/>
                  </a:lnTo>
                  <a:lnTo>
                    <a:pt x="284" y="218"/>
                  </a:lnTo>
                  <a:lnTo>
                    <a:pt x="282" y="218"/>
                  </a:lnTo>
                  <a:lnTo>
                    <a:pt x="282" y="215"/>
                  </a:lnTo>
                  <a:lnTo>
                    <a:pt x="284" y="213"/>
                  </a:lnTo>
                  <a:lnTo>
                    <a:pt x="289" y="210"/>
                  </a:lnTo>
                  <a:lnTo>
                    <a:pt x="291" y="208"/>
                  </a:lnTo>
                  <a:lnTo>
                    <a:pt x="296" y="206"/>
                  </a:lnTo>
                  <a:lnTo>
                    <a:pt x="298" y="203"/>
                  </a:lnTo>
                  <a:lnTo>
                    <a:pt x="301" y="203"/>
                  </a:lnTo>
                  <a:lnTo>
                    <a:pt x="301" y="201"/>
                  </a:lnTo>
                  <a:lnTo>
                    <a:pt x="303" y="201"/>
                  </a:lnTo>
                  <a:lnTo>
                    <a:pt x="303" y="196"/>
                  </a:lnTo>
                  <a:lnTo>
                    <a:pt x="303" y="196"/>
                  </a:lnTo>
                  <a:lnTo>
                    <a:pt x="303" y="194"/>
                  </a:lnTo>
                  <a:lnTo>
                    <a:pt x="305" y="194"/>
                  </a:lnTo>
                  <a:lnTo>
                    <a:pt x="305" y="194"/>
                  </a:lnTo>
                  <a:lnTo>
                    <a:pt x="312" y="194"/>
                  </a:lnTo>
                  <a:lnTo>
                    <a:pt x="317" y="194"/>
                  </a:lnTo>
                  <a:lnTo>
                    <a:pt x="320" y="194"/>
                  </a:lnTo>
                  <a:lnTo>
                    <a:pt x="322" y="194"/>
                  </a:lnTo>
                  <a:lnTo>
                    <a:pt x="322" y="192"/>
                  </a:lnTo>
                  <a:lnTo>
                    <a:pt x="324" y="189"/>
                  </a:lnTo>
                  <a:lnTo>
                    <a:pt x="324" y="184"/>
                  </a:lnTo>
                  <a:lnTo>
                    <a:pt x="327" y="184"/>
                  </a:lnTo>
                  <a:lnTo>
                    <a:pt x="329" y="187"/>
                  </a:lnTo>
                  <a:lnTo>
                    <a:pt x="346" y="194"/>
                  </a:lnTo>
                  <a:lnTo>
                    <a:pt x="348" y="196"/>
                  </a:lnTo>
                  <a:lnTo>
                    <a:pt x="350" y="196"/>
                  </a:lnTo>
                  <a:lnTo>
                    <a:pt x="353" y="199"/>
                  </a:lnTo>
                  <a:lnTo>
                    <a:pt x="357" y="206"/>
                  </a:lnTo>
                  <a:lnTo>
                    <a:pt x="357" y="208"/>
                  </a:lnTo>
                  <a:lnTo>
                    <a:pt x="357" y="210"/>
                  </a:lnTo>
                  <a:lnTo>
                    <a:pt x="357" y="213"/>
                  </a:lnTo>
                  <a:lnTo>
                    <a:pt x="355" y="218"/>
                  </a:lnTo>
                  <a:lnTo>
                    <a:pt x="357" y="218"/>
                  </a:lnTo>
                  <a:lnTo>
                    <a:pt x="357" y="218"/>
                  </a:lnTo>
                  <a:lnTo>
                    <a:pt x="360" y="220"/>
                  </a:lnTo>
                  <a:lnTo>
                    <a:pt x="381" y="222"/>
                  </a:lnTo>
                  <a:lnTo>
                    <a:pt x="388" y="222"/>
                  </a:lnTo>
                  <a:lnTo>
                    <a:pt x="390" y="225"/>
                  </a:lnTo>
                  <a:lnTo>
                    <a:pt x="409" y="222"/>
                  </a:lnTo>
                  <a:lnTo>
                    <a:pt x="412" y="222"/>
                  </a:lnTo>
                  <a:lnTo>
                    <a:pt x="419" y="225"/>
                  </a:lnTo>
                  <a:lnTo>
                    <a:pt x="426" y="225"/>
                  </a:lnTo>
                  <a:lnTo>
                    <a:pt x="435" y="225"/>
                  </a:lnTo>
                  <a:lnTo>
                    <a:pt x="435" y="225"/>
                  </a:lnTo>
                  <a:lnTo>
                    <a:pt x="438" y="225"/>
                  </a:lnTo>
                  <a:lnTo>
                    <a:pt x="438" y="222"/>
                  </a:lnTo>
                  <a:lnTo>
                    <a:pt x="438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40" y="213"/>
                  </a:lnTo>
                  <a:lnTo>
                    <a:pt x="440" y="210"/>
                  </a:lnTo>
                  <a:lnTo>
                    <a:pt x="442" y="194"/>
                  </a:lnTo>
                  <a:lnTo>
                    <a:pt x="442" y="192"/>
                  </a:lnTo>
                  <a:lnTo>
                    <a:pt x="445" y="189"/>
                  </a:lnTo>
                  <a:lnTo>
                    <a:pt x="447" y="184"/>
                  </a:lnTo>
                  <a:lnTo>
                    <a:pt x="450" y="184"/>
                  </a:lnTo>
                  <a:lnTo>
                    <a:pt x="450" y="184"/>
                  </a:lnTo>
                  <a:lnTo>
                    <a:pt x="452" y="184"/>
                  </a:lnTo>
                  <a:lnTo>
                    <a:pt x="452" y="184"/>
                  </a:lnTo>
                  <a:lnTo>
                    <a:pt x="454" y="184"/>
                  </a:lnTo>
                  <a:lnTo>
                    <a:pt x="454" y="187"/>
                  </a:lnTo>
                  <a:lnTo>
                    <a:pt x="454" y="189"/>
                  </a:lnTo>
                  <a:lnTo>
                    <a:pt x="457" y="194"/>
                  </a:lnTo>
                  <a:lnTo>
                    <a:pt x="457" y="194"/>
                  </a:lnTo>
                  <a:lnTo>
                    <a:pt x="459" y="194"/>
                  </a:lnTo>
                  <a:lnTo>
                    <a:pt x="459" y="194"/>
                  </a:lnTo>
                  <a:lnTo>
                    <a:pt x="461" y="194"/>
                  </a:lnTo>
                  <a:lnTo>
                    <a:pt x="466" y="189"/>
                  </a:lnTo>
                  <a:lnTo>
                    <a:pt x="466" y="187"/>
                  </a:lnTo>
                  <a:lnTo>
                    <a:pt x="473" y="175"/>
                  </a:lnTo>
                  <a:lnTo>
                    <a:pt x="473" y="173"/>
                  </a:lnTo>
                  <a:lnTo>
                    <a:pt x="473" y="170"/>
                  </a:lnTo>
                  <a:lnTo>
                    <a:pt x="471" y="170"/>
                  </a:lnTo>
                  <a:lnTo>
                    <a:pt x="469" y="165"/>
                  </a:lnTo>
                  <a:lnTo>
                    <a:pt x="466" y="161"/>
                  </a:lnTo>
                  <a:lnTo>
                    <a:pt x="466" y="158"/>
                  </a:lnTo>
                  <a:lnTo>
                    <a:pt x="466" y="156"/>
                  </a:lnTo>
                  <a:lnTo>
                    <a:pt x="466" y="156"/>
                  </a:lnTo>
                  <a:lnTo>
                    <a:pt x="466" y="154"/>
                  </a:lnTo>
                  <a:lnTo>
                    <a:pt x="469" y="149"/>
                  </a:lnTo>
                  <a:lnTo>
                    <a:pt x="471" y="147"/>
                  </a:lnTo>
                  <a:lnTo>
                    <a:pt x="471" y="144"/>
                  </a:lnTo>
                  <a:lnTo>
                    <a:pt x="471" y="139"/>
                  </a:lnTo>
                  <a:lnTo>
                    <a:pt x="471" y="139"/>
                  </a:lnTo>
                  <a:lnTo>
                    <a:pt x="473" y="137"/>
                  </a:lnTo>
                  <a:lnTo>
                    <a:pt x="476" y="135"/>
                  </a:lnTo>
                  <a:lnTo>
                    <a:pt x="478" y="132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3" y="125"/>
                  </a:lnTo>
                  <a:lnTo>
                    <a:pt x="490" y="121"/>
                  </a:lnTo>
                  <a:lnTo>
                    <a:pt x="490" y="118"/>
                  </a:lnTo>
                  <a:lnTo>
                    <a:pt x="492" y="113"/>
                  </a:lnTo>
                  <a:lnTo>
                    <a:pt x="495" y="113"/>
                  </a:lnTo>
                  <a:lnTo>
                    <a:pt x="497" y="111"/>
                  </a:lnTo>
                  <a:lnTo>
                    <a:pt x="509" y="106"/>
                  </a:lnTo>
                  <a:lnTo>
                    <a:pt x="511" y="106"/>
                  </a:lnTo>
                  <a:lnTo>
                    <a:pt x="511" y="104"/>
                  </a:lnTo>
                  <a:lnTo>
                    <a:pt x="511" y="102"/>
                  </a:lnTo>
                  <a:lnTo>
                    <a:pt x="511" y="99"/>
                  </a:lnTo>
                  <a:lnTo>
                    <a:pt x="511" y="99"/>
                  </a:lnTo>
                  <a:lnTo>
                    <a:pt x="513" y="97"/>
                  </a:lnTo>
                  <a:lnTo>
                    <a:pt x="516" y="97"/>
                  </a:lnTo>
                  <a:lnTo>
                    <a:pt x="518" y="97"/>
                  </a:lnTo>
                  <a:lnTo>
                    <a:pt x="518" y="95"/>
                  </a:lnTo>
                  <a:lnTo>
                    <a:pt x="521" y="90"/>
                  </a:lnTo>
                  <a:lnTo>
                    <a:pt x="521" y="90"/>
                  </a:lnTo>
                  <a:lnTo>
                    <a:pt x="523" y="87"/>
                  </a:lnTo>
                  <a:lnTo>
                    <a:pt x="528" y="85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5" y="87"/>
                  </a:lnTo>
                  <a:lnTo>
                    <a:pt x="537" y="87"/>
                  </a:lnTo>
                  <a:lnTo>
                    <a:pt x="537" y="85"/>
                  </a:lnTo>
                  <a:lnTo>
                    <a:pt x="537" y="85"/>
                  </a:lnTo>
                  <a:lnTo>
                    <a:pt x="539" y="80"/>
                  </a:lnTo>
                  <a:lnTo>
                    <a:pt x="542" y="78"/>
                  </a:lnTo>
                  <a:lnTo>
                    <a:pt x="542" y="78"/>
                  </a:lnTo>
                  <a:lnTo>
                    <a:pt x="544" y="76"/>
                  </a:lnTo>
                  <a:lnTo>
                    <a:pt x="547" y="76"/>
                  </a:lnTo>
                  <a:lnTo>
                    <a:pt x="547" y="73"/>
                  </a:lnTo>
                  <a:lnTo>
                    <a:pt x="549" y="71"/>
                  </a:lnTo>
                  <a:lnTo>
                    <a:pt x="554" y="59"/>
                  </a:lnTo>
                  <a:lnTo>
                    <a:pt x="554" y="57"/>
                  </a:lnTo>
                  <a:lnTo>
                    <a:pt x="556" y="57"/>
                  </a:lnTo>
                  <a:lnTo>
                    <a:pt x="565" y="57"/>
                  </a:lnTo>
                  <a:lnTo>
                    <a:pt x="568" y="57"/>
                  </a:lnTo>
                  <a:lnTo>
                    <a:pt x="570" y="54"/>
                  </a:lnTo>
                  <a:lnTo>
                    <a:pt x="570" y="54"/>
                  </a:lnTo>
                  <a:lnTo>
                    <a:pt x="570" y="52"/>
                  </a:lnTo>
                  <a:lnTo>
                    <a:pt x="570" y="52"/>
                  </a:lnTo>
                  <a:lnTo>
                    <a:pt x="573" y="52"/>
                  </a:lnTo>
                  <a:lnTo>
                    <a:pt x="573" y="50"/>
                  </a:lnTo>
                  <a:lnTo>
                    <a:pt x="573" y="50"/>
                  </a:lnTo>
                  <a:lnTo>
                    <a:pt x="573" y="50"/>
                  </a:lnTo>
                  <a:lnTo>
                    <a:pt x="587" y="40"/>
                  </a:lnTo>
                  <a:lnTo>
                    <a:pt x="589" y="38"/>
                  </a:lnTo>
                  <a:lnTo>
                    <a:pt x="594" y="35"/>
                  </a:lnTo>
                  <a:lnTo>
                    <a:pt x="603" y="31"/>
                  </a:lnTo>
                  <a:lnTo>
                    <a:pt x="608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10" y="26"/>
                  </a:lnTo>
                  <a:lnTo>
                    <a:pt x="610" y="26"/>
                  </a:lnTo>
                  <a:lnTo>
                    <a:pt x="610" y="24"/>
                  </a:lnTo>
                  <a:lnTo>
                    <a:pt x="608" y="16"/>
                  </a:lnTo>
                  <a:lnTo>
                    <a:pt x="606" y="12"/>
                  </a:lnTo>
                  <a:lnTo>
                    <a:pt x="606" y="9"/>
                  </a:lnTo>
                  <a:lnTo>
                    <a:pt x="606" y="9"/>
                  </a:lnTo>
                  <a:lnTo>
                    <a:pt x="606" y="9"/>
                  </a:lnTo>
                  <a:lnTo>
                    <a:pt x="606" y="9"/>
                  </a:lnTo>
                  <a:lnTo>
                    <a:pt x="606" y="7"/>
                  </a:lnTo>
                  <a:lnTo>
                    <a:pt x="606" y="7"/>
                  </a:lnTo>
                  <a:lnTo>
                    <a:pt x="606" y="7"/>
                  </a:lnTo>
                  <a:lnTo>
                    <a:pt x="608" y="7"/>
                  </a:lnTo>
                  <a:lnTo>
                    <a:pt x="608" y="7"/>
                  </a:lnTo>
                  <a:lnTo>
                    <a:pt x="608" y="7"/>
                  </a:lnTo>
                  <a:lnTo>
                    <a:pt x="610" y="7"/>
                  </a:lnTo>
                  <a:lnTo>
                    <a:pt x="613" y="7"/>
                  </a:lnTo>
                  <a:lnTo>
                    <a:pt x="615" y="7"/>
                  </a:lnTo>
                  <a:lnTo>
                    <a:pt x="615" y="9"/>
                  </a:lnTo>
                  <a:lnTo>
                    <a:pt x="617" y="9"/>
                  </a:lnTo>
                  <a:lnTo>
                    <a:pt x="617" y="12"/>
                  </a:lnTo>
                  <a:lnTo>
                    <a:pt x="620" y="16"/>
                  </a:lnTo>
                  <a:lnTo>
                    <a:pt x="620" y="19"/>
                  </a:lnTo>
                  <a:lnTo>
                    <a:pt x="622" y="19"/>
                  </a:lnTo>
                  <a:lnTo>
                    <a:pt x="627" y="26"/>
                  </a:lnTo>
                  <a:lnTo>
                    <a:pt x="627" y="26"/>
                  </a:lnTo>
                  <a:lnTo>
                    <a:pt x="629" y="26"/>
                  </a:lnTo>
                  <a:lnTo>
                    <a:pt x="632" y="26"/>
                  </a:lnTo>
                  <a:lnTo>
                    <a:pt x="632" y="26"/>
                  </a:lnTo>
                  <a:lnTo>
                    <a:pt x="634" y="26"/>
                  </a:lnTo>
                  <a:lnTo>
                    <a:pt x="634" y="24"/>
                  </a:lnTo>
                  <a:lnTo>
                    <a:pt x="636" y="21"/>
                  </a:lnTo>
                  <a:lnTo>
                    <a:pt x="636" y="21"/>
                  </a:lnTo>
                  <a:lnTo>
                    <a:pt x="636" y="21"/>
                  </a:lnTo>
                  <a:lnTo>
                    <a:pt x="641" y="21"/>
                  </a:lnTo>
                  <a:lnTo>
                    <a:pt x="643" y="19"/>
                  </a:lnTo>
                  <a:lnTo>
                    <a:pt x="646" y="19"/>
                  </a:lnTo>
                  <a:lnTo>
                    <a:pt x="646" y="21"/>
                  </a:lnTo>
                  <a:lnTo>
                    <a:pt x="646" y="21"/>
                  </a:lnTo>
                  <a:lnTo>
                    <a:pt x="648" y="21"/>
                  </a:lnTo>
                  <a:lnTo>
                    <a:pt x="648" y="24"/>
                  </a:lnTo>
                  <a:lnTo>
                    <a:pt x="648" y="24"/>
                  </a:lnTo>
                  <a:lnTo>
                    <a:pt x="651" y="26"/>
                  </a:lnTo>
                  <a:lnTo>
                    <a:pt x="651" y="26"/>
                  </a:lnTo>
                  <a:lnTo>
                    <a:pt x="653" y="31"/>
                  </a:lnTo>
                  <a:lnTo>
                    <a:pt x="653" y="35"/>
                  </a:lnTo>
                  <a:lnTo>
                    <a:pt x="655" y="35"/>
                  </a:lnTo>
                  <a:lnTo>
                    <a:pt x="655" y="38"/>
                  </a:lnTo>
                  <a:lnTo>
                    <a:pt x="658" y="38"/>
                  </a:lnTo>
                  <a:lnTo>
                    <a:pt x="658" y="40"/>
                  </a:lnTo>
                  <a:lnTo>
                    <a:pt x="658" y="40"/>
                  </a:lnTo>
                  <a:lnTo>
                    <a:pt x="660" y="40"/>
                  </a:lnTo>
                  <a:lnTo>
                    <a:pt x="660" y="38"/>
                  </a:lnTo>
                  <a:lnTo>
                    <a:pt x="662" y="38"/>
                  </a:lnTo>
                  <a:lnTo>
                    <a:pt x="662" y="38"/>
                  </a:lnTo>
                  <a:lnTo>
                    <a:pt x="662" y="35"/>
                  </a:lnTo>
                  <a:lnTo>
                    <a:pt x="665" y="33"/>
                  </a:lnTo>
                  <a:lnTo>
                    <a:pt x="665" y="31"/>
                  </a:lnTo>
                  <a:lnTo>
                    <a:pt x="667" y="31"/>
                  </a:lnTo>
                  <a:lnTo>
                    <a:pt x="667" y="28"/>
                  </a:lnTo>
                  <a:lnTo>
                    <a:pt x="679" y="16"/>
                  </a:lnTo>
                  <a:lnTo>
                    <a:pt x="679" y="16"/>
                  </a:lnTo>
                  <a:lnTo>
                    <a:pt x="679" y="16"/>
                  </a:lnTo>
                  <a:lnTo>
                    <a:pt x="679" y="14"/>
                  </a:lnTo>
                  <a:lnTo>
                    <a:pt x="681" y="12"/>
                  </a:lnTo>
                  <a:lnTo>
                    <a:pt x="688" y="7"/>
                  </a:lnTo>
                  <a:lnTo>
                    <a:pt x="688" y="7"/>
                  </a:lnTo>
                  <a:lnTo>
                    <a:pt x="688" y="7"/>
                  </a:lnTo>
                  <a:lnTo>
                    <a:pt x="693" y="5"/>
                  </a:lnTo>
                  <a:lnTo>
                    <a:pt x="693" y="5"/>
                  </a:lnTo>
                  <a:lnTo>
                    <a:pt x="698" y="5"/>
                  </a:lnTo>
                  <a:lnTo>
                    <a:pt x="698" y="5"/>
                  </a:lnTo>
                  <a:lnTo>
                    <a:pt x="698" y="2"/>
                  </a:lnTo>
                  <a:lnTo>
                    <a:pt x="700" y="2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703" y="0"/>
                  </a:lnTo>
                  <a:lnTo>
                    <a:pt x="703" y="0"/>
                  </a:lnTo>
                  <a:lnTo>
                    <a:pt x="705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07" y="2"/>
                  </a:lnTo>
                  <a:lnTo>
                    <a:pt x="707" y="2"/>
                  </a:lnTo>
                  <a:lnTo>
                    <a:pt x="707" y="2"/>
                  </a:lnTo>
                  <a:lnTo>
                    <a:pt x="710" y="0"/>
                  </a:lnTo>
                  <a:lnTo>
                    <a:pt x="712" y="0"/>
                  </a:lnTo>
                  <a:lnTo>
                    <a:pt x="712" y="0"/>
                  </a:lnTo>
                  <a:lnTo>
                    <a:pt x="712" y="0"/>
                  </a:lnTo>
                  <a:lnTo>
                    <a:pt x="712" y="0"/>
                  </a:lnTo>
                  <a:lnTo>
                    <a:pt x="714" y="0"/>
                  </a:lnTo>
                  <a:lnTo>
                    <a:pt x="714" y="2"/>
                  </a:lnTo>
                  <a:lnTo>
                    <a:pt x="712" y="5"/>
                  </a:lnTo>
                  <a:lnTo>
                    <a:pt x="712" y="7"/>
                  </a:lnTo>
                  <a:lnTo>
                    <a:pt x="710" y="9"/>
                  </a:lnTo>
                  <a:lnTo>
                    <a:pt x="707" y="12"/>
                  </a:lnTo>
                  <a:lnTo>
                    <a:pt x="705" y="14"/>
                  </a:lnTo>
                  <a:lnTo>
                    <a:pt x="703" y="19"/>
                  </a:lnTo>
                  <a:lnTo>
                    <a:pt x="703" y="19"/>
                  </a:lnTo>
                  <a:lnTo>
                    <a:pt x="703" y="19"/>
                  </a:lnTo>
                  <a:lnTo>
                    <a:pt x="703" y="21"/>
                  </a:lnTo>
                  <a:lnTo>
                    <a:pt x="703" y="24"/>
                  </a:lnTo>
                  <a:lnTo>
                    <a:pt x="707" y="26"/>
                  </a:lnTo>
                  <a:lnTo>
                    <a:pt x="707" y="26"/>
                  </a:lnTo>
                  <a:lnTo>
                    <a:pt x="710" y="26"/>
                  </a:lnTo>
                  <a:lnTo>
                    <a:pt x="712" y="28"/>
                  </a:lnTo>
                  <a:lnTo>
                    <a:pt x="712" y="31"/>
                  </a:lnTo>
                  <a:lnTo>
                    <a:pt x="714" y="28"/>
                  </a:lnTo>
                  <a:lnTo>
                    <a:pt x="714" y="31"/>
                  </a:lnTo>
                  <a:lnTo>
                    <a:pt x="714" y="33"/>
                  </a:lnTo>
                  <a:lnTo>
                    <a:pt x="714" y="33"/>
                  </a:lnTo>
                  <a:lnTo>
                    <a:pt x="717" y="35"/>
                  </a:lnTo>
                  <a:lnTo>
                    <a:pt x="719" y="35"/>
                  </a:lnTo>
                  <a:lnTo>
                    <a:pt x="719" y="3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3134614" y="2105899"/>
              <a:ext cx="447898" cy="686154"/>
            </a:xfrm>
            <a:custGeom>
              <a:avLst/>
              <a:gdLst>
                <a:gd name="T0" fmla="*/ 501 w 517"/>
                <a:gd name="T1" fmla="*/ 194 h 790"/>
                <a:gd name="T2" fmla="*/ 487 w 517"/>
                <a:gd name="T3" fmla="*/ 218 h 790"/>
                <a:gd name="T4" fmla="*/ 458 w 517"/>
                <a:gd name="T5" fmla="*/ 220 h 790"/>
                <a:gd name="T6" fmla="*/ 432 w 517"/>
                <a:gd name="T7" fmla="*/ 232 h 790"/>
                <a:gd name="T8" fmla="*/ 432 w 517"/>
                <a:gd name="T9" fmla="*/ 258 h 790"/>
                <a:gd name="T10" fmla="*/ 399 w 517"/>
                <a:gd name="T11" fmla="*/ 303 h 790"/>
                <a:gd name="T12" fmla="*/ 411 w 517"/>
                <a:gd name="T13" fmla="*/ 338 h 790"/>
                <a:gd name="T14" fmla="*/ 432 w 517"/>
                <a:gd name="T15" fmla="*/ 376 h 790"/>
                <a:gd name="T16" fmla="*/ 435 w 517"/>
                <a:gd name="T17" fmla="*/ 450 h 790"/>
                <a:gd name="T18" fmla="*/ 409 w 517"/>
                <a:gd name="T19" fmla="*/ 495 h 790"/>
                <a:gd name="T20" fmla="*/ 399 w 517"/>
                <a:gd name="T21" fmla="*/ 518 h 790"/>
                <a:gd name="T22" fmla="*/ 376 w 517"/>
                <a:gd name="T23" fmla="*/ 532 h 790"/>
                <a:gd name="T24" fmla="*/ 373 w 517"/>
                <a:gd name="T25" fmla="*/ 547 h 790"/>
                <a:gd name="T26" fmla="*/ 380 w 517"/>
                <a:gd name="T27" fmla="*/ 563 h 790"/>
                <a:gd name="T28" fmla="*/ 399 w 517"/>
                <a:gd name="T29" fmla="*/ 587 h 790"/>
                <a:gd name="T30" fmla="*/ 392 w 517"/>
                <a:gd name="T31" fmla="*/ 613 h 790"/>
                <a:gd name="T32" fmla="*/ 390 w 517"/>
                <a:gd name="T33" fmla="*/ 634 h 790"/>
                <a:gd name="T34" fmla="*/ 380 w 517"/>
                <a:gd name="T35" fmla="*/ 663 h 790"/>
                <a:gd name="T36" fmla="*/ 378 w 517"/>
                <a:gd name="T37" fmla="*/ 686 h 790"/>
                <a:gd name="T38" fmla="*/ 345 w 517"/>
                <a:gd name="T39" fmla="*/ 705 h 790"/>
                <a:gd name="T40" fmla="*/ 326 w 517"/>
                <a:gd name="T41" fmla="*/ 715 h 790"/>
                <a:gd name="T42" fmla="*/ 305 w 517"/>
                <a:gd name="T43" fmla="*/ 726 h 790"/>
                <a:gd name="T44" fmla="*/ 269 w 517"/>
                <a:gd name="T45" fmla="*/ 719 h 790"/>
                <a:gd name="T46" fmla="*/ 248 w 517"/>
                <a:gd name="T47" fmla="*/ 726 h 790"/>
                <a:gd name="T48" fmla="*/ 205 w 517"/>
                <a:gd name="T49" fmla="*/ 731 h 790"/>
                <a:gd name="T50" fmla="*/ 175 w 517"/>
                <a:gd name="T51" fmla="*/ 743 h 790"/>
                <a:gd name="T52" fmla="*/ 151 w 517"/>
                <a:gd name="T53" fmla="*/ 762 h 790"/>
                <a:gd name="T54" fmla="*/ 116 w 517"/>
                <a:gd name="T55" fmla="*/ 769 h 790"/>
                <a:gd name="T56" fmla="*/ 85 w 517"/>
                <a:gd name="T57" fmla="*/ 776 h 790"/>
                <a:gd name="T58" fmla="*/ 30 w 517"/>
                <a:gd name="T59" fmla="*/ 790 h 790"/>
                <a:gd name="T60" fmla="*/ 14 w 517"/>
                <a:gd name="T61" fmla="*/ 783 h 790"/>
                <a:gd name="T62" fmla="*/ 9 w 517"/>
                <a:gd name="T63" fmla="*/ 724 h 790"/>
                <a:gd name="T64" fmla="*/ 40 w 517"/>
                <a:gd name="T65" fmla="*/ 679 h 790"/>
                <a:gd name="T66" fmla="*/ 45 w 517"/>
                <a:gd name="T67" fmla="*/ 615 h 790"/>
                <a:gd name="T68" fmla="*/ 49 w 517"/>
                <a:gd name="T69" fmla="*/ 535 h 790"/>
                <a:gd name="T70" fmla="*/ 45 w 517"/>
                <a:gd name="T71" fmla="*/ 499 h 790"/>
                <a:gd name="T72" fmla="*/ 45 w 517"/>
                <a:gd name="T73" fmla="*/ 487 h 790"/>
                <a:gd name="T74" fmla="*/ 49 w 517"/>
                <a:gd name="T75" fmla="*/ 464 h 790"/>
                <a:gd name="T76" fmla="*/ 68 w 517"/>
                <a:gd name="T77" fmla="*/ 445 h 790"/>
                <a:gd name="T78" fmla="*/ 78 w 517"/>
                <a:gd name="T79" fmla="*/ 416 h 790"/>
                <a:gd name="T80" fmla="*/ 94 w 517"/>
                <a:gd name="T81" fmla="*/ 386 h 790"/>
                <a:gd name="T82" fmla="*/ 75 w 517"/>
                <a:gd name="T83" fmla="*/ 341 h 790"/>
                <a:gd name="T84" fmla="*/ 75 w 517"/>
                <a:gd name="T85" fmla="*/ 305 h 790"/>
                <a:gd name="T86" fmla="*/ 104 w 517"/>
                <a:gd name="T87" fmla="*/ 284 h 790"/>
                <a:gd name="T88" fmla="*/ 120 w 517"/>
                <a:gd name="T89" fmla="*/ 256 h 790"/>
                <a:gd name="T90" fmla="*/ 137 w 517"/>
                <a:gd name="T91" fmla="*/ 204 h 790"/>
                <a:gd name="T92" fmla="*/ 158 w 517"/>
                <a:gd name="T93" fmla="*/ 156 h 790"/>
                <a:gd name="T94" fmla="*/ 194 w 517"/>
                <a:gd name="T95" fmla="*/ 123 h 790"/>
                <a:gd name="T96" fmla="*/ 231 w 517"/>
                <a:gd name="T97" fmla="*/ 130 h 790"/>
                <a:gd name="T98" fmla="*/ 255 w 517"/>
                <a:gd name="T99" fmla="*/ 95 h 790"/>
                <a:gd name="T100" fmla="*/ 302 w 517"/>
                <a:gd name="T101" fmla="*/ 45 h 790"/>
                <a:gd name="T102" fmla="*/ 328 w 517"/>
                <a:gd name="T103" fmla="*/ 64 h 790"/>
                <a:gd name="T104" fmla="*/ 385 w 517"/>
                <a:gd name="T105" fmla="*/ 36 h 790"/>
                <a:gd name="T106" fmla="*/ 413 w 517"/>
                <a:gd name="T107" fmla="*/ 50 h 790"/>
                <a:gd name="T108" fmla="*/ 475 w 517"/>
                <a:gd name="T109" fmla="*/ 31 h 790"/>
                <a:gd name="T110" fmla="*/ 475 w 517"/>
                <a:gd name="T111" fmla="*/ 5 h 790"/>
                <a:gd name="T112" fmla="*/ 491 w 517"/>
                <a:gd name="T113" fmla="*/ 33 h 790"/>
                <a:gd name="T114" fmla="*/ 494 w 517"/>
                <a:gd name="T115" fmla="*/ 66 h 790"/>
                <a:gd name="T116" fmla="*/ 463 w 517"/>
                <a:gd name="T117" fmla="*/ 81 h 790"/>
                <a:gd name="T118" fmla="*/ 454 w 517"/>
                <a:gd name="T119" fmla="*/ 95 h 790"/>
                <a:gd name="T120" fmla="*/ 482 w 517"/>
                <a:gd name="T121" fmla="*/ 116 h 790"/>
                <a:gd name="T122" fmla="*/ 499 w 517"/>
                <a:gd name="T123" fmla="*/ 142 h 790"/>
                <a:gd name="T124" fmla="*/ 508 w 517"/>
                <a:gd name="T125" fmla="*/ 156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17" h="790">
                  <a:moveTo>
                    <a:pt x="513" y="166"/>
                  </a:moveTo>
                  <a:lnTo>
                    <a:pt x="513" y="166"/>
                  </a:lnTo>
                  <a:lnTo>
                    <a:pt x="513" y="166"/>
                  </a:lnTo>
                  <a:lnTo>
                    <a:pt x="513" y="170"/>
                  </a:lnTo>
                  <a:lnTo>
                    <a:pt x="513" y="173"/>
                  </a:lnTo>
                  <a:lnTo>
                    <a:pt x="508" y="178"/>
                  </a:lnTo>
                  <a:lnTo>
                    <a:pt x="506" y="182"/>
                  </a:lnTo>
                  <a:lnTo>
                    <a:pt x="506" y="185"/>
                  </a:lnTo>
                  <a:lnTo>
                    <a:pt x="503" y="185"/>
                  </a:lnTo>
                  <a:lnTo>
                    <a:pt x="503" y="187"/>
                  </a:lnTo>
                  <a:lnTo>
                    <a:pt x="503" y="189"/>
                  </a:lnTo>
                  <a:lnTo>
                    <a:pt x="503" y="189"/>
                  </a:lnTo>
                  <a:lnTo>
                    <a:pt x="503" y="192"/>
                  </a:lnTo>
                  <a:lnTo>
                    <a:pt x="503" y="192"/>
                  </a:lnTo>
                  <a:lnTo>
                    <a:pt x="501" y="192"/>
                  </a:lnTo>
                  <a:lnTo>
                    <a:pt x="501" y="194"/>
                  </a:lnTo>
                  <a:lnTo>
                    <a:pt x="499" y="194"/>
                  </a:lnTo>
                  <a:lnTo>
                    <a:pt x="499" y="196"/>
                  </a:lnTo>
                  <a:lnTo>
                    <a:pt x="499" y="196"/>
                  </a:lnTo>
                  <a:lnTo>
                    <a:pt x="499" y="199"/>
                  </a:lnTo>
                  <a:lnTo>
                    <a:pt x="499" y="206"/>
                  </a:lnTo>
                  <a:lnTo>
                    <a:pt x="496" y="208"/>
                  </a:lnTo>
                  <a:lnTo>
                    <a:pt x="496" y="211"/>
                  </a:lnTo>
                  <a:lnTo>
                    <a:pt x="496" y="211"/>
                  </a:lnTo>
                  <a:lnTo>
                    <a:pt x="496" y="211"/>
                  </a:lnTo>
                  <a:lnTo>
                    <a:pt x="496" y="213"/>
                  </a:lnTo>
                  <a:lnTo>
                    <a:pt x="494" y="213"/>
                  </a:lnTo>
                  <a:lnTo>
                    <a:pt x="494" y="215"/>
                  </a:lnTo>
                  <a:lnTo>
                    <a:pt x="494" y="215"/>
                  </a:lnTo>
                  <a:lnTo>
                    <a:pt x="494" y="215"/>
                  </a:lnTo>
                  <a:lnTo>
                    <a:pt x="491" y="215"/>
                  </a:lnTo>
                  <a:lnTo>
                    <a:pt x="487" y="218"/>
                  </a:lnTo>
                  <a:lnTo>
                    <a:pt x="487" y="218"/>
                  </a:lnTo>
                  <a:lnTo>
                    <a:pt x="487" y="218"/>
                  </a:lnTo>
                  <a:lnTo>
                    <a:pt x="482" y="225"/>
                  </a:lnTo>
                  <a:lnTo>
                    <a:pt x="482" y="225"/>
                  </a:lnTo>
                  <a:lnTo>
                    <a:pt x="480" y="225"/>
                  </a:lnTo>
                  <a:lnTo>
                    <a:pt x="477" y="225"/>
                  </a:lnTo>
                  <a:lnTo>
                    <a:pt x="477" y="225"/>
                  </a:lnTo>
                  <a:lnTo>
                    <a:pt x="475" y="225"/>
                  </a:lnTo>
                  <a:lnTo>
                    <a:pt x="470" y="225"/>
                  </a:lnTo>
                  <a:lnTo>
                    <a:pt x="470" y="225"/>
                  </a:lnTo>
                  <a:lnTo>
                    <a:pt x="468" y="225"/>
                  </a:lnTo>
                  <a:lnTo>
                    <a:pt x="465" y="225"/>
                  </a:lnTo>
                  <a:lnTo>
                    <a:pt x="465" y="225"/>
                  </a:lnTo>
                  <a:lnTo>
                    <a:pt x="463" y="225"/>
                  </a:lnTo>
                  <a:lnTo>
                    <a:pt x="463" y="225"/>
                  </a:lnTo>
                  <a:lnTo>
                    <a:pt x="458" y="220"/>
                  </a:lnTo>
                  <a:lnTo>
                    <a:pt x="456" y="218"/>
                  </a:lnTo>
                  <a:lnTo>
                    <a:pt x="456" y="218"/>
                  </a:lnTo>
                  <a:lnTo>
                    <a:pt x="456" y="218"/>
                  </a:lnTo>
                  <a:lnTo>
                    <a:pt x="454" y="218"/>
                  </a:lnTo>
                  <a:lnTo>
                    <a:pt x="451" y="218"/>
                  </a:lnTo>
                  <a:lnTo>
                    <a:pt x="449" y="220"/>
                  </a:lnTo>
                  <a:lnTo>
                    <a:pt x="444" y="223"/>
                  </a:lnTo>
                  <a:lnTo>
                    <a:pt x="444" y="223"/>
                  </a:lnTo>
                  <a:lnTo>
                    <a:pt x="442" y="220"/>
                  </a:lnTo>
                  <a:lnTo>
                    <a:pt x="439" y="223"/>
                  </a:lnTo>
                  <a:lnTo>
                    <a:pt x="439" y="223"/>
                  </a:lnTo>
                  <a:lnTo>
                    <a:pt x="437" y="223"/>
                  </a:lnTo>
                  <a:lnTo>
                    <a:pt x="437" y="225"/>
                  </a:lnTo>
                  <a:lnTo>
                    <a:pt x="435" y="227"/>
                  </a:lnTo>
                  <a:lnTo>
                    <a:pt x="432" y="232"/>
                  </a:lnTo>
                  <a:lnTo>
                    <a:pt x="432" y="232"/>
                  </a:lnTo>
                  <a:lnTo>
                    <a:pt x="432" y="234"/>
                  </a:lnTo>
                  <a:lnTo>
                    <a:pt x="428" y="237"/>
                  </a:lnTo>
                  <a:lnTo>
                    <a:pt x="428" y="237"/>
                  </a:lnTo>
                  <a:lnTo>
                    <a:pt x="428" y="237"/>
                  </a:lnTo>
                  <a:lnTo>
                    <a:pt x="428" y="237"/>
                  </a:lnTo>
                  <a:lnTo>
                    <a:pt x="425" y="239"/>
                  </a:lnTo>
                  <a:lnTo>
                    <a:pt x="425" y="239"/>
                  </a:lnTo>
                  <a:lnTo>
                    <a:pt x="425" y="241"/>
                  </a:lnTo>
                  <a:lnTo>
                    <a:pt x="425" y="241"/>
                  </a:lnTo>
                  <a:lnTo>
                    <a:pt x="425" y="244"/>
                  </a:lnTo>
                  <a:lnTo>
                    <a:pt x="428" y="246"/>
                  </a:lnTo>
                  <a:lnTo>
                    <a:pt x="428" y="249"/>
                  </a:lnTo>
                  <a:lnTo>
                    <a:pt x="430" y="251"/>
                  </a:lnTo>
                  <a:lnTo>
                    <a:pt x="432" y="256"/>
                  </a:lnTo>
                  <a:lnTo>
                    <a:pt x="432" y="258"/>
                  </a:lnTo>
                  <a:lnTo>
                    <a:pt x="432" y="258"/>
                  </a:lnTo>
                  <a:lnTo>
                    <a:pt x="428" y="263"/>
                  </a:lnTo>
                  <a:lnTo>
                    <a:pt x="423" y="267"/>
                  </a:lnTo>
                  <a:lnTo>
                    <a:pt x="416" y="270"/>
                  </a:lnTo>
                  <a:lnTo>
                    <a:pt x="416" y="272"/>
                  </a:lnTo>
                  <a:lnTo>
                    <a:pt x="416" y="272"/>
                  </a:lnTo>
                  <a:lnTo>
                    <a:pt x="416" y="275"/>
                  </a:lnTo>
                  <a:lnTo>
                    <a:pt x="416" y="277"/>
                  </a:lnTo>
                  <a:lnTo>
                    <a:pt x="413" y="277"/>
                  </a:lnTo>
                  <a:lnTo>
                    <a:pt x="411" y="277"/>
                  </a:lnTo>
                  <a:lnTo>
                    <a:pt x="409" y="279"/>
                  </a:lnTo>
                  <a:lnTo>
                    <a:pt x="406" y="279"/>
                  </a:lnTo>
                  <a:lnTo>
                    <a:pt x="406" y="282"/>
                  </a:lnTo>
                  <a:lnTo>
                    <a:pt x="402" y="289"/>
                  </a:lnTo>
                  <a:lnTo>
                    <a:pt x="399" y="291"/>
                  </a:lnTo>
                  <a:lnTo>
                    <a:pt x="399" y="293"/>
                  </a:lnTo>
                  <a:lnTo>
                    <a:pt x="399" y="303"/>
                  </a:lnTo>
                  <a:lnTo>
                    <a:pt x="399" y="303"/>
                  </a:lnTo>
                  <a:lnTo>
                    <a:pt x="399" y="305"/>
                  </a:lnTo>
                  <a:lnTo>
                    <a:pt x="397" y="308"/>
                  </a:lnTo>
                  <a:lnTo>
                    <a:pt x="397" y="310"/>
                  </a:lnTo>
                  <a:lnTo>
                    <a:pt x="395" y="315"/>
                  </a:lnTo>
                  <a:lnTo>
                    <a:pt x="395" y="315"/>
                  </a:lnTo>
                  <a:lnTo>
                    <a:pt x="395" y="315"/>
                  </a:lnTo>
                  <a:lnTo>
                    <a:pt x="395" y="317"/>
                  </a:lnTo>
                  <a:lnTo>
                    <a:pt x="397" y="327"/>
                  </a:lnTo>
                  <a:lnTo>
                    <a:pt x="397" y="329"/>
                  </a:lnTo>
                  <a:lnTo>
                    <a:pt x="397" y="331"/>
                  </a:lnTo>
                  <a:lnTo>
                    <a:pt x="397" y="331"/>
                  </a:lnTo>
                  <a:lnTo>
                    <a:pt x="397" y="331"/>
                  </a:lnTo>
                  <a:lnTo>
                    <a:pt x="399" y="331"/>
                  </a:lnTo>
                  <a:lnTo>
                    <a:pt x="411" y="338"/>
                  </a:lnTo>
                  <a:lnTo>
                    <a:pt x="411" y="338"/>
                  </a:lnTo>
                  <a:lnTo>
                    <a:pt x="413" y="341"/>
                  </a:lnTo>
                  <a:lnTo>
                    <a:pt x="416" y="341"/>
                  </a:lnTo>
                  <a:lnTo>
                    <a:pt x="418" y="343"/>
                  </a:lnTo>
                  <a:lnTo>
                    <a:pt x="418" y="346"/>
                  </a:lnTo>
                  <a:lnTo>
                    <a:pt x="418" y="346"/>
                  </a:lnTo>
                  <a:lnTo>
                    <a:pt x="418" y="346"/>
                  </a:lnTo>
                  <a:lnTo>
                    <a:pt x="423" y="346"/>
                  </a:lnTo>
                  <a:lnTo>
                    <a:pt x="423" y="353"/>
                  </a:lnTo>
                  <a:lnTo>
                    <a:pt x="425" y="355"/>
                  </a:lnTo>
                  <a:lnTo>
                    <a:pt x="428" y="360"/>
                  </a:lnTo>
                  <a:lnTo>
                    <a:pt x="428" y="362"/>
                  </a:lnTo>
                  <a:lnTo>
                    <a:pt x="428" y="364"/>
                  </a:lnTo>
                  <a:lnTo>
                    <a:pt x="430" y="372"/>
                  </a:lnTo>
                  <a:lnTo>
                    <a:pt x="430" y="374"/>
                  </a:lnTo>
                  <a:lnTo>
                    <a:pt x="430" y="374"/>
                  </a:lnTo>
                  <a:lnTo>
                    <a:pt x="432" y="376"/>
                  </a:lnTo>
                  <a:lnTo>
                    <a:pt x="435" y="379"/>
                  </a:lnTo>
                  <a:lnTo>
                    <a:pt x="439" y="390"/>
                  </a:lnTo>
                  <a:lnTo>
                    <a:pt x="442" y="393"/>
                  </a:lnTo>
                  <a:lnTo>
                    <a:pt x="444" y="402"/>
                  </a:lnTo>
                  <a:lnTo>
                    <a:pt x="451" y="409"/>
                  </a:lnTo>
                  <a:lnTo>
                    <a:pt x="451" y="414"/>
                  </a:lnTo>
                  <a:lnTo>
                    <a:pt x="449" y="424"/>
                  </a:lnTo>
                  <a:lnTo>
                    <a:pt x="449" y="426"/>
                  </a:lnTo>
                  <a:lnTo>
                    <a:pt x="449" y="426"/>
                  </a:lnTo>
                  <a:lnTo>
                    <a:pt x="449" y="428"/>
                  </a:lnTo>
                  <a:lnTo>
                    <a:pt x="447" y="428"/>
                  </a:lnTo>
                  <a:lnTo>
                    <a:pt x="444" y="435"/>
                  </a:lnTo>
                  <a:lnTo>
                    <a:pt x="444" y="435"/>
                  </a:lnTo>
                  <a:lnTo>
                    <a:pt x="439" y="443"/>
                  </a:lnTo>
                  <a:lnTo>
                    <a:pt x="437" y="445"/>
                  </a:lnTo>
                  <a:lnTo>
                    <a:pt x="435" y="450"/>
                  </a:lnTo>
                  <a:lnTo>
                    <a:pt x="432" y="450"/>
                  </a:lnTo>
                  <a:lnTo>
                    <a:pt x="430" y="457"/>
                  </a:lnTo>
                  <a:lnTo>
                    <a:pt x="425" y="461"/>
                  </a:lnTo>
                  <a:lnTo>
                    <a:pt x="425" y="461"/>
                  </a:lnTo>
                  <a:lnTo>
                    <a:pt x="423" y="469"/>
                  </a:lnTo>
                  <a:lnTo>
                    <a:pt x="423" y="471"/>
                  </a:lnTo>
                  <a:lnTo>
                    <a:pt x="421" y="473"/>
                  </a:lnTo>
                  <a:lnTo>
                    <a:pt x="421" y="473"/>
                  </a:lnTo>
                  <a:lnTo>
                    <a:pt x="421" y="476"/>
                  </a:lnTo>
                  <a:lnTo>
                    <a:pt x="413" y="480"/>
                  </a:lnTo>
                  <a:lnTo>
                    <a:pt x="411" y="483"/>
                  </a:lnTo>
                  <a:lnTo>
                    <a:pt x="409" y="485"/>
                  </a:lnTo>
                  <a:lnTo>
                    <a:pt x="409" y="485"/>
                  </a:lnTo>
                  <a:lnTo>
                    <a:pt x="409" y="490"/>
                  </a:lnTo>
                  <a:lnTo>
                    <a:pt x="409" y="490"/>
                  </a:lnTo>
                  <a:lnTo>
                    <a:pt x="409" y="495"/>
                  </a:lnTo>
                  <a:lnTo>
                    <a:pt x="409" y="497"/>
                  </a:lnTo>
                  <a:lnTo>
                    <a:pt x="409" y="502"/>
                  </a:lnTo>
                  <a:lnTo>
                    <a:pt x="409" y="502"/>
                  </a:lnTo>
                  <a:lnTo>
                    <a:pt x="409" y="502"/>
                  </a:lnTo>
                  <a:lnTo>
                    <a:pt x="409" y="502"/>
                  </a:lnTo>
                  <a:lnTo>
                    <a:pt x="409" y="504"/>
                  </a:lnTo>
                  <a:lnTo>
                    <a:pt x="411" y="506"/>
                  </a:lnTo>
                  <a:lnTo>
                    <a:pt x="409" y="516"/>
                  </a:lnTo>
                  <a:lnTo>
                    <a:pt x="409" y="518"/>
                  </a:lnTo>
                  <a:lnTo>
                    <a:pt x="409" y="518"/>
                  </a:lnTo>
                  <a:lnTo>
                    <a:pt x="409" y="518"/>
                  </a:lnTo>
                  <a:lnTo>
                    <a:pt x="406" y="521"/>
                  </a:lnTo>
                  <a:lnTo>
                    <a:pt x="406" y="521"/>
                  </a:lnTo>
                  <a:lnTo>
                    <a:pt x="402" y="518"/>
                  </a:lnTo>
                  <a:lnTo>
                    <a:pt x="399" y="518"/>
                  </a:lnTo>
                  <a:lnTo>
                    <a:pt x="399" y="518"/>
                  </a:lnTo>
                  <a:lnTo>
                    <a:pt x="399" y="518"/>
                  </a:lnTo>
                  <a:lnTo>
                    <a:pt x="397" y="518"/>
                  </a:lnTo>
                  <a:lnTo>
                    <a:pt x="397" y="521"/>
                  </a:lnTo>
                  <a:lnTo>
                    <a:pt x="397" y="521"/>
                  </a:lnTo>
                  <a:lnTo>
                    <a:pt x="397" y="523"/>
                  </a:lnTo>
                  <a:lnTo>
                    <a:pt x="397" y="525"/>
                  </a:lnTo>
                  <a:lnTo>
                    <a:pt x="395" y="525"/>
                  </a:lnTo>
                  <a:lnTo>
                    <a:pt x="392" y="530"/>
                  </a:lnTo>
                  <a:lnTo>
                    <a:pt x="390" y="530"/>
                  </a:lnTo>
                  <a:lnTo>
                    <a:pt x="390" y="530"/>
                  </a:lnTo>
                  <a:lnTo>
                    <a:pt x="390" y="530"/>
                  </a:lnTo>
                  <a:lnTo>
                    <a:pt x="387" y="530"/>
                  </a:lnTo>
                  <a:lnTo>
                    <a:pt x="385" y="532"/>
                  </a:lnTo>
                  <a:lnTo>
                    <a:pt x="383" y="532"/>
                  </a:lnTo>
                  <a:lnTo>
                    <a:pt x="378" y="535"/>
                  </a:lnTo>
                  <a:lnTo>
                    <a:pt x="376" y="532"/>
                  </a:lnTo>
                  <a:lnTo>
                    <a:pt x="373" y="532"/>
                  </a:lnTo>
                  <a:lnTo>
                    <a:pt x="373" y="535"/>
                  </a:lnTo>
                  <a:lnTo>
                    <a:pt x="371" y="535"/>
                  </a:lnTo>
                  <a:lnTo>
                    <a:pt x="371" y="535"/>
                  </a:lnTo>
                  <a:lnTo>
                    <a:pt x="371" y="537"/>
                  </a:lnTo>
                  <a:lnTo>
                    <a:pt x="371" y="537"/>
                  </a:lnTo>
                  <a:lnTo>
                    <a:pt x="371" y="537"/>
                  </a:lnTo>
                  <a:lnTo>
                    <a:pt x="373" y="540"/>
                  </a:lnTo>
                  <a:lnTo>
                    <a:pt x="373" y="540"/>
                  </a:lnTo>
                  <a:lnTo>
                    <a:pt x="373" y="540"/>
                  </a:lnTo>
                  <a:lnTo>
                    <a:pt x="373" y="542"/>
                  </a:lnTo>
                  <a:lnTo>
                    <a:pt x="373" y="542"/>
                  </a:lnTo>
                  <a:lnTo>
                    <a:pt x="373" y="544"/>
                  </a:lnTo>
                  <a:lnTo>
                    <a:pt x="373" y="544"/>
                  </a:lnTo>
                  <a:lnTo>
                    <a:pt x="373" y="547"/>
                  </a:lnTo>
                  <a:lnTo>
                    <a:pt x="373" y="547"/>
                  </a:lnTo>
                  <a:lnTo>
                    <a:pt x="373" y="547"/>
                  </a:lnTo>
                  <a:lnTo>
                    <a:pt x="376" y="551"/>
                  </a:lnTo>
                  <a:lnTo>
                    <a:pt x="378" y="551"/>
                  </a:lnTo>
                  <a:lnTo>
                    <a:pt x="378" y="554"/>
                  </a:lnTo>
                  <a:lnTo>
                    <a:pt x="378" y="554"/>
                  </a:lnTo>
                  <a:lnTo>
                    <a:pt x="378" y="554"/>
                  </a:lnTo>
                  <a:lnTo>
                    <a:pt x="378" y="556"/>
                  </a:lnTo>
                  <a:lnTo>
                    <a:pt x="378" y="556"/>
                  </a:lnTo>
                  <a:lnTo>
                    <a:pt x="380" y="558"/>
                  </a:lnTo>
                  <a:lnTo>
                    <a:pt x="380" y="558"/>
                  </a:lnTo>
                  <a:lnTo>
                    <a:pt x="380" y="558"/>
                  </a:lnTo>
                  <a:lnTo>
                    <a:pt x="380" y="561"/>
                  </a:lnTo>
                  <a:lnTo>
                    <a:pt x="380" y="561"/>
                  </a:lnTo>
                  <a:lnTo>
                    <a:pt x="380" y="561"/>
                  </a:lnTo>
                  <a:lnTo>
                    <a:pt x="380" y="563"/>
                  </a:lnTo>
                  <a:lnTo>
                    <a:pt x="380" y="563"/>
                  </a:lnTo>
                  <a:lnTo>
                    <a:pt x="380" y="563"/>
                  </a:lnTo>
                  <a:lnTo>
                    <a:pt x="380" y="566"/>
                  </a:lnTo>
                  <a:lnTo>
                    <a:pt x="380" y="568"/>
                  </a:lnTo>
                  <a:lnTo>
                    <a:pt x="380" y="568"/>
                  </a:lnTo>
                  <a:lnTo>
                    <a:pt x="380" y="570"/>
                  </a:lnTo>
                  <a:lnTo>
                    <a:pt x="383" y="570"/>
                  </a:lnTo>
                  <a:lnTo>
                    <a:pt x="383" y="573"/>
                  </a:lnTo>
                  <a:lnTo>
                    <a:pt x="387" y="573"/>
                  </a:lnTo>
                  <a:lnTo>
                    <a:pt x="387" y="575"/>
                  </a:lnTo>
                  <a:lnTo>
                    <a:pt x="390" y="575"/>
                  </a:lnTo>
                  <a:lnTo>
                    <a:pt x="390" y="575"/>
                  </a:lnTo>
                  <a:lnTo>
                    <a:pt x="392" y="580"/>
                  </a:lnTo>
                  <a:lnTo>
                    <a:pt x="397" y="582"/>
                  </a:lnTo>
                  <a:lnTo>
                    <a:pt x="397" y="584"/>
                  </a:lnTo>
                  <a:lnTo>
                    <a:pt x="399" y="587"/>
                  </a:lnTo>
                  <a:lnTo>
                    <a:pt x="399" y="587"/>
                  </a:lnTo>
                  <a:lnTo>
                    <a:pt x="399" y="589"/>
                  </a:lnTo>
                  <a:lnTo>
                    <a:pt x="397" y="596"/>
                  </a:lnTo>
                  <a:lnTo>
                    <a:pt x="395" y="599"/>
                  </a:lnTo>
                  <a:lnTo>
                    <a:pt x="392" y="603"/>
                  </a:lnTo>
                  <a:lnTo>
                    <a:pt x="392" y="603"/>
                  </a:lnTo>
                  <a:lnTo>
                    <a:pt x="392" y="603"/>
                  </a:lnTo>
                  <a:lnTo>
                    <a:pt x="392" y="606"/>
                  </a:lnTo>
                  <a:lnTo>
                    <a:pt x="392" y="606"/>
                  </a:lnTo>
                  <a:lnTo>
                    <a:pt x="392" y="606"/>
                  </a:lnTo>
                  <a:lnTo>
                    <a:pt x="392" y="608"/>
                  </a:lnTo>
                  <a:lnTo>
                    <a:pt x="395" y="608"/>
                  </a:lnTo>
                  <a:lnTo>
                    <a:pt x="395" y="608"/>
                  </a:lnTo>
                  <a:lnTo>
                    <a:pt x="395" y="610"/>
                  </a:lnTo>
                  <a:lnTo>
                    <a:pt x="395" y="610"/>
                  </a:lnTo>
                  <a:lnTo>
                    <a:pt x="392" y="610"/>
                  </a:lnTo>
                  <a:lnTo>
                    <a:pt x="392" y="613"/>
                  </a:lnTo>
                  <a:lnTo>
                    <a:pt x="392" y="613"/>
                  </a:lnTo>
                  <a:lnTo>
                    <a:pt x="392" y="613"/>
                  </a:lnTo>
                  <a:lnTo>
                    <a:pt x="392" y="615"/>
                  </a:lnTo>
                  <a:lnTo>
                    <a:pt x="392" y="615"/>
                  </a:lnTo>
                  <a:lnTo>
                    <a:pt x="395" y="618"/>
                  </a:lnTo>
                  <a:lnTo>
                    <a:pt x="395" y="618"/>
                  </a:lnTo>
                  <a:lnTo>
                    <a:pt x="395" y="618"/>
                  </a:lnTo>
                  <a:lnTo>
                    <a:pt x="392" y="620"/>
                  </a:lnTo>
                  <a:lnTo>
                    <a:pt x="392" y="620"/>
                  </a:lnTo>
                  <a:lnTo>
                    <a:pt x="392" y="622"/>
                  </a:lnTo>
                  <a:lnTo>
                    <a:pt x="392" y="622"/>
                  </a:lnTo>
                  <a:lnTo>
                    <a:pt x="392" y="625"/>
                  </a:lnTo>
                  <a:lnTo>
                    <a:pt x="392" y="627"/>
                  </a:lnTo>
                  <a:lnTo>
                    <a:pt x="392" y="627"/>
                  </a:lnTo>
                  <a:lnTo>
                    <a:pt x="392" y="629"/>
                  </a:lnTo>
                  <a:lnTo>
                    <a:pt x="390" y="634"/>
                  </a:lnTo>
                  <a:lnTo>
                    <a:pt x="390" y="636"/>
                  </a:lnTo>
                  <a:lnTo>
                    <a:pt x="387" y="639"/>
                  </a:lnTo>
                  <a:lnTo>
                    <a:pt x="385" y="639"/>
                  </a:lnTo>
                  <a:lnTo>
                    <a:pt x="385" y="639"/>
                  </a:lnTo>
                  <a:lnTo>
                    <a:pt x="385" y="641"/>
                  </a:lnTo>
                  <a:lnTo>
                    <a:pt x="385" y="641"/>
                  </a:lnTo>
                  <a:lnTo>
                    <a:pt x="385" y="644"/>
                  </a:lnTo>
                  <a:lnTo>
                    <a:pt x="385" y="646"/>
                  </a:lnTo>
                  <a:lnTo>
                    <a:pt x="385" y="646"/>
                  </a:lnTo>
                  <a:lnTo>
                    <a:pt x="385" y="648"/>
                  </a:lnTo>
                  <a:lnTo>
                    <a:pt x="383" y="653"/>
                  </a:lnTo>
                  <a:lnTo>
                    <a:pt x="383" y="655"/>
                  </a:lnTo>
                  <a:lnTo>
                    <a:pt x="385" y="658"/>
                  </a:lnTo>
                  <a:lnTo>
                    <a:pt x="385" y="658"/>
                  </a:lnTo>
                  <a:lnTo>
                    <a:pt x="380" y="660"/>
                  </a:lnTo>
                  <a:lnTo>
                    <a:pt x="380" y="663"/>
                  </a:lnTo>
                  <a:lnTo>
                    <a:pt x="380" y="665"/>
                  </a:lnTo>
                  <a:lnTo>
                    <a:pt x="380" y="665"/>
                  </a:lnTo>
                  <a:lnTo>
                    <a:pt x="380" y="665"/>
                  </a:lnTo>
                  <a:lnTo>
                    <a:pt x="380" y="665"/>
                  </a:lnTo>
                  <a:lnTo>
                    <a:pt x="380" y="667"/>
                  </a:lnTo>
                  <a:lnTo>
                    <a:pt x="378" y="677"/>
                  </a:lnTo>
                  <a:lnTo>
                    <a:pt x="378" y="677"/>
                  </a:lnTo>
                  <a:lnTo>
                    <a:pt x="378" y="677"/>
                  </a:lnTo>
                  <a:lnTo>
                    <a:pt x="378" y="679"/>
                  </a:lnTo>
                  <a:lnTo>
                    <a:pt x="380" y="679"/>
                  </a:lnTo>
                  <a:lnTo>
                    <a:pt x="380" y="681"/>
                  </a:lnTo>
                  <a:lnTo>
                    <a:pt x="380" y="681"/>
                  </a:lnTo>
                  <a:lnTo>
                    <a:pt x="380" y="681"/>
                  </a:lnTo>
                  <a:lnTo>
                    <a:pt x="380" y="684"/>
                  </a:lnTo>
                  <a:lnTo>
                    <a:pt x="380" y="684"/>
                  </a:lnTo>
                  <a:lnTo>
                    <a:pt x="378" y="686"/>
                  </a:lnTo>
                  <a:lnTo>
                    <a:pt x="373" y="689"/>
                  </a:lnTo>
                  <a:lnTo>
                    <a:pt x="369" y="691"/>
                  </a:lnTo>
                  <a:lnTo>
                    <a:pt x="366" y="696"/>
                  </a:lnTo>
                  <a:lnTo>
                    <a:pt x="366" y="698"/>
                  </a:lnTo>
                  <a:lnTo>
                    <a:pt x="364" y="698"/>
                  </a:lnTo>
                  <a:lnTo>
                    <a:pt x="364" y="698"/>
                  </a:lnTo>
                  <a:lnTo>
                    <a:pt x="364" y="698"/>
                  </a:lnTo>
                  <a:lnTo>
                    <a:pt x="359" y="700"/>
                  </a:lnTo>
                  <a:lnTo>
                    <a:pt x="352" y="703"/>
                  </a:lnTo>
                  <a:lnTo>
                    <a:pt x="347" y="703"/>
                  </a:lnTo>
                  <a:lnTo>
                    <a:pt x="345" y="703"/>
                  </a:lnTo>
                  <a:lnTo>
                    <a:pt x="345" y="703"/>
                  </a:lnTo>
                  <a:lnTo>
                    <a:pt x="345" y="703"/>
                  </a:lnTo>
                  <a:lnTo>
                    <a:pt x="345" y="703"/>
                  </a:lnTo>
                  <a:lnTo>
                    <a:pt x="345" y="705"/>
                  </a:lnTo>
                  <a:lnTo>
                    <a:pt x="345" y="705"/>
                  </a:lnTo>
                  <a:lnTo>
                    <a:pt x="345" y="705"/>
                  </a:lnTo>
                  <a:lnTo>
                    <a:pt x="345" y="707"/>
                  </a:lnTo>
                  <a:lnTo>
                    <a:pt x="343" y="707"/>
                  </a:lnTo>
                  <a:lnTo>
                    <a:pt x="343" y="707"/>
                  </a:lnTo>
                  <a:lnTo>
                    <a:pt x="343" y="707"/>
                  </a:lnTo>
                  <a:lnTo>
                    <a:pt x="343" y="707"/>
                  </a:lnTo>
                  <a:lnTo>
                    <a:pt x="340" y="710"/>
                  </a:lnTo>
                  <a:lnTo>
                    <a:pt x="340" y="710"/>
                  </a:lnTo>
                  <a:lnTo>
                    <a:pt x="338" y="707"/>
                  </a:lnTo>
                  <a:lnTo>
                    <a:pt x="338" y="707"/>
                  </a:lnTo>
                  <a:lnTo>
                    <a:pt x="335" y="710"/>
                  </a:lnTo>
                  <a:lnTo>
                    <a:pt x="335" y="710"/>
                  </a:lnTo>
                  <a:lnTo>
                    <a:pt x="335" y="710"/>
                  </a:lnTo>
                  <a:lnTo>
                    <a:pt x="328" y="712"/>
                  </a:lnTo>
                  <a:lnTo>
                    <a:pt x="328" y="712"/>
                  </a:lnTo>
                  <a:lnTo>
                    <a:pt x="326" y="715"/>
                  </a:lnTo>
                  <a:lnTo>
                    <a:pt x="326" y="715"/>
                  </a:lnTo>
                  <a:lnTo>
                    <a:pt x="326" y="715"/>
                  </a:lnTo>
                  <a:lnTo>
                    <a:pt x="326" y="717"/>
                  </a:lnTo>
                  <a:lnTo>
                    <a:pt x="324" y="717"/>
                  </a:lnTo>
                  <a:lnTo>
                    <a:pt x="324" y="717"/>
                  </a:lnTo>
                  <a:lnTo>
                    <a:pt x="321" y="717"/>
                  </a:lnTo>
                  <a:lnTo>
                    <a:pt x="317" y="719"/>
                  </a:lnTo>
                  <a:lnTo>
                    <a:pt x="314" y="717"/>
                  </a:lnTo>
                  <a:lnTo>
                    <a:pt x="312" y="719"/>
                  </a:lnTo>
                  <a:lnTo>
                    <a:pt x="309" y="722"/>
                  </a:lnTo>
                  <a:lnTo>
                    <a:pt x="307" y="724"/>
                  </a:lnTo>
                  <a:lnTo>
                    <a:pt x="307" y="724"/>
                  </a:lnTo>
                  <a:lnTo>
                    <a:pt x="307" y="724"/>
                  </a:lnTo>
                  <a:lnTo>
                    <a:pt x="307" y="724"/>
                  </a:lnTo>
                  <a:lnTo>
                    <a:pt x="305" y="726"/>
                  </a:lnTo>
                  <a:lnTo>
                    <a:pt x="305" y="726"/>
                  </a:lnTo>
                  <a:lnTo>
                    <a:pt x="300" y="729"/>
                  </a:lnTo>
                  <a:lnTo>
                    <a:pt x="298" y="729"/>
                  </a:lnTo>
                  <a:lnTo>
                    <a:pt x="298" y="729"/>
                  </a:lnTo>
                  <a:lnTo>
                    <a:pt x="288" y="729"/>
                  </a:lnTo>
                  <a:lnTo>
                    <a:pt x="279" y="724"/>
                  </a:lnTo>
                  <a:lnTo>
                    <a:pt x="279" y="722"/>
                  </a:lnTo>
                  <a:lnTo>
                    <a:pt x="279" y="722"/>
                  </a:lnTo>
                  <a:lnTo>
                    <a:pt x="276" y="719"/>
                  </a:lnTo>
                  <a:lnTo>
                    <a:pt x="276" y="719"/>
                  </a:lnTo>
                  <a:lnTo>
                    <a:pt x="276" y="717"/>
                  </a:lnTo>
                  <a:lnTo>
                    <a:pt x="274" y="717"/>
                  </a:lnTo>
                  <a:lnTo>
                    <a:pt x="274" y="717"/>
                  </a:lnTo>
                  <a:lnTo>
                    <a:pt x="274" y="717"/>
                  </a:lnTo>
                  <a:lnTo>
                    <a:pt x="272" y="719"/>
                  </a:lnTo>
                  <a:lnTo>
                    <a:pt x="269" y="719"/>
                  </a:lnTo>
                  <a:lnTo>
                    <a:pt x="269" y="719"/>
                  </a:lnTo>
                  <a:lnTo>
                    <a:pt x="267" y="719"/>
                  </a:lnTo>
                  <a:lnTo>
                    <a:pt x="267" y="722"/>
                  </a:lnTo>
                  <a:lnTo>
                    <a:pt x="267" y="722"/>
                  </a:lnTo>
                  <a:lnTo>
                    <a:pt x="267" y="722"/>
                  </a:lnTo>
                  <a:lnTo>
                    <a:pt x="264" y="722"/>
                  </a:lnTo>
                  <a:lnTo>
                    <a:pt x="264" y="724"/>
                  </a:lnTo>
                  <a:lnTo>
                    <a:pt x="264" y="724"/>
                  </a:lnTo>
                  <a:lnTo>
                    <a:pt x="264" y="726"/>
                  </a:lnTo>
                  <a:lnTo>
                    <a:pt x="264" y="726"/>
                  </a:lnTo>
                  <a:lnTo>
                    <a:pt x="264" y="726"/>
                  </a:lnTo>
                  <a:lnTo>
                    <a:pt x="264" y="726"/>
                  </a:lnTo>
                  <a:lnTo>
                    <a:pt x="262" y="726"/>
                  </a:lnTo>
                  <a:lnTo>
                    <a:pt x="260" y="726"/>
                  </a:lnTo>
                  <a:lnTo>
                    <a:pt x="257" y="729"/>
                  </a:lnTo>
                  <a:lnTo>
                    <a:pt x="253" y="729"/>
                  </a:lnTo>
                  <a:lnTo>
                    <a:pt x="248" y="726"/>
                  </a:lnTo>
                  <a:lnTo>
                    <a:pt x="246" y="726"/>
                  </a:lnTo>
                  <a:lnTo>
                    <a:pt x="246" y="726"/>
                  </a:lnTo>
                  <a:lnTo>
                    <a:pt x="243" y="724"/>
                  </a:lnTo>
                  <a:lnTo>
                    <a:pt x="243" y="724"/>
                  </a:lnTo>
                  <a:lnTo>
                    <a:pt x="243" y="724"/>
                  </a:lnTo>
                  <a:lnTo>
                    <a:pt x="238" y="726"/>
                  </a:lnTo>
                  <a:lnTo>
                    <a:pt x="238" y="726"/>
                  </a:lnTo>
                  <a:lnTo>
                    <a:pt x="236" y="726"/>
                  </a:lnTo>
                  <a:lnTo>
                    <a:pt x="217" y="722"/>
                  </a:lnTo>
                  <a:lnTo>
                    <a:pt x="215" y="724"/>
                  </a:lnTo>
                  <a:lnTo>
                    <a:pt x="212" y="724"/>
                  </a:lnTo>
                  <a:lnTo>
                    <a:pt x="212" y="722"/>
                  </a:lnTo>
                  <a:lnTo>
                    <a:pt x="208" y="722"/>
                  </a:lnTo>
                  <a:lnTo>
                    <a:pt x="205" y="722"/>
                  </a:lnTo>
                  <a:lnTo>
                    <a:pt x="205" y="729"/>
                  </a:lnTo>
                  <a:lnTo>
                    <a:pt x="205" y="731"/>
                  </a:lnTo>
                  <a:lnTo>
                    <a:pt x="205" y="738"/>
                  </a:lnTo>
                  <a:lnTo>
                    <a:pt x="203" y="741"/>
                  </a:lnTo>
                  <a:lnTo>
                    <a:pt x="201" y="745"/>
                  </a:lnTo>
                  <a:lnTo>
                    <a:pt x="201" y="745"/>
                  </a:lnTo>
                  <a:lnTo>
                    <a:pt x="201" y="745"/>
                  </a:lnTo>
                  <a:lnTo>
                    <a:pt x="196" y="743"/>
                  </a:lnTo>
                  <a:lnTo>
                    <a:pt x="196" y="741"/>
                  </a:lnTo>
                  <a:lnTo>
                    <a:pt x="194" y="738"/>
                  </a:lnTo>
                  <a:lnTo>
                    <a:pt x="189" y="738"/>
                  </a:lnTo>
                  <a:lnTo>
                    <a:pt x="186" y="738"/>
                  </a:lnTo>
                  <a:lnTo>
                    <a:pt x="184" y="738"/>
                  </a:lnTo>
                  <a:lnTo>
                    <a:pt x="182" y="738"/>
                  </a:lnTo>
                  <a:lnTo>
                    <a:pt x="179" y="738"/>
                  </a:lnTo>
                  <a:lnTo>
                    <a:pt x="177" y="741"/>
                  </a:lnTo>
                  <a:lnTo>
                    <a:pt x="177" y="741"/>
                  </a:lnTo>
                  <a:lnTo>
                    <a:pt x="175" y="743"/>
                  </a:lnTo>
                  <a:lnTo>
                    <a:pt x="172" y="743"/>
                  </a:lnTo>
                  <a:lnTo>
                    <a:pt x="170" y="743"/>
                  </a:lnTo>
                  <a:lnTo>
                    <a:pt x="168" y="748"/>
                  </a:lnTo>
                  <a:lnTo>
                    <a:pt x="165" y="748"/>
                  </a:lnTo>
                  <a:lnTo>
                    <a:pt x="165" y="748"/>
                  </a:lnTo>
                  <a:lnTo>
                    <a:pt x="163" y="748"/>
                  </a:lnTo>
                  <a:lnTo>
                    <a:pt x="160" y="748"/>
                  </a:lnTo>
                  <a:lnTo>
                    <a:pt x="160" y="752"/>
                  </a:lnTo>
                  <a:lnTo>
                    <a:pt x="160" y="752"/>
                  </a:lnTo>
                  <a:lnTo>
                    <a:pt x="156" y="752"/>
                  </a:lnTo>
                  <a:lnTo>
                    <a:pt x="156" y="752"/>
                  </a:lnTo>
                  <a:lnTo>
                    <a:pt x="153" y="755"/>
                  </a:lnTo>
                  <a:lnTo>
                    <a:pt x="153" y="757"/>
                  </a:lnTo>
                  <a:lnTo>
                    <a:pt x="151" y="760"/>
                  </a:lnTo>
                  <a:lnTo>
                    <a:pt x="151" y="760"/>
                  </a:lnTo>
                  <a:lnTo>
                    <a:pt x="151" y="762"/>
                  </a:lnTo>
                  <a:lnTo>
                    <a:pt x="149" y="762"/>
                  </a:lnTo>
                  <a:lnTo>
                    <a:pt x="149" y="762"/>
                  </a:lnTo>
                  <a:lnTo>
                    <a:pt x="149" y="764"/>
                  </a:lnTo>
                  <a:lnTo>
                    <a:pt x="149" y="764"/>
                  </a:lnTo>
                  <a:lnTo>
                    <a:pt x="146" y="764"/>
                  </a:lnTo>
                  <a:lnTo>
                    <a:pt x="134" y="767"/>
                  </a:lnTo>
                  <a:lnTo>
                    <a:pt x="132" y="767"/>
                  </a:lnTo>
                  <a:lnTo>
                    <a:pt x="127" y="769"/>
                  </a:lnTo>
                  <a:lnTo>
                    <a:pt x="127" y="769"/>
                  </a:lnTo>
                  <a:lnTo>
                    <a:pt x="125" y="769"/>
                  </a:lnTo>
                  <a:lnTo>
                    <a:pt x="123" y="767"/>
                  </a:lnTo>
                  <a:lnTo>
                    <a:pt x="123" y="767"/>
                  </a:lnTo>
                  <a:lnTo>
                    <a:pt x="120" y="767"/>
                  </a:lnTo>
                  <a:lnTo>
                    <a:pt x="120" y="767"/>
                  </a:lnTo>
                  <a:lnTo>
                    <a:pt x="118" y="767"/>
                  </a:lnTo>
                  <a:lnTo>
                    <a:pt x="116" y="769"/>
                  </a:lnTo>
                  <a:lnTo>
                    <a:pt x="116" y="769"/>
                  </a:lnTo>
                  <a:lnTo>
                    <a:pt x="113" y="767"/>
                  </a:lnTo>
                  <a:lnTo>
                    <a:pt x="113" y="767"/>
                  </a:lnTo>
                  <a:lnTo>
                    <a:pt x="111" y="767"/>
                  </a:lnTo>
                  <a:lnTo>
                    <a:pt x="111" y="769"/>
                  </a:lnTo>
                  <a:lnTo>
                    <a:pt x="111" y="769"/>
                  </a:lnTo>
                  <a:lnTo>
                    <a:pt x="111" y="769"/>
                  </a:lnTo>
                  <a:lnTo>
                    <a:pt x="108" y="769"/>
                  </a:lnTo>
                  <a:lnTo>
                    <a:pt x="108" y="769"/>
                  </a:lnTo>
                  <a:lnTo>
                    <a:pt x="106" y="769"/>
                  </a:lnTo>
                  <a:lnTo>
                    <a:pt x="101" y="767"/>
                  </a:lnTo>
                  <a:lnTo>
                    <a:pt x="99" y="767"/>
                  </a:lnTo>
                  <a:lnTo>
                    <a:pt x="97" y="771"/>
                  </a:lnTo>
                  <a:lnTo>
                    <a:pt x="97" y="774"/>
                  </a:lnTo>
                  <a:lnTo>
                    <a:pt x="87" y="774"/>
                  </a:lnTo>
                  <a:lnTo>
                    <a:pt x="85" y="776"/>
                  </a:lnTo>
                  <a:lnTo>
                    <a:pt x="82" y="778"/>
                  </a:lnTo>
                  <a:lnTo>
                    <a:pt x="80" y="778"/>
                  </a:lnTo>
                  <a:lnTo>
                    <a:pt x="75" y="776"/>
                  </a:lnTo>
                  <a:lnTo>
                    <a:pt x="73" y="776"/>
                  </a:lnTo>
                  <a:lnTo>
                    <a:pt x="73" y="781"/>
                  </a:lnTo>
                  <a:lnTo>
                    <a:pt x="71" y="783"/>
                  </a:lnTo>
                  <a:lnTo>
                    <a:pt x="56" y="783"/>
                  </a:lnTo>
                  <a:lnTo>
                    <a:pt x="54" y="783"/>
                  </a:lnTo>
                  <a:lnTo>
                    <a:pt x="52" y="786"/>
                  </a:lnTo>
                  <a:lnTo>
                    <a:pt x="52" y="786"/>
                  </a:lnTo>
                  <a:lnTo>
                    <a:pt x="49" y="788"/>
                  </a:lnTo>
                  <a:lnTo>
                    <a:pt x="42" y="788"/>
                  </a:lnTo>
                  <a:lnTo>
                    <a:pt x="35" y="788"/>
                  </a:lnTo>
                  <a:lnTo>
                    <a:pt x="33" y="788"/>
                  </a:lnTo>
                  <a:lnTo>
                    <a:pt x="30" y="790"/>
                  </a:lnTo>
                  <a:lnTo>
                    <a:pt x="30" y="790"/>
                  </a:lnTo>
                  <a:lnTo>
                    <a:pt x="30" y="790"/>
                  </a:lnTo>
                  <a:lnTo>
                    <a:pt x="28" y="788"/>
                  </a:lnTo>
                  <a:lnTo>
                    <a:pt x="26" y="786"/>
                  </a:lnTo>
                  <a:lnTo>
                    <a:pt x="26" y="786"/>
                  </a:lnTo>
                  <a:lnTo>
                    <a:pt x="26" y="786"/>
                  </a:lnTo>
                  <a:lnTo>
                    <a:pt x="21" y="786"/>
                  </a:lnTo>
                  <a:lnTo>
                    <a:pt x="21" y="786"/>
                  </a:lnTo>
                  <a:lnTo>
                    <a:pt x="19" y="786"/>
                  </a:lnTo>
                  <a:lnTo>
                    <a:pt x="19" y="786"/>
                  </a:lnTo>
                  <a:lnTo>
                    <a:pt x="19" y="788"/>
                  </a:lnTo>
                  <a:lnTo>
                    <a:pt x="19" y="788"/>
                  </a:lnTo>
                  <a:lnTo>
                    <a:pt x="16" y="788"/>
                  </a:lnTo>
                  <a:lnTo>
                    <a:pt x="16" y="788"/>
                  </a:lnTo>
                  <a:lnTo>
                    <a:pt x="14" y="786"/>
                  </a:lnTo>
                  <a:lnTo>
                    <a:pt x="14" y="786"/>
                  </a:lnTo>
                  <a:lnTo>
                    <a:pt x="14" y="783"/>
                  </a:lnTo>
                  <a:lnTo>
                    <a:pt x="11" y="783"/>
                  </a:lnTo>
                  <a:lnTo>
                    <a:pt x="9" y="783"/>
                  </a:lnTo>
                  <a:lnTo>
                    <a:pt x="9" y="783"/>
                  </a:lnTo>
                  <a:lnTo>
                    <a:pt x="4" y="781"/>
                  </a:lnTo>
                  <a:lnTo>
                    <a:pt x="2" y="778"/>
                  </a:lnTo>
                  <a:lnTo>
                    <a:pt x="0" y="776"/>
                  </a:lnTo>
                  <a:lnTo>
                    <a:pt x="0" y="769"/>
                  </a:lnTo>
                  <a:lnTo>
                    <a:pt x="0" y="757"/>
                  </a:lnTo>
                  <a:lnTo>
                    <a:pt x="0" y="755"/>
                  </a:lnTo>
                  <a:lnTo>
                    <a:pt x="4" y="750"/>
                  </a:lnTo>
                  <a:lnTo>
                    <a:pt x="4" y="748"/>
                  </a:lnTo>
                  <a:lnTo>
                    <a:pt x="4" y="743"/>
                  </a:lnTo>
                  <a:lnTo>
                    <a:pt x="4" y="738"/>
                  </a:lnTo>
                  <a:lnTo>
                    <a:pt x="4" y="736"/>
                  </a:lnTo>
                  <a:lnTo>
                    <a:pt x="7" y="731"/>
                  </a:lnTo>
                  <a:lnTo>
                    <a:pt x="9" y="724"/>
                  </a:lnTo>
                  <a:lnTo>
                    <a:pt x="11" y="719"/>
                  </a:lnTo>
                  <a:lnTo>
                    <a:pt x="14" y="715"/>
                  </a:lnTo>
                  <a:lnTo>
                    <a:pt x="14" y="712"/>
                  </a:lnTo>
                  <a:lnTo>
                    <a:pt x="16" y="705"/>
                  </a:lnTo>
                  <a:lnTo>
                    <a:pt x="19" y="700"/>
                  </a:lnTo>
                  <a:lnTo>
                    <a:pt x="21" y="698"/>
                  </a:lnTo>
                  <a:lnTo>
                    <a:pt x="26" y="696"/>
                  </a:lnTo>
                  <a:lnTo>
                    <a:pt x="28" y="693"/>
                  </a:lnTo>
                  <a:lnTo>
                    <a:pt x="28" y="693"/>
                  </a:lnTo>
                  <a:lnTo>
                    <a:pt x="28" y="691"/>
                  </a:lnTo>
                  <a:lnTo>
                    <a:pt x="30" y="689"/>
                  </a:lnTo>
                  <a:lnTo>
                    <a:pt x="30" y="689"/>
                  </a:lnTo>
                  <a:lnTo>
                    <a:pt x="33" y="686"/>
                  </a:lnTo>
                  <a:lnTo>
                    <a:pt x="35" y="679"/>
                  </a:lnTo>
                  <a:lnTo>
                    <a:pt x="37" y="679"/>
                  </a:lnTo>
                  <a:lnTo>
                    <a:pt x="40" y="679"/>
                  </a:lnTo>
                  <a:lnTo>
                    <a:pt x="42" y="677"/>
                  </a:lnTo>
                  <a:lnTo>
                    <a:pt x="42" y="677"/>
                  </a:lnTo>
                  <a:lnTo>
                    <a:pt x="42" y="674"/>
                  </a:lnTo>
                  <a:lnTo>
                    <a:pt x="45" y="672"/>
                  </a:lnTo>
                  <a:lnTo>
                    <a:pt x="45" y="670"/>
                  </a:lnTo>
                  <a:lnTo>
                    <a:pt x="45" y="667"/>
                  </a:lnTo>
                  <a:lnTo>
                    <a:pt x="45" y="667"/>
                  </a:lnTo>
                  <a:lnTo>
                    <a:pt x="47" y="665"/>
                  </a:lnTo>
                  <a:lnTo>
                    <a:pt x="49" y="663"/>
                  </a:lnTo>
                  <a:lnTo>
                    <a:pt x="52" y="655"/>
                  </a:lnTo>
                  <a:lnTo>
                    <a:pt x="52" y="651"/>
                  </a:lnTo>
                  <a:lnTo>
                    <a:pt x="49" y="639"/>
                  </a:lnTo>
                  <a:lnTo>
                    <a:pt x="49" y="622"/>
                  </a:lnTo>
                  <a:lnTo>
                    <a:pt x="47" y="618"/>
                  </a:lnTo>
                  <a:lnTo>
                    <a:pt x="47" y="615"/>
                  </a:lnTo>
                  <a:lnTo>
                    <a:pt x="45" y="615"/>
                  </a:lnTo>
                  <a:lnTo>
                    <a:pt x="45" y="615"/>
                  </a:lnTo>
                  <a:lnTo>
                    <a:pt x="45" y="613"/>
                  </a:lnTo>
                  <a:lnTo>
                    <a:pt x="45" y="613"/>
                  </a:lnTo>
                  <a:lnTo>
                    <a:pt x="45" y="610"/>
                  </a:lnTo>
                  <a:lnTo>
                    <a:pt x="45" y="603"/>
                  </a:lnTo>
                  <a:lnTo>
                    <a:pt x="40" y="582"/>
                  </a:lnTo>
                  <a:lnTo>
                    <a:pt x="40" y="575"/>
                  </a:lnTo>
                  <a:lnTo>
                    <a:pt x="42" y="573"/>
                  </a:lnTo>
                  <a:lnTo>
                    <a:pt x="45" y="568"/>
                  </a:lnTo>
                  <a:lnTo>
                    <a:pt x="45" y="566"/>
                  </a:lnTo>
                  <a:lnTo>
                    <a:pt x="45" y="563"/>
                  </a:lnTo>
                  <a:lnTo>
                    <a:pt x="45" y="556"/>
                  </a:lnTo>
                  <a:lnTo>
                    <a:pt x="45" y="554"/>
                  </a:lnTo>
                  <a:lnTo>
                    <a:pt x="47" y="547"/>
                  </a:lnTo>
                  <a:lnTo>
                    <a:pt x="49" y="540"/>
                  </a:lnTo>
                  <a:lnTo>
                    <a:pt x="49" y="535"/>
                  </a:lnTo>
                  <a:lnTo>
                    <a:pt x="52" y="532"/>
                  </a:lnTo>
                  <a:lnTo>
                    <a:pt x="52" y="530"/>
                  </a:lnTo>
                  <a:lnTo>
                    <a:pt x="52" y="523"/>
                  </a:lnTo>
                  <a:lnTo>
                    <a:pt x="52" y="521"/>
                  </a:lnTo>
                  <a:lnTo>
                    <a:pt x="42" y="509"/>
                  </a:lnTo>
                  <a:lnTo>
                    <a:pt x="42" y="506"/>
                  </a:lnTo>
                  <a:lnTo>
                    <a:pt x="42" y="506"/>
                  </a:lnTo>
                  <a:lnTo>
                    <a:pt x="42" y="506"/>
                  </a:lnTo>
                  <a:lnTo>
                    <a:pt x="45" y="506"/>
                  </a:lnTo>
                  <a:lnTo>
                    <a:pt x="45" y="506"/>
                  </a:lnTo>
                  <a:lnTo>
                    <a:pt x="47" y="506"/>
                  </a:lnTo>
                  <a:lnTo>
                    <a:pt x="47" y="502"/>
                  </a:lnTo>
                  <a:lnTo>
                    <a:pt x="47" y="502"/>
                  </a:lnTo>
                  <a:lnTo>
                    <a:pt x="45" y="502"/>
                  </a:lnTo>
                  <a:lnTo>
                    <a:pt x="45" y="502"/>
                  </a:lnTo>
                  <a:lnTo>
                    <a:pt x="45" y="499"/>
                  </a:lnTo>
                  <a:lnTo>
                    <a:pt x="45" y="499"/>
                  </a:lnTo>
                  <a:lnTo>
                    <a:pt x="45" y="499"/>
                  </a:lnTo>
                  <a:lnTo>
                    <a:pt x="45" y="497"/>
                  </a:lnTo>
                  <a:lnTo>
                    <a:pt x="45" y="497"/>
                  </a:lnTo>
                  <a:lnTo>
                    <a:pt x="42" y="497"/>
                  </a:lnTo>
                  <a:lnTo>
                    <a:pt x="42" y="497"/>
                  </a:lnTo>
                  <a:lnTo>
                    <a:pt x="42" y="495"/>
                  </a:lnTo>
                  <a:lnTo>
                    <a:pt x="42" y="495"/>
                  </a:lnTo>
                  <a:lnTo>
                    <a:pt x="42" y="495"/>
                  </a:lnTo>
                  <a:lnTo>
                    <a:pt x="42" y="495"/>
                  </a:lnTo>
                  <a:lnTo>
                    <a:pt x="45" y="495"/>
                  </a:lnTo>
                  <a:lnTo>
                    <a:pt x="45" y="492"/>
                  </a:lnTo>
                  <a:lnTo>
                    <a:pt x="47" y="492"/>
                  </a:lnTo>
                  <a:lnTo>
                    <a:pt x="47" y="490"/>
                  </a:lnTo>
                  <a:lnTo>
                    <a:pt x="47" y="490"/>
                  </a:lnTo>
                  <a:lnTo>
                    <a:pt x="45" y="487"/>
                  </a:lnTo>
                  <a:lnTo>
                    <a:pt x="45" y="487"/>
                  </a:lnTo>
                  <a:lnTo>
                    <a:pt x="47" y="485"/>
                  </a:lnTo>
                  <a:lnTo>
                    <a:pt x="45" y="485"/>
                  </a:lnTo>
                  <a:lnTo>
                    <a:pt x="42" y="480"/>
                  </a:lnTo>
                  <a:lnTo>
                    <a:pt x="42" y="480"/>
                  </a:lnTo>
                  <a:lnTo>
                    <a:pt x="45" y="478"/>
                  </a:lnTo>
                  <a:lnTo>
                    <a:pt x="47" y="473"/>
                  </a:lnTo>
                  <a:lnTo>
                    <a:pt x="49" y="471"/>
                  </a:lnTo>
                  <a:lnTo>
                    <a:pt x="47" y="469"/>
                  </a:lnTo>
                  <a:lnTo>
                    <a:pt x="47" y="469"/>
                  </a:lnTo>
                  <a:lnTo>
                    <a:pt x="45" y="466"/>
                  </a:lnTo>
                  <a:lnTo>
                    <a:pt x="45" y="464"/>
                  </a:lnTo>
                  <a:lnTo>
                    <a:pt x="45" y="464"/>
                  </a:lnTo>
                  <a:lnTo>
                    <a:pt x="47" y="461"/>
                  </a:lnTo>
                  <a:lnTo>
                    <a:pt x="49" y="464"/>
                  </a:lnTo>
                  <a:lnTo>
                    <a:pt x="49" y="464"/>
                  </a:lnTo>
                  <a:lnTo>
                    <a:pt x="52" y="464"/>
                  </a:lnTo>
                  <a:lnTo>
                    <a:pt x="49" y="461"/>
                  </a:lnTo>
                  <a:lnTo>
                    <a:pt x="49" y="461"/>
                  </a:lnTo>
                  <a:lnTo>
                    <a:pt x="49" y="461"/>
                  </a:lnTo>
                  <a:lnTo>
                    <a:pt x="52" y="459"/>
                  </a:lnTo>
                  <a:lnTo>
                    <a:pt x="54" y="459"/>
                  </a:lnTo>
                  <a:lnTo>
                    <a:pt x="54" y="459"/>
                  </a:lnTo>
                  <a:lnTo>
                    <a:pt x="56" y="457"/>
                  </a:lnTo>
                  <a:lnTo>
                    <a:pt x="56" y="457"/>
                  </a:lnTo>
                  <a:lnTo>
                    <a:pt x="59" y="454"/>
                  </a:lnTo>
                  <a:lnTo>
                    <a:pt x="59" y="454"/>
                  </a:lnTo>
                  <a:lnTo>
                    <a:pt x="61" y="454"/>
                  </a:lnTo>
                  <a:lnTo>
                    <a:pt x="61" y="452"/>
                  </a:lnTo>
                  <a:lnTo>
                    <a:pt x="63" y="447"/>
                  </a:lnTo>
                  <a:lnTo>
                    <a:pt x="63" y="447"/>
                  </a:lnTo>
                  <a:lnTo>
                    <a:pt x="68" y="445"/>
                  </a:lnTo>
                  <a:lnTo>
                    <a:pt x="75" y="435"/>
                  </a:lnTo>
                  <a:lnTo>
                    <a:pt x="75" y="433"/>
                  </a:lnTo>
                  <a:lnTo>
                    <a:pt x="78" y="433"/>
                  </a:lnTo>
                  <a:lnTo>
                    <a:pt x="78" y="431"/>
                  </a:lnTo>
                  <a:lnTo>
                    <a:pt x="78" y="431"/>
                  </a:lnTo>
                  <a:lnTo>
                    <a:pt x="78" y="431"/>
                  </a:lnTo>
                  <a:lnTo>
                    <a:pt x="80" y="431"/>
                  </a:lnTo>
                  <a:lnTo>
                    <a:pt x="80" y="431"/>
                  </a:lnTo>
                  <a:lnTo>
                    <a:pt x="80" y="428"/>
                  </a:lnTo>
                  <a:lnTo>
                    <a:pt x="80" y="428"/>
                  </a:lnTo>
                  <a:lnTo>
                    <a:pt x="80" y="428"/>
                  </a:lnTo>
                  <a:lnTo>
                    <a:pt x="82" y="424"/>
                  </a:lnTo>
                  <a:lnTo>
                    <a:pt x="82" y="421"/>
                  </a:lnTo>
                  <a:lnTo>
                    <a:pt x="80" y="421"/>
                  </a:lnTo>
                  <a:lnTo>
                    <a:pt x="78" y="419"/>
                  </a:lnTo>
                  <a:lnTo>
                    <a:pt x="78" y="416"/>
                  </a:lnTo>
                  <a:lnTo>
                    <a:pt x="78" y="414"/>
                  </a:lnTo>
                  <a:lnTo>
                    <a:pt x="78" y="412"/>
                  </a:lnTo>
                  <a:lnTo>
                    <a:pt x="80" y="409"/>
                  </a:lnTo>
                  <a:lnTo>
                    <a:pt x="85" y="409"/>
                  </a:lnTo>
                  <a:lnTo>
                    <a:pt x="87" y="409"/>
                  </a:lnTo>
                  <a:lnTo>
                    <a:pt x="89" y="407"/>
                  </a:lnTo>
                  <a:lnTo>
                    <a:pt x="89" y="405"/>
                  </a:lnTo>
                  <a:lnTo>
                    <a:pt x="94" y="398"/>
                  </a:lnTo>
                  <a:lnTo>
                    <a:pt x="94" y="395"/>
                  </a:lnTo>
                  <a:lnTo>
                    <a:pt x="97" y="395"/>
                  </a:lnTo>
                  <a:lnTo>
                    <a:pt x="97" y="395"/>
                  </a:lnTo>
                  <a:lnTo>
                    <a:pt x="97" y="393"/>
                  </a:lnTo>
                  <a:lnTo>
                    <a:pt x="97" y="390"/>
                  </a:lnTo>
                  <a:lnTo>
                    <a:pt x="94" y="388"/>
                  </a:lnTo>
                  <a:lnTo>
                    <a:pt x="94" y="386"/>
                  </a:lnTo>
                  <a:lnTo>
                    <a:pt x="94" y="386"/>
                  </a:lnTo>
                  <a:lnTo>
                    <a:pt x="94" y="383"/>
                  </a:lnTo>
                  <a:lnTo>
                    <a:pt x="97" y="383"/>
                  </a:lnTo>
                  <a:lnTo>
                    <a:pt x="99" y="383"/>
                  </a:lnTo>
                  <a:lnTo>
                    <a:pt x="97" y="379"/>
                  </a:lnTo>
                  <a:lnTo>
                    <a:pt x="92" y="376"/>
                  </a:lnTo>
                  <a:lnTo>
                    <a:pt x="89" y="374"/>
                  </a:lnTo>
                  <a:lnTo>
                    <a:pt x="94" y="372"/>
                  </a:lnTo>
                  <a:lnTo>
                    <a:pt x="94" y="369"/>
                  </a:lnTo>
                  <a:lnTo>
                    <a:pt x="94" y="367"/>
                  </a:lnTo>
                  <a:lnTo>
                    <a:pt x="92" y="367"/>
                  </a:lnTo>
                  <a:lnTo>
                    <a:pt x="87" y="362"/>
                  </a:lnTo>
                  <a:lnTo>
                    <a:pt x="85" y="360"/>
                  </a:lnTo>
                  <a:lnTo>
                    <a:pt x="80" y="346"/>
                  </a:lnTo>
                  <a:lnTo>
                    <a:pt x="78" y="343"/>
                  </a:lnTo>
                  <a:lnTo>
                    <a:pt x="78" y="341"/>
                  </a:lnTo>
                  <a:lnTo>
                    <a:pt x="75" y="341"/>
                  </a:lnTo>
                  <a:lnTo>
                    <a:pt x="73" y="338"/>
                  </a:lnTo>
                  <a:lnTo>
                    <a:pt x="73" y="338"/>
                  </a:lnTo>
                  <a:lnTo>
                    <a:pt x="73" y="338"/>
                  </a:lnTo>
                  <a:lnTo>
                    <a:pt x="73" y="336"/>
                  </a:lnTo>
                  <a:lnTo>
                    <a:pt x="73" y="336"/>
                  </a:lnTo>
                  <a:lnTo>
                    <a:pt x="73" y="336"/>
                  </a:lnTo>
                  <a:lnTo>
                    <a:pt x="73" y="334"/>
                  </a:lnTo>
                  <a:lnTo>
                    <a:pt x="73" y="331"/>
                  </a:lnTo>
                  <a:lnTo>
                    <a:pt x="73" y="331"/>
                  </a:lnTo>
                  <a:lnTo>
                    <a:pt x="73" y="331"/>
                  </a:lnTo>
                  <a:lnTo>
                    <a:pt x="73" y="320"/>
                  </a:lnTo>
                  <a:lnTo>
                    <a:pt x="75" y="315"/>
                  </a:lnTo>
                  <a:lnTo>
                    <a:pt x="75" y="312"/>
                  </a:lnTo>
                  <a:lnTo>
                    <a:pt x="73" y="310"/>
                  </a:lnTo>
                  <a:lnTo>
                    <a:pt x="75" y="305"/>
                  </a:lnTo>
                  <a:lnTo>
                    <a:pt x="75" y="305"/>
                  </a:lnTo>
                  <a:lnTo>
                    <a:pt x="78" y="305"/>
                  </a:lnTo>
                  <a:lnTo>
                    <a:pt x="80" y="305"/>
                  </a:lnTo>
                  <a:lnTo>
                    <a:pt x="80" y="305"/>
                  </a:lnTo>
                  <a:lnTo>
                    <a:pt x="82" y="303"/>
                  </a:lnTo>
                  <a:lnTo>
                    <a:pt x="82" y="303"/>
                  </a:lnTo>
                  <a:lnTo>
                    <a:pt x="85" y="296"/>
                  </a:lnTo>
                  <a:lnTo>
                    <a:pt x="85" y="293"/>
                  </a:lnTo>
                  <a:lnTo>
                    <a:pt x="87" y="293"/>
                  </a:lnTo>
                  <a:lnTo>
                    <a:pt x="89" y="293"/>
                  </a:lnTo>
                  <a:lnTo>
                    <a:pt x="92" y="293"/>
                  </a:lnTo>
                  <a:lnTo>
                    <a:pt x="92" y="293"/>
                  </a:lnTo>
                  <a:lnTo>
                    <a:pt x="94" y="291"/>
                  </a:lnTo>
                  <a:lnTo>
                    <a:pt x="97" y="289"/>
                  </a:lnTo>
                  <a:lnTo>
                    <a:pt x="99" y="289"/>
                  </a:lnTo>
                  <a:lnTo>
                    <a:pt x="99" y="286"/>
                  </a:lnTo>
                  <a:lnTo>
                    <a:pt x="104" y="284"/>
                  </a:lnTo>
                  <a:lnTo>
                    <a:pt x="104" y="284"/>
                  </a:lnTo>
                  <a:lnTo>
                    <a:pt x="106" y="279"/>
                  </a:lnTo>
                  <a:lnTo>
                    <a:pt x="108" y="277"/>
                  </a:lnTo>
                  <a:lnTo>
                    <a:pt x="113" y="277"/>
                  </a:lnTo>
                  <a:lnTo>
                    <a:pt x="116" y="275"/>
                  </a:lnTo>
                  <a:lnTo>
                    <a:pt x="116" y="275"/>
                  </a:lnTo>
                  <a:lnTo>
                    <a:pt x="116" y="272"/>
                  </a:lnTo>
                  <a:lnTo>
                    <a:pt x="118" y="270"/>
                  </a:lnTo>
                  <a:lnTo>
                    <a:pt x="118" y="270"/>
                  </a:lnTo>
                  <a:lnTo>
                    <a:pt x="120" y="267"/>
                  </a:lnTo>
                  <a:lnTo>
                    <a:pt x="120" y="265"/>
                  </a:lnTo>
                  <a:lnTo>
                    <a:pt x="120" y="265"/>
                  </a:lnTo>
                  <a:lnTo>
                    <a:pt x="123" y="260"/>
                  </a:lnTo>
                  <a:lnTo>
                    <a:pt x="123" y="260"/>
                  </a:lnTo>
                  <a:lnTo>
                    <a:pt x="120" y="256"/>
                  </a:lnTo>
                  <a:lnTo>
                    <a:pt x="120" y="256"/>
                  </a:lnTo>
                  <a:lnTo>
                    <a:pt x="120" y="253"/>
                  </a:lnTo>
                  <a:lnTo>
                    <a:pt x="123" y="246"/>
                  </a:lnTo>
                  <a:lnTo>
                    <a:pt x="125" y="241"/>
                  </a:lnTo>
                  <a:lnTo>
                    <a:pt x="125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30" y="234"/>
                  </a:lnTo>
                  <a:lnTo>
                    <a:pt x="130" y="232"/>
                  </a:lnTo>
                  <a:lnTo>
                    <a:pt x="132" y="232"/>
                  </a:lnTo>
                  <a:lnTo>
                    <a:pt x="132" y="230"/>
                  </a:lnTo>
                  <a:lnTo>
                    <a:pt x="134" y="220"/>
                  </a:lnTo>
                  <a:lnTo>
                    <a:pt x="137" y="218"/>
                  </a:lnTo>
                  <a:lnTo>
                    <a:pt x="137" y="215"/>
                  </a:lnTo>
                  <a:lnTo>
                    <a:pt x="137" y="213"/>
                  </a:lnTo>
                  <a:lnTo>
                    <a:pt x="134" y="208"/>
                  </a:lnTo>
                  <a:lnTo>
                    <a:pt x="137" y="204"/>
                  </a:lnTo>
                  <a:lnTo>
                    <a:pt x="139" y="201"/>
                  </a:lnTo>
                  <a:lnTo>
                    <a:pt x="149" y="199"/>
                  </a:lnTo>
                  <a:lnTo>
                    <a:pt x="151" y="196"/>
                  </a:lnTo>
                  <a:lnTo>
                    <a:pt x="153" y="192"/>
                  </a:lnTo>
                  <a:lnTo>
                    <a:pt x="156" y="182"/>
                  </a:lnTo>
                  <a:lnTo>
                    <a:pt x="165" y="168"/>
                  </a:lnTo>
                  <a:lnTo>
                    <a:pt x="165" y="168"/>
                  </a:lnTo>
                  <a:lnTo>
                    <a:pt x="165" y="166"/>
                  </a:lnTo>
                  <a:lnTo>
                    <a:pt x="165" y="163"/>
                  </a:lnTo>
                  <a:lnTo>
                    <a:pt x="163" y="163"/>
                  </a:lnTo>
                  <a:lnTo>
                    <a:pt x="160" y="161"/>
                  </a:lnTo>
                  <a:lnTo>
                    <a:pt x="160" y="161"/>
                  </a:lnTo>
                  <a:lnTo>
                    <a:pt x="160" y="159"/>
                  </a:lnTo>
                  <a:lnTo>
                    <a:pt x="160" y="156"/>
                  </a:lnTo>
                  <a:lnTo>
                    <a:pt x="158" y="159"/>
                  </a:lnTo>
                  <a:lnTo>
                    <a:pt x="158" y="156"/>
                  </a:lnTo>
                  <a:lnTo>
                    <a:pt x="156" y="154"/>
                  </a:lnTo>
                  <a:lnTo>
                    <a:pt x="153" y="154"/>
                  </a:lnTo>
                  <a:lnTo>
                    <a:pt x="158" y="152"/>
                  </a:lnTo>
                  <a:lnTo>
                    <a:pt x="160" y="149"/>
                  </a:lnTo>
                  <a:lnTo>
                    <a:pt x="165" y="149"/>
                  </a:lnTo>
                  <a:lnTo>
                    <a:pt x="172" y="149"/>
                  </a:lnTo>
                  <a:lnTo>
                    <a:pt x="177" y="149"/>
                  </a:lnTo>
                  <a:lnTo>
                    <a:pt x="179" y="149"/>
                  </a:lnTo>
                  <a:lnTo>
                    <a:pt x="182" y="142"/>
                  </a:lnTo>
                  <a:lnTo>
                    <a:pt x="189" y="140"/>
                  </a:lnTo>
                  <a:lnTo>
                    <a:pt x="189" y="137"/>
                  </a:lnTo>
                  <a:lnTo>
                    <a:pt x="189" y="126"/>
                  </a:lnTo>
                  <a:lnTo>
                    <a:pt x="191" y="126"/>
                  </a:lnTo>
                  <a:lnTo>
                    <a:pt x="194" y="126"/>
                  </a:lnTo>
                  <a:lnTo>
                    <a:pt x="194" y="126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8" y="123"/>
                  </a:lnTo>
                  <a:lnTo>
                    <a:pt x="217" y="126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20" y="130"/>
                  </a:lnTo>
                  <a:lnTo>
                    <a:pt x="220" y="130"/>
                  </a:lnTo>
                  <a:lnTo>
                    <a:pt x="220" y="130"/>
                  </a:lnTo>
                  <a:lnTo>
                    <a:pt x="222" y="133"/>
                  </a:lnTo>
                  <a:lnTo>
                    <a:pt x="224" y="133"/>
                  </a:lnTo>
                  <a:lnTo>
                    <a:pt x="224" y="133"/>
                  </a:lnTo>
                  <a:lnTo>
                    <a:pt x="227" y="133"/>
                  </a:lnTo>
                  <a:lnTo>
                    <a:pt x="229" y="130"/>
                  </a:lnTo>
                  <a:lnTo>
                    <a:pt x="231" y="130"/>
                  </a:lnTo>
                  <a:lnTo>
                    <a:pt x="231" y="130"/>
                  </a:lnTo>
                  <a:lnTo>
                    <a:pt x="234" y="130"/>
                  </a:lnTo>
                  <a:lnTo>
                    <a:pt x="234" y="128"/>
                  </a:lnTo>
                  <a:lnTo>
                    <a:pt x="238" y="126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3" y="118"/>
                  </a:lnTo>
                  <a:lnTo>
                    <a:pt x="246" y="116"/>
                  </a:lnTo>
                  <a:lnTo>
                    <a:pt x="246" y="116"/>
                  </a:lnTo>
                  <a:lnTo>
                    <a:pt x="246" y="111"/>
                  </a:lnTo>
                  <a:lnTo>
                    <a:pt x="246" y="109"/>
                  </a:lnTo>
                  <a:lnTo>
                    <a:pt x="248" y="109"/>
                  </a:lnTo>
                  <a:lnTo>
                    <a:pt x="250" y="104"/>
                  </a:lnTo>
                  <a:lnTo>
                    <a:pt x="250" y="104"/>
                  </a:lnTo>
                  <a:lnTo>
                    <a:pt x="253" y="102"/>
                  </a:lnTo>
                  <a:lnTo>
                    <a:pt x="255" y="95"/>
                  </a:lnTo>
                  <a:lnTo>
                    <a:pt x="264" y="81"/>
                  </a:lnTo>
                  <a:lnTo>
                    <a:pt x="267" y="78"/>
                  </a:lnTo>
                  <a:lnTo>
                    <a:pt x="269" y="76"/>
                  </a:lnTo>
                  <a:lnTo>
                    <a:pt x="272" y="76"/>
                  </a:lnTo>
                  <a:lnTo>
                    <a:pt x="272" y="73"/>
                  </a:lnTo>
                  <a:lnTo>
                    <a:pt x="279" y="64"/>
                  </a:lnTo>
                  <a:lnTo>
                    <a:pt x="281" y="62"/>
                  </a:lnTo>
                  <a:lnTo>
                    <a:pt x="283" y="57"/>
                  </a:lnTo>
                  <a:lnTo>
                    <a:pt x="286" y="55"/>
                  </a:lnTo>
                  <a:lnTo>
                    <a:pt x="286" y="52"/>
                  </a:lnTo>
                  <a:lnTo>
                    <a:pt x="286" y="52"/>
                  </a:lnTo>
                  <a:lnTo>
                    <a:pt x="286" y="52"/>
                  </a:lnTo>
                  <a:lnTo>
                    <a:pt x="293" y="50"/>
                  </a:lnTo>
                  <a:lnTo>
                    <a:pt x="298" y="45"/>
                  </a:lnTo>
                  <a:lnTo>
                    <a:pt x="300" y="45"/>
                  </a:lnTo>
                  <a:lnTo>
                    <a:pt x="302" y="45"/>
                  </a:lnTo>
                  <a:lnTo>
                    <a:pt x="305" y="47"/>
                  </a:lnTo>
                  <a:lnTo>
                    <a:pt x="305" y="47"/>
                  </a:lnTo>
                  <a:lnTo>
                    <a:pt x="307" y="47"/>
                  </a:lnTo>
                  <a:lnTo>
                    <a:pt x="307" y="50"/>
                  </a:lnTo>
                  <a:lnTo>
                    <a:pt x="312" y="52"/>
                  </a:lnTo>
                  <a:lnTo>
                    <a:pt x="314" y="52"/>
                  </a:lnTo>
                  <a:lnTo>
                    <a:pt x="317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19" y="55"/>
                  </a:lnTo>
                  <a:lnTo>
                    <a:pt x="326" y="62"/>
                  </a:lnTo>
                  <a:lnTo>
                    <a:pt x="326" y="62"/>
                  </a:lnTo>
                  <a:lnTo>
                    <a:pt x="328" y="62"/>
                  </a:lnTo>
                  <a:lnTo>
                    <a:pt x="328" y="64"/>
                  </a:lnTo>
                  <a:lnTo>
                    <a:pt x="328" y="64"/>
                  </a:lnTo>
                  <a:lnTo>
                    <a:pt x="328" y="64"/>
                  </a:lnTo>
                  <a:lnTo>
                    <a:pt x="331" y="64"/>
                  </a:lnTo>
                  <a:lnTo>
                    <a:pt x="331" y="64"/>
                  </a:lnTo>
                  <a:lnTo>
                    <a:pt x="333" y="64"/>
                  </a:lnTo>
                  <a:lnTo>
                    <a:pt x="340" y="62"/>
                  </a:lnTo>
                  <a:lnTo>
                    <a:pt x="340" y="62"/>
                  </a:lnTo>
                  <a:lnTo>
                    <a:pt x="345" y="59"/>
                  </a:lnTo>
                  <a:lnTo>
                    <a:pt x="347" y="52"/>
                  </a:lnTo>
                  <a:lnTo>
                    <a:pt x="354" y="45"/>
                  </a:lnTo>
                  <a:lnTo>
                    <a:pt x="354" y="43"/>
                  </a:lnTo>
                  <a:lnTo>
                    <a:pt x="357" y="43"/>
                  </a:lnTo>
                  <a:lnTo>
                    <a:pt x="357" y="43"/>
                  </a:lnTo>
                  <a:lnTo>
                    <a:pt x="371" y="36"/>
                  </a:lnTo>
                  <a:lnTo>
                    <a:pt x="380" y="33"/>
                  </a:lnTo>
                  <a:lnTo>
                    <a:pt x="383" y="33"/>
                  </a:lnTo>
                  <a:lnTo>
                    <a:pt x="383" y="36"/>
                  </a:lnTo>
                  <a:lnTo>
                    <a:pt x="385" y="36"/>
                  </a:lnTo>
                  <a:lnTo>
                    <a:pt x="385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90" y="45"/>
                  </a:lnTo>
                  <a:lnTo>
                    <a:pt x="390" y="45"/>
                  </a:lnTo>
                  <a:lnTo>
                    <a:pt x="390" y="47"/>
                  </a:lnTo>
                  <a:lnTo>
                    <a:pt x="392" y="47"/>
                  </a:lnTo>
                  <a:lnTo>
                    <a:pt x="392" y="47"/>
                  </a:lnTo>
                  <a:lnTo>
                    <a:pt x="392" y="50"/>
                  </a:lnTo>
                  <a:lnTo>
                    <a:pt x="395" y="50"/>
                  </a:lnTo>
                  <a:lnTo>
                    <a:pt x="395" y="50"/>
                  </a:lnTo>
                  <a:lnTo>
                    <a:pt x="397" y="50"/>
                  </a:lnTo>
                  <a:lnTo>
                    <a:pt x="406" y="50"/>
                  </a:lnTo>
                  <a:lnTo>
                    <a:pt x="411" y="50"/>
                  </a:lnTo>
                  <a:lnTo>
                    <a:pt x="413" y="50"/>
                  </a:lnTo>
                  <a:lnTo>
                    <a:pt x="413" y="47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9" y="38"/>
                  </a:lnTo>
                  <a:lnTo>
                    <a:pt x="442" y="38"/>
                  </a:lnTo>
                  <a:lnTo>
                    <a:pt x="444" y="38"/>
                  </a:lnTo>
                  <a:lnTo>
                    <a:pt x="444" y="38"/>
                  </a:lnTo>
                  <a:lnTo>
                    <a:pt x="454" y="33"/>
                  </a:lnTo>
                  <a:lnTo>
                    <a:pt x="458" y="33"/>
                  </a:lnTo>
                  <a:lnTo>
                    <a:pt x="470" y="33"/>
                  </a:lnTo>
                  <a:lnTo>
                    <a:pt x="470" y="33"/>
                  </a:lnTo>
                  <a:lnTo>
                    <a:pt x="473" y="31"/>
                  </a:lnTo>
                  <a:lnTo>
                    <a:pt x="473" y="31"/>
                  </a:lnTo>
                  <a:lnTo>
                    <a:pt x="475" y="31"/>
                  </a:lnTo>
                  <a:lnTo>
                    <a:pt x="475" y="29"/>
                  </a:lnTo>
                  <a:lnTo>
                    <a:pt x="475" y="26"/>
                  </a:lnTo>
                  <a:lnTo>
                    <a:pt x="475" y="26"/>
                  </a:lnTo>
                  <a:lnTo>
                    <a:pt x="475" y="26"/>
                  </a:lnTo>
                  <a:lnTo>
                    <a:pt x="475" y="24"/>
                  </a:lnTo>
                  <a:lnTo>
                    <a:pt x="473" y="21"/>
                  </a:lnTo>
                  <a:lnTo>
                    <a:pt x="470" y="19"/>
                  </a:lnTo>
                  <a:lnTo>
                    <a:pt x="470" y="17"/>
                  </a:lnTo>
                  <a:lnTo>
                    <a:pt x="470" y="17"/>
                  </a:lnTo>
                  <a:lnTo>
                    <a:pt x="470" y="14"/>
                  </a:lnTo>
                  <a:lnTo>
                    <a:pt x="470" y="14"/>
                  </a:lnTo>
                  <a:lnTo>
                    <a:pt x="470" y="12"/>
                  </a:lnTo>
                  <a:lnTo>
                    <a:pt x="470" y="12"/>
                  </a:lnTo>
                  <a:lnTo>
                    <a:pt x="470" y="10"/>
                  </a:lnTo>
                  <a:lnTo>
                    <a:pt x="470" y="10"/>
                  </a:lnTo>
                  <a:lnTo>
                    <a:pt x="475" y="5"/>
                  </a:lnTo>
                  <a:lnTo>
                    <a:pt x="477" y="3"/>
                  </a:lnTo>
                  <a:lnTo>
                    <a:pt x="484" y="0"/>
                  </a:lnTo>
                  <a:lnTo>
                    <a:pt x="484" y="3"/>
                  </a:lnTo>
                  <a:lnTo>
                    <a:pt x="482" y="5"/>
                  </a:lnTo>
                  <a:lnTo>
                    <a:pt x="482" y="7"/>
                  </a:lnTo>
                  <a:lnTo>
                    <a:pt x="482" y="10"/>
                  </a:lnTo>
                  <a:lnTo>
                    <a:pt x="484" y="10"/>
                  </a:lnTo>
                  <a:lnTo>
                    <a:pt x="484" y="10"/>
                  </a:lnTo>
                  <a:lnTo>
                    <a:pt x="484" y="12"/>
                  </a:lnTo>
                  <a:lnTo>
                    <a:pt x="487" y="17"/>
                  </a:lnTo>
                  <a:lnTo>
                    <a:pt x="489" y="19"/>
                  </a:lnTo>
                  <a:lnTo>
                    <a:pt x="491" y="21"/>
                  </a:lnTo>
                  <a:lnTo>
                    <a:pt x="491" y="24"/>
                  </a:lnTo>
                  <a:lnTo>
                    <a:pt x="491" y="24"/>
                  </a:lnTo>
                  <a:lnTo>
                    <a:pt x="491" y="26"/>
                  </a:lnTo>
                  <a:lnTo>
                    <a:pt x="491" y="33"/>
                  </a:lnTo>
                  <a:lnTo>
                    <a:pt x="494" y="43"/>
                  </a:lnTo>
                  <a:lnTo>
                    <a:pt x="494" y="45"/>
                  </a:lnTo>
                  <a:lnTo>
                    <a:pt x="494" y="50"/>
                  </a:lnTo>
                  <a:lnTo>
                    <a:pt x="494" y="52"/>
                  </a:lnTo>
                  <a:lnTo>
                    <a:pt x="496" y="52"/>
                  </a:lnTo>
                  <a:lnTo>
                    <a:pt x="503" y="52"/>
                  </a:lnTo>
                  <a:lnTo>
                    <a:pt x="508" y="52"/>
                  </a:lnTo>
                  <a:lnTo>
                    <a:pt x="510" y="52"/>
                  </a:lnTo>
                  <a:lnTo>
                    <a:pt x="515" y="55"/>
                  </a:lnTo>
                  <a:lnTo>
                    <a:pt x="515" y="57"/>
                  </a:lnTo>
                  <a:lnTo>
                    <a:pt x="517" y="57"/>
                  </a:lnTo>
                  <a:lnTo>
                    <a:pt x="517" y="59"/>
                  </a:lnTo>
                  <a:lnTo>
                    <a:pt x="515" y="59"/>
                  </a:lnTo>
                  <a:lnTo>
                    <a:pt x="515" y="59"/>
                  </a:lnTo>
                  <a:lnTo>
                    <a:pt x="510" y="62"/>
                  </a:lnTo>
                  <a:lnTo>
                    <a:pt x="494" y="66"/>
                  </a:lnTo>
                  <a:lnTo>
                    <a:pt x="487" y="69"/>
                  </a:lnTo>
                  <a:lnTo>
                    <a:pt x="480" y="71"/>
                  </a:lnTo>
                  <a:lnTo>
                    <a:pt x="475" y="71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0" y="78"/>
                  </a:lnTo>
                  <a:lnTo>
                    <a:pt x="470" y="85"/>
                  </a:lnTo>
                  <a:lnTo>
                    <a:pt x="468" y="85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5" y="88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3" y="83"/>
                  </a:lnTo>
                  <a:lnTo>
                    <a:pt x="463" y="81"/>
                  </a:lnTo>
                  <a:lnTo>
                    <a:pt x="463" y="81"/>
                  </a:lnTo>
                  <a:lnTo>
                    <a:pt x="463" y="81"/>
                  </a:lnTo>
                  <a:lnTo>
                    <a:pt x="463" y="81"/>
                  </a:lnTo>
                  <a:lnTo>
                    <a:pt x="461" y="81"/>
                  </a:lnTo>
                  <a:lnTo>
                    <a:pt x="461" y="81"/>
                  </a:lnTo>
                  <a:lnTo>
                    <a:pt x="461" y="83"/>
                  </a:lnTo>
                  <a:lnTo>
                    <a:pt x="458" y="85"/>
                  </a:lnTo>
                  <a:lnTo>
                    <a:pt x="458" y="88"/>
                  </a:lnTo>
                  <a:lnTo>
                    <a:pt x="458" y="88"/>
                  </a:lnTo>
                  <a:lnTo>
                    <a:pt x="456" y="88"/>
                  </a:lnTo>
                  <a:lnTo>
                    <a:pt x="456" y="88"/>
                  </a:lnTo>
                  <a:lnTo>
                    <a:pt x="454" y="90"/>
                  </a:lnTo>
                  <a:lnTo>
                    <a:pt x="454" y="92"/>
                  </a:lnTo>
                  <a:lnTo>
                    <a:pt x="454" y="92"/>
                  </a:lnTo>
                  <a:lnTo>
                    <a:pt x="454" y="95"/>
                  </a:lnTo>
                  <a:lnTo>
                    <a:pt x="454" y="95"/>
                  </a:lnTo>
                  <a:lnTo>
                    <a:pt x="454" y="95"/>
                  </a:lnTo>
                  <a:lnTo>
                    <a:pt x="454" y="95"/>
                  </a:lnTo>
                  <a:lnTo>
                    <a:pt x="461" y="102"/>
                  </a:lnTo>
                  <a:lnTo>
                    <a:pt x="463" y="102"/>
                  </a:lnTo>
                  <a:lnTo>
                    <a:pt x="463" y="104"/>
                  </a:lnTo>
                  <a:lnTo>
                    <a:pt x="463" y="107"/>
                  </a:lnTo>
                  <a:lnTo>
                    <a:pt x="465" y="107"/>
                  </a:lnTo>
                  <a:lnTo>
                    <a:pt x="465" y="109"/>
                  </a:lnTo>
                  <a:lnTo>
                    <a:pt x="465" y="109"/>
                  </a:lnTo>
                  <a:lnTo>
                    <a:pt x="465" y="109"/>
                  </a:lnTo>
                  <a:lnTo>
                    <a:pt x="470" y="111"/>
                  </a:lnTo>
                  <a:lnTo>
                    <a:pt x="480" y="114"/>
                  </a:lnTo>
                  <a:lnTo>
                    <a:pt x="480" y="114"/>
                  </a:lnTo>
                  <a:lnTo>
                    <a:pt x="480" y="114"/>
                  </a:lnTo>
                  <a:lnTo>
                    <a:pt x="480" y="114"/>
                  </a:lnTo>
                  <a:lnTo>
                    <a:pt x="482" y="116"/>
                  </a:lnTo>
                  <a:lnTo>
                    <a:pt x="482" y="116"/>
                  </a:lnTo>
                  <a:lnTo>
                    <a:pt x="484" y="116"/>
                  </a:lnTo>
                  <a:lnTo>
                    <a:pt x="494" y="121"/>
                  </a:lnTo>
                  <a:lnTo>
                    <a:pt x="494" y="121"/>
                  </a:lnTo>
                  <a:lnTo>
                    <a:pt x="499" y="121"/>
                  </a:lnTo>
                  <a:lnTo>
                    <a:pt x="499" y="121"/>
                  </a:lnTo>
                  <a:lnTo>
                    <a:pt x="499" y="121"/>
                  </a:lnTo>
                  <a:lnTo>
                    <a:pt x="499" y="121"/>
                  </a:lnTo>
                  <a:lnTo>
                    <a:pt x="501" y="121"/>
                  </a:lnTo>
                  <a:lnTo>
                    <a:pt x="501" y="121"/>
                  </a:lnTo>
                  <a:lnTo>
                    <a:pt x="501" y="123"/>
                  </a:lnTo>
                  <a:lnTo>
                    <a:pt x="501" y="123"/>
                  </a:lnTo>
                  <a:lnTo>
                    <a:pt x="501" y="126"/>
                  </a:lnTo>
                  <a:lnTo>
                    <a:pt x="501" y="130"/>
                  </a:lnTo>
                  <a:lnTo>
                    <a:pt x="501" y="135"/>
                  </a:lnTo>
                  <a:lnTo>
                    <a:pt x="501" y="140"/>
                  </a:lnTo>
                  <a:lnTo>
                    <a:pt x="499" y="142"/>
                  </a:lnTo>
                  <a:lnTo>
                    <a:pt x="499" y="144"/>
                  </a:lnTo>
                  <a:lnTo>
                    <a:pt x="499" y="147"/>
                  </a:lnTo>
                  <a:lnTo>
                    <a:pt x="501" y="147"/>
                  </a:lnTo>
                  <a:lnTo>
                    <a:pt x="501" y="149"/>
                  </a:lnTo>
                  <a:lnTo>
                    <a:pt x="501" y="149"/>
                  </a:lnTo>
                  <a:lnTo>
                    <a:pt x="501" y="149"/>
                  </a:lnTo>
                  <a:lnTo>
                    <a:pt x="501" y="152"/>
                  </a:lnTo>
                  <a:lnTo>
                    <a:pt x="501" y="154"/>
                  </a:lnTo>
                  <a:lnTo>
                    <a:pt x="503" y="154"/>
                  </a:lnTo>
                  <a:lnTo>
                    <a:pt x="503" y="154"/>
                  </a:lnTo>
                  <a:lnTo>
                    <a:pt x="506" y="154"/>
                  </a:lnTo>
                  <a:lnTo>
                    <a:pt x="506" y="154"/>
                  </a:lnTo>
                  <a:lnTo>
                    <a:pt x="506" y="156"/>
                  </a:lnTo>
                  <a:lnTo>
                    <a:pt x="506" y="156"/>
                  </a:lnTo>
                  <a:lnTo>
                    <a:pt x="508" y="156"/>
                  </a:lnTo>
                  <a:lnTo>
                    <a:pt x="508" y="156"/>
                  </a:lnTo>
                  <a:lnTo>
                    <a:pt x="508" y="159"/>
                  </a:lnTo>
                  <a:lnTo>
                    <a:pt x="510" y="161"/>
                  </a:lnTo>
                  <a:lnTo>
                    <a:pt x="510" y="161"/>
                  </a:lnTo>
                  <a:lnTo>
                    <a:pt x="513" y="163"/>
                  </a:lnTo>
                  <a:lnTo>
                    <a:pt x="513" y="16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2896371" y="2933626"/>
              <a:ext cx="784904" cy="521998"/>
            </a:xfrm>
            <a:custGeom>
              <a:avLst/>
              <a:gdLst>
                <a:gd name="T0" fmla="*/ 819 w 906"/>
                <a:gd name="T1" fmla="*/ 530 h 601"/>
                <a:gd name="T2" fmla="*/ 785 w 906"/>
                <a:gd name="T3" fmla="*/ 542 h 601"/>
                <a:gd name="T4" fmla="*/ 762 w 906"/>
                <a:gd name="T5" fmla="*/ 552 h 601"/>
                <a:gd name="T6" fmla="*/ 750 w 906"/>
                <a:gd name="T7" fmla="*/ 561 h 601"/>
                <a:gd name="T8" fmla="*/ 703 w 906"/>
                <a:gd name="T9" fmla="*/ 573 h 601"/>
                <a:gd name="T10" fmla="*/ 679 w 906"/>
                <a:gd name="T11" fmla="*/ 582 h 601"/>
                <a:gd name="T12" fmla="*/ 610 w 906"/>
                <a:gd name="T13" fmla="*/ 597 h 601"/>
                <a:gd name="T14" fmla="*/ 620 w 906"/>
                <a:gd name="T15" fmla="*/ 552 h 601"/>
                <a:gd name="T16" fmla="*/ 603 w 906"/>
                <a:gd name="T17" fmla="*/ 519 h 601"/>
                <a:gd name="T18" fmla="*/ 542 w 906"/>
                <a:gd name="T19" fmla="*/ 542 h 601"/>
                <a:gd name="T20" fmla="*/ 535 w 906"/>
                <a:gd name="T21" fmla="*/ 504 h 601"/>
                <a:gd name="T22" fmla="*/ 499 w 906"/>
                <a:gd name="T23" fmla="*/ 511 h 601"/>
                <a:gd name="T24" fmla="*/ 447 w 906"/>
                <a:gd name="T25" fmla="*/ 514 h 601"/>
                <a:gd name="T26" fmla="*/ 391 w 906"/>
                <a:gd name="T27" fmla="*/ 466 h 601"/>
                <a:gd name="T28" fmla="*/ 310 w 906"/>
                <a:gd name="T29" fmla="*/ 440 h 601"/>
                <a:gd name="T30" fmla="*/ 246 w 906"/>
                <a:gd name="T31" fmla="*/ 443 h 601"/>
                <a:gd name="T32" fmla="*/ 237 w 906"/>
                <a:gd name="T33" fmla="*/ 476 h 601"/>
                <a:gd name="T34" fmla="*/ 159 w 906"/>
                <a:gd name="T35" fmla="*/ 466 h 601"/>
                <a:gd name="T36" fmla="*/ 123 w 906"/>
                <a:gd name="T37" fmla="*/ 483 h 601"/>
                <a:gd name="T38" fmla="*/ 111 w 906"/>
                <a:gd name="T39" fmla="*/ 495 h 601"/>
                <a:gd name="T40" fmla="*/ 95 w 906"/>
                <a:gd name="T41" fmla="*/ 523 h 601"/>
                <a:gd name="T42" fmla="*/ 52 w 906"/>
                <a:gd name="T43" fmla="*/ 488 h 601"/>
                <a:gd name="T44" fmla="*/ 29 w 906"/>
                <a:gd name="T45" fmla="*/ 433 h 601"/>
                <a:gd name="T46" fmla="*/ 0 w 906"/>
                <a:gd name="T47" fmla="*/ 433 h 601"/>
                <a:gd name="T48" fmla="*/ 24 w 906"/>
                <a:gd name="T49" fmla="*/ 372 h 601"/>
                <a:gd name="T50" fmla="*/ 43 w 906"/>
                <a:gd name="T51" fmla="*/ 343 h 601"/>
                <a:gd name="T52" fmla="*/ 100 w 906"/>
                <a:gd name="T53" fmla="*/ 348 h 601"/>
                <a:gd name="T54" fmla="*/ 156 w 906"/>
                <a:gd name="T55" fmla="*/ 334 h 601"/>
                <a:gd name="T56" fmla="*/ 208 w 906"/>
                <a:gd name="T57" fmla="*/ 325 h 601"/>
                <a:gd name="T58" fmla="*/ 220 w 906"/>
                <a:gd name="T59" fmla="*/ 270 h 601"/>
                <a:gd name="T60" fmla="*/ 171 w 906"/>
                <a:gd name="T61" fmla="*/ 204 h 601"/>
                <a:gd name="T62" fmla="*/ 173 w 906"/>
                <a:gd name="T63" fmla="*/ 152 h 601"/>
                <a:gd name="T64" fmla="*/ 168 w 906"/>
                <a:gd name="T65" fmla="*/ 112 h 601"/>
                <a:gd name="T66" fmla="*/ 194 w 906"/>
                <a:gd name="T67" fmla="*/ 90 h 601"/>
                <a:gd name="T68" fmla="*/ 227 w 906"/>
                <a:gd name="T69" fmla="*/ 95 h 601"/>
                <a:gd name="T70" fmla="*/ 237 w 906"/>
                <a:gd name="T71" fmla="*/ 67 h 601"/>
                <a:gd name="T72" fmla="*/ 201 w 906"/>
                <a:gd name="T73" fmla="*/ 31 h 601"/>
                <a:gd name="T74" fmla="*/ 178 w 906"/>
                <a:gd name="T75" fmla="*/ 0 h 601"/>
                <a:gd name="T76" fmla="*/ 249 w 906"/>
                <a:gd name="T77" fmla="*/ 19 h 601"/>
                <a:gd name="T78" fmla="*/ 296 w 906"/>
                <a:gd name="T79" fmla="*/ 29 h 601"/>
                <a:gd name="T80" fmla="*/ 317 w 906"/>
                <a:gd name="T81" fmla="*/ 29 h 601"/>
                <a:gd name="T82" fmla="*/ 346 w 906"/>
                <a:gd name="T83" fmla="*/ 31 h 601"/>
                <a:gd name="T84" fmla="*/ 362 w 906"/>
                <a:gd name="T85" fmla="*/ 67 h 601"/>
                <a:gd name="T86" fmla="*/ 395 w 906"/>
                <a:gd name="T87" fmla="*/ 114 h 601"/>
                <a:gd name="T88" fmla="*/ 452 w 906"/>
                <a:gd name="T89" fmla="*/ 138 h 601"/>
                <a:gd name="T90" fmla="*/ 497 w 906"/>
                <a:gd name="T91" fmla="*/ 154 h 601"/>
                <a:gd name="T92" fmla="*/ 577 w 906"/>
                <a:gd name="T93" fmla="*/ 157 h 601"/>
                <a:gd name="T94" fmla="*/ 606 w 906"/>
                <a:gd name="T95" fmla="*/ 173 h 601"/>
                <a:gd name="T96" fmla="*/ 639 w 906"/>
                <a:gd name="T97" fmla="*/ 161 h 601"/>
                <a:gd name="T98" fmla="*/ 641 w 906"/>
                <a:gd name="T99" fmla="*/ 199 h 601"/>
                <a:gd name="T100" fmla="*/ 662 w 906"/>
                <a:gd name="T101" fmla="*/ 242 h 601"/>
                <a:gd name="T102" fmla="*/ 705 w 906"/>
                <a:gd name="T103" fmla="*/ 254 h 601"/>
                <a:gd name="T104" fmla="*/ 731 w 906"/>
                <a:gd name="T105" fmla="*/ 263 h 601"/>
                <a:gd name="T106" fmla="*/ 752 w 906"/>
                <a:gd name="T107" fmla="*/ 289 h 601"/>
                <a:gd name="T108" fmla="*/ 800 w 906"/>
                <a:gd name="T109" fmla="*/ 280 h 601"/>
                <a:gd name="T110" fmla="*/ 809 w 906"/>
                <a:gd name="T111" fmla="*/ 303 h 601"/>
                <a:gd name="T112" fmla="*/ 840 w 906"/>
                <a:gd name="T113" fmla="*/ 329 h 601"/>
                <a:gd name="T114" fmla="*/ 861 w 906"/>
                <a:gd name="T115" fmla="*/ 336 h 601"/>
                <a:gd name="T116" fmla="*/ 887 w 906"/>
                <a:gd name="T117" fmla="*/ 360 h 601"/>
                <a:gd name="T118" fmla="*/ 878 w 906"/>
                <a:gd name="T119" fmla="*/ 388 h 601"/>
                <a:gd name="T120" fmla="*/ 868 w 906"/>
                <a:gd name="T121" fmla="*/ 410 h 601"/>
                <a:gd name="T122" fmla="*/ 878 w 906"/>
                <a:gd name="T123" fmla="*/ 440 h 601"/>
                <a:gd name="T124" fmla="*/ 897 w 906"/>
                <a:gd name="T125" fmla="*/ 47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6" h="601">
                  <a:moveTo>
                    <a:pt x="904" y="521"/>
                  </a:moveTo>
                  <a:lnTo>
                    <a:pt x="904" y="521"/>
                  </a:lnTo>
                  <a:lnTo>
                    <a:pt x="906" y="523"/>
                  </a:lnTo>
                  <a:lnTo>
                    <a:pt x="901" y="523"/>
                  </a:lnTo>
                  <a:lnTo>
                    <a:pt x="897" y="526"/>
                  </a:lnTo>
                  <a:lnTo>
                    <a:pt x="889" y="528"/>
                  </a:lnTo>
                  <a:lnTo>
                    <a:pt x="887" y="528"/>
                  </a:lnTo>
                  <a:lnTo>
                    <a:pt x="875" y="530"/>
                  </a:lnTo>
                  <a:lnTo>
                    <a:pt x="871" y="528"/>
                  </a:lnTo>
                  <a:lnTo>
                    <a:pt x="859" y="519"/>
                  </a:lnTo>
                  <a:lnTo>
                    <a:pt x="856" y="519"/>
                  </a:lnTo>
                  <a:lnTo>
                    <a:pt x="856" y="514"/>
                  </a:lnTo>
                  <a:lnTo>
                    <a:pt x="856" y="514"/>
                  </a:lnTo>
                  <a:lnTo>
                    <a:pt x="854" y="511"/>
                  </a:lnTo>
                  <a:lnTo>
                    <a:pt x="845" y="511"/>
                  </a:lnTo>
                  <a:lnTo>
                    <a:pt x="835" y="511"/>
                  </a:lnTo>
                  <a:lnTo>
                    <a:pt x="830" y="511"/>
                  </a:lnTo>
                  <a:lnTo>
                    <a:pt x="828" y="509"/>
                  </a:lnTo>
                  <a:lnTo>
                    <a:pt x="826" y="514"/>
                  </a:lnTo>
                  <a:lnTo>
                    <a:pt x="823" y="519"/>
                  </a:lnTo>
                  <a:lnTo>
                    <a:pt x="823" y="519"/>
                  </a:lnTo>
                  <a:lnTo>
                    <a:pt x="821" y="526"/>
                  </a:lnTo>
                  <a:lnTo>
                    <a:pt x="821" y="526"/>
                  </a:lnTo>
                  <a:lnTo>
                    <a:pt x="821" y="528"/>
                  </a:lnTo>
                  <a:lnTo>
                    <a:pt x="819" y="530"/>
                  </a:lnTo>
                  <a:lnTo>
                    <a:pt x="816" y="533"/>
                  </a:lnTo>
                  <a:lnTo>
                    <a:pt x="811" y="537"/>
                  </a:lnTo>
                  <a:lnTo>
                    <a:pt x="809" y="537"/>
                  </a:lnTo>
                  <a:lnTo>
                    <a:pt x="804" y="540"/>
                  </a:lnTo>
                  <a:lnTo>
                    <a:pt x="802" y="542"/>
                  </a:lnTo>
                  <a:lnTo>
                    <a:pt x="802" y="542"/>
                  </a:lnTo>
                  <a:lnTo>
                    <a:pt x="802" y="542"/>
                  </a:lnTo>
                  <a:lnTo>
                    <a:pt x="800" y="540"/>
                  </a:lnTo>
                  <a:lnTo>
                    <a:pt x="797" y="540"/>
                  </a:lnTo>
                  <a:lnTo>
                    <a:pt x="797" y="537"/>
                  </a:lnTo>
                  <a:lnTo>
                    <a:pt x="797" y="537"/>
                  </a:lnTo>
                  <a:lnTo>
                    <a:pt x="790" y="535"/>
                  </a:lnTo>
                  <a:lnTo>
                    <a:pt x="781" y="535"/>
                  </a:lnTo>
                  <a:lnTo>
                    <a:pt x="778" y="535"/>
                  </a:lnTo>
                  <a:lnTo>
                    <a:pt x="778" y="535"/>
                  </a:lnTo>
                  <a:lnTo>
                    <a:pt x="781" y="535"/>
                  </a:lnTo>
                  <a:lnTo>
                    <a:pt x="781" y="537"/>
                  </a:lnTo>
                  <a:lnTo>
                    <a:pt x="781" y="537"/>
                  </a:lnTo>
                  <a:lnTo>
                    <a:pt x="783" y="537"/>
                  </a:lnTo>
                  <a:lnTo>
                    <a:pt x="783" y="537"/>
                  </a:lnTo>
                  <a:lnTo>
                    <a:pt x="783" y="540"/>
                  </a:lnTo>
                  <a:lnTo>
                    <a:pt x="783" y="540"/>
                  </a:lnTo>
                  <a:lnTo>
                    <a:pt x="785" y="542"/>
                  </a:lnTo>
                  <a:lnTo>
                    <a:pt x="785" y="542"/>
                  </a:lnTo>
                  <a:lnTo>
                    <a:pt x="785" y="542"/>
                  </a:lnTo>
                  <a:lnTo>
                    <a:pt x="785" y="542"/>
                  </a:lnTo>
                  <a:lnTo>
                    <a:pt x="785" y="545"/>
                  </a:lnTo>
                  <a:lnTo>
                    <a:pt x="785" y="547"/>
                  </a:lnTo>
                  <a:lnTo>
                    <a:pt x="785" y="549"/>
                  </a:lnTo>
                  <a:lnTo>
                    <a:pt x="783" y="549"/>
                  </a:lnTo>
                  <a:lnTo>
                    <a:pt x="783" y="552"/>
                  </a:lnTo>
                  <a:lnTo>
                    <a:pt x="783" y="554"/>
                  </a:lnTo>
                  <a:lnTo>
                    <a:pt x="781" y="554"/>
                  </a:lnTo>
                  <a:lnTo>
                    <a:pt x="781" y="554"/>
                  </a:lnTo>
                  <a:lnTo>
                    <a:pt x="781" y="552"/>
                  </a:lnTo>
                  <a:lnTo>
                    <a:pt x="778" y="549"/>
                  </a:lnTo>
                  <a:lnTo>
                    <a:pt x="778" y="549"/>
                  </a:lnTo>
                  <a:lnTo>
                    <a:pt x="778" y="549"/>
                  </a:lnTo>
                  <a:lnTo>
                    <a:pt x="778" y="547"/>
                  </a:lnTo>
                  <a:lnTo>
                    <a:pt x="778" y="547"/>
                  </a:lnTo>
                  <a:lnTo>
                    <a:pt x="776" y="547"/>
                  </a:lnTo>
                  <a:lnTo>
                    <a:pt x="771" y="547"/>
                  </a:lnTo>
                  <a:lnTo>
                    <a:pt x="769" y="547"/>
                  </a:lnTo>
                  <a:lnTo>
                    <a:pt x="766" y="547"/>
                  </a:lnTo>
                  <a:lnTo>
                    <a:pt x="764" y="547"/>
                  </a:lnTo>
                  <a:lnTo>
                    <a:pt x="764" y="547"/>
                  </a:lnTo>
                  <a:lnTo>
                    <a:pt x="764" y="549"/>
                  </a:lnTo>
                  <a:lnTo>
                    <a:pt x="762" y="549"/>
                  </a:lnTo>
                  <a:lnTo>
                    <a:pt x="762" y="549"/>
                  </a:lnTo>
                  <a:lnTo>
                    <a:pt x="762" y="552"/>
                  </a:lnTo>
                  <a:lnTo>
                    <a:pt x="762" y="554"/>
                  </a:lnTo>
                  <a:lnTo>
                    <a:pt x="762" y="554"/>
                  </a:lnTo>
                  <a:lnTo>
                    <a:pt x="762" y="554"/>
                  </a:lnTo>
                  <a:lnTo>
                    <a:pt x="762" y="554"/>
                  </a:lnTo>
                  <a:lnTo>
                    <a:pt x="759" y="554"/>
                  </a:lnTo>
                  <a:lnTo>
                    <a:pt x="759" y="554"/>
                  </a:lnTo>
                  <a:lnTo>
                    <a:pt x="759" y="554"/>
                  </a:lnTo>
                  <a:lnTo>
                    <a:pt x="757" y="554"/>
                  </a:lnTo>
                  <a:lnTo>
                    <a:pt x="757" y="552"/>
                  </a:lnTo>
                  <a:lnTo>
                    <a:pt x="757" y="552"/>
                  </a:lnTo>
                  <a:lnTo>
                    <a:pt x="755" y="552"/>
                  </a:lnTo>
                  <a:lnTo>
                    <a:pt x="755" y="552"/>
                  </a:lnTo>
                  <a:lnTo>
                    <a:pt x="755" y="552"/>
                  </a:lnTo>
                  <a:lnTo>
                    <a:pt x="755" y="552"/>
                  </a:lnTo>
                  <a:lnTo>
                    <a:pt x="755" y="554"/>
                  </a:lnTo>
                  <a:lnTo>
                    <a:pt x="755" y="554"/>
                  </a:lnTo>
                  <a:lnTo>
                    <a:pt x="755" y="554"/>
                  </a:lnTo>
                  <a:lnTo>
                    <a:pt x="755" y="554"/>
                  </a:lnTo>
                  <a:lnTo>
                    <a:pt x="755" y="554"/>
                  </a:lnTo>
                  <a:lnTo>
                    <a:pt x="755" y="554"/>
                  </a:lnTo>
                  <a:lnTo>
                    <a:pt x="755" y="556"/>
                  </a:lnTo>
                  <a:lnTo>
                    <a:pt x="752" y="559"/>
                  </a:lnTo>
                  <a:lnTo>
                    <a:pt x="750" y="559"/>
                  </a:lnTo>
                  <a:lnTo>
                    <a:pt x="750" y="559"/>
                  </a:lnTo>
                  <a:lnTo>
                    <a:pt x="750" y="561"/>
                  </a:lnTo>
                  <a:lnTo>
                    <a:pt x="748" y="566"/>
                  </a:lnTo>
                  <a:lnTo>
                    <a:pt x="748" y="566"/>
                  </a:lnTo>
                  <a:lnTo>
                    <a:pt x="748" y="568"/>
                  </a:lnTo>
                  <a:lnTo>
                    <a:pt x="748" y="568"/>
                  </a:lnTo>
                  <a:lnTo>
                    <a:pt x="745" y="568"/>
                  </a:lnTo>
                  <a:lnTo>
                    <a:pt x="745" y="568"/>
                  </a:lnTo>
                  <a:lnTo>
                    <a:pt x="740" y="571"/>
                  </a:lnTo>
                  <a:lnTo>
                    <a:pt x="740" y="571"/>
                  </a:lnTo>
                  <a:lnTo>
                    <a:pt x="738" y="571"/>
                  </a:lnTo>
                  <a:lnTo>
                    <a:pt x="738" y="571"/>
                  </a:lnTo>
                  <a:lnTo>
                    <a:pt x="736" y="571"/>
                  </a:lnTo>
                  <a:lnTo>
                    <a:pt x="736" y="571"/>
                  </a:lnTo>
                  <a:lnTo>
                    <a:pt x="736" y="568"/>
                  </a:lnTo>
                  <a:lnTo>
                    <a:pt x="736" y="568"/>
                  </a:lnTo>
                  <a:lnTo>
                    <a:pt x="736" y="566"/>
                  </a:lnTo>
                  <a:lnTo>
                    <a:pt x="736" y="566"/>
                  </a:lnTo>
                  <a:lnTo>
                    <a:pt x="733" y="566"/>
                  </a:lnTo>
                  <a:lnTo>
                    <a:pt x="731" y="568"/>
                  </a:lnTo>
                  <a:lnTo>
                    <a:pt x="726" y="568"/>
                  </a:lnTo>
                  <a:lnTo>
                    <a:pt x="705" y="575"/>
                  </a:lnTo>
                  <a:lnTo>
                    <a:pt x="705" y="575"/>
                  </a:lnTo>
                  <a:lnTo>
                    <a:pt x="703" y="575"/>
                  </a:lnTo>
                  <a:lnTo>
                    <a:pt x="703" y="573"/>
                  </a:lnTo>
                  <a:lnTo>
                    <a:pt x="703" y="573"/>
                  </a:lnTo>
                  <a:lnTo>
                    <a:pt x="703" y="573"/>
                  </a:lnTo>
                  <a:lnTo>
                    <a:pt x="700" y="573"/>
                  </a:lnTo>
                  <a:lnTo>
                    <a:pt x="700" y="573"/>
                  </a:lnTo>
                  <a:lnTo>
                    <a:pt x="700" y="571"/>
                  </a:lnTo>
                  <a:lnTo>
                    <a:pt x="698" y="573"/>
                  </a:lnTo>
                  <a:lnTo>
                    <a:pt x="696" y="573"/>
                  </a:lnTo>
                  <a:lnTo>
                    <a:pt x="691" y="573"/>
                  </a:lnTo>
                  <a:lnTo>
                    <a:pt x="691" y="573"/>
                  </a:lnTo>
                  <a:lnTo>
                    <a:pt x="688" y="571"/>
                  </a:lnTo>
                  <a:lnTo>
                    <a:pt x="688" y="571"/>
                  </a:lnTo>
                  <a:lnTo>
                    <a:pt x="688" y="571"/>
                  </a:lnTo>
                  <a:lnTo>
                    <a:pt x="688" y="568"/>
                  </a:lnTo>
                  <a:lnTo>
                    <a:pt x="686" y="568"/>
                  </a:lnTo>
                  <a:lnTo>
                    <a:pt x="686" y="568"/>
                  </a:lnTo>
                  <a:lnTo>
                    <a:pt x="686" y="568"/>
                  </a:lnTo>
                  <a:lnTo>
                    <a:pt x="684" y="568"/>
                  </a:lnTo>
                  <a:lnTo>
                    <a:pt x="684" y="568"/>
                  </a:lnTo>
                  <a:lnTo>
                    <a:pt x="681" y="568"/>
                  </a:lnTo>
                  <a:lnTo>
                    <a:pt x="679" y="571"/>
                  </a:lnTo>
                  <a:lnTo>
                    <a:pt x="679" y="573"/>
                  </a:lnTo>
                  <a:lnTo>
                    <a:pt x="679" y="573"/>
                  </a:lnTo>
                  <a:lnTo>
                    <a:pt x="679" y="575"/>
                  </a:lnTo>
                  <a:lnTo>
                    <a:pt x="679" y="578"/>
                  </a:lnTo>
                  <a:lnTo>
                    <a:pt x="679" y="582"/>
                  </a:lnTo>
                  <a:lnTo>
                    <a:pt x="679" y="582"/>
                  </a:lnTo>
                  <a:lnTo>
                    <a:pt x="679" y="582"/>
                  </a:lnTo>
                  <a:lnTo>
                    <a:pt x="677" y="582"/>
                  </a:lnTo>
                  <a:lnTo>
                    <a:pt x="677" y="582"/>
                  </a:lnTo>
                  <a:lnTo>
                    <a:pt x="674" y="582"/>
                  </a:lnTo>
                  <a:lnTo>
                    <a:pt x="674" y="582"/>
                  </a:lnTo>
                  <a:lnTo>
                    <a:pt x="667" y="585"/>
                  </a:lnTo>
                  <a:lnTo>
                    <a:pt x="667" y="585"/>
                  </a:lnTo>
                  <a:lnTo>
                    <a:pt x="665" y="585"/>
                  </a:lnTo>
                  <a:lnTo>
                    <a:pt x="660" y="585"/>
                  </a:lnTo>
                  <a:lnTo>
                    <a:pt x="655" y="585"/>
                  </a:lnTo>
                  <a:lnTo>
                    <a:pt x="648" y="590"/>
                  </a:lnTo>
                  <a:lnTo>
                    <a:pt x="636" y="601"/>
                  </a:lnTo>
                  <a:lnTo>
                    <a:pt x="632" y="601"/>
                  </a:lnTo>
                  <a:lnTo>
                    <a:pt x="629" y="599"/>
                  </a:lnTo>
                  <a:lnTo>
                    <a:pt x="625" y="594"/>
                  </a:lnTo>
                  <a:lnTo>
                    <a:pt x="622" y="594"/>
                  </a:lnTo>
                  <a:lnTo>
                    <a:pt x="622" y="594"/>
                  </a:lnTo>
                  <a:lnTo>
                    <a:pt x="622" y="594"/>
                  </a:lnTo>
                  <a:lnTo>
                    <a:pt x="620" y="594"/>
                  </a:lnTo>
                  <a:lnTo>
                    <a:pt x="620" y="594"/>
                  </a:lnTo>
                  <a:lnTo>
                    <a:pt x="618" y="597"/>
                  </a:lnTo>
                  <a:lnTo>
                    <a:pt x="615" y="597"/>
                  </a:lnTo>
                  <a:lnTo>
                    <a:pt x="615" y="599"/>
                  </a:lnTo>
                  <a:lnTo>
                    <a:pt x="613" y="599"/>
                  </a:lnTo>
                  <a:lnTo>
                    <a:pt x="613" y="599"/>
                  </a:lnTo>
                  <a:lnTo>
                    <a:pt x="610" y="597"/>
                  </a:lnTo>
                  <a:lnTo>
                    <a:pt x="610" y="594"/>
                  </a:lnTo>
                  <a:lnTo>
                    <a:pt x="608" y="594"/>
                  </a:lnTo>
                  <a:lnTo>
                    <a:pt x="608" y="592"/>
                  </a:lnTo>
                  <a:lnTo>
                    <a:pt x="608" y="592"/>
                  </a:lnTo>
                  <a:lnTo>
                    <a:pt x="608" y="590"/>
                  </a:lnTo>
                  <a:lnTo>
                    <a:pt x="608" y="585"/>
                  </a:lnTo>
                  <a:lnTo>
                    <a:pt x="608" y="582"/>
                  </a:lnTo>
                  <a:lnTo>
                    <a:pt x="606" y="580"/>
                  </a:lnTo>
                  <a:lnTo>
                    <a:pt x="606" y="578"/>
                  </a:lnTo>
                  <a:lnTo>
                    <a:pt x="606" y="578"/>
                  </a:lnTo>
                  <a:lnTo>
                    <a:pt x="601" y="575"/>
                  </a:lnTo>
                  <a:lnTo>
                    <a:pt x="601" y="575"/>
                  </a:lnTo>
                  <a:lnTo>
                    <a:pt x="601" y="573"/>
                  </a:lnTo>
                  <a:lnTo>
                    <a:pt x="601" y="571"/>
                  </a:lnTo>
                  <a:lnTo>
                    <a:pt x="603" y="568"/>
                  </a:lnTo>
                  <a:lnTo>
                    <a:pt x="603" y="566"/>
                  </a:lnTo>
                  <a:lnTo>
                    <a:pt x="608" y="561"/>
                  </a:lnTo>
                  <a:lnTo>
                    <a:pt x="610" y="559"/>
                  </a:lnTo>
                  <a:lnTo>
                    <a:pt x="610" y="559"/>
                  </a:lnTo>
                  <a:lnTo>
                    <a:pt x="615" y="556"/>
                  </a:lnTo>
                  <a:lnTo>
                    <a:pt x="615" y="556"/>
                  </a:lnTo>
                  <a:lnTo>
                    <a:pt x="615" y="556"/>
                  </a:lnTo>
                  <a:lnTo>
                    <a:pt x="618" y="554"/>
                  </a:lnTo>
                  <a:lnTo>
                    <a:pt x="618" y="554"/>
                  </a:lnTo>
                  <a:lnTo>
                    <a:pt x="620" y="552"/>
                  </a:lnTo>
                  <a:lnTo>
                    <a:pt x="620" y="552"/>
                  </a:lnTo>
                  <a:lnTo>
                    <a:pt x="618" y="549"/>
                  </a:lnTo>
                  <a:lnTo>
                    <a:pt x="618" y="547"/>
                  </a:lnTo>
                  <a:lnTo>
                    <a:pt x="618" y="545"/>
                  </a:lnTo>
                  <a:lnTo>
                    <a:pt x="618" y="545"/>
                  </a:lnTo>
                  <a:lnTo>
                    <a:pt x="615" y="542"/>
                  </a:lnTo>
                  <a:lnTo>
                    <a:pt x="613" y="542"/>
                  </a:lnTo>
                  <a:lnTo>
                    <a:pt x="613" y="540"/>
                  </a:lnTo>
                  <a:lnTo>
                    <a:pt x="613" y="540"/>
                  </a:lnTo>
                  <a:lnTo>
                    <a:pt x="613" y="540"/>
                  </a:lnTo>
                  <a:lnTo>
                    <a:pt x="613" y="537"/>
                  </a:lnTo>
                  <a:lnTo>
                    <a:pt x="613" y="535"/>
                  </a:lnTo>
                  <a:lnTo>
                    <a:pt x="615" y="533"/>
                  </a:lnTo>
                  <a:lnTo>
                    <a:pt x="615" y="530"/>
                  </a:lnTo>
                  <a:lnTo>
                    <a:pt x="615" y="528"/>
                  </a:lnTo>
                  <a:lnTo>
                    <a:pt x="613" y="528"/>
                  </a:lnTo>
                  <a:lnTo>
                    <a:pt x="613" y="521"/>
                  </a:lnTo>
                  <a:lnTo>
                    <a:pt x="610" y="521"/>
                  </a:lnTo>
                  <a:lnTo>
                    <a:pt x="610" y="521"/>
                  </a:lnTo>
                  <a:lnTo>
                    <a:pt x="610" y="519"/>
                  </a:lnTo>
                  <a:lnTo>
                    <a:pt x="610" y="519"/>
                  </a:lnTo>
                  <a:lnTo>
                    <a:pt x="608" y="519"/>
                  </a:lnTo>
                  <a:lnTo>
                    <a:pt x="608" y="519"/>
                  </a:lnTo>
                  <a:lnTo>
                    <a:pt x="608" y="519"/>
                  </a:lnTo>
                  <a:lnTo>
                    <a:pt x="603" y="519"/>
                  </a:lnTo>
                  <a:lnTo>
                    <a:pt x="599" y="519"/>
                  </a:lnTo>
                  <a:lnTo>
                    <a:pt x="599" y="519"/>
                  </a:lnTo>
                  <a:lnTo>
                    <a:pt x="599" y="519"/>
                  </a:lnTo>
                  <a:lnTo>
                    <a:pt x="599" y="516"/>
                  </a:lnTo>
                  <a:lnTo>
                    <a:pt x="599" y="516"/>
                  </a:lnTo>
                  <a:lnTo>
                    <a:pt x="599" y="509"/>
                  </a:lnTo>
                  <a:lnTo>
                    <a:pt x="599" y="507"/>
                  </a:lnTo>
                  <a:lnTo>
                    <a:pt x="606" y="495"/>
                  </a:lnTo>
                  <a:lnTo>
                    <a:pt x="606" y="493"/>
                  </a:lnTo>
                  <a:lnTo>
                    <a:pt x="606" y="493"/>
                  </a:lnTo>
                  <a:lnTo>
                    <a:pt x="596" y="497"/>
                  </a:lnTo>
                  <a:lnTo>
                    <a:pt x="594" y="500"/>
                  </a:lnTo>
                  <a:lnTo>
                    <a:pt x="589" y="504"/>
                  </a:lnTo>
                  <a:lnTo>
                    <a:pt x="584" y="507"/>
                  </a:lnTo>
                  <a:lnTo>
                    <a:pt x="556" y="535"/>
                  </a:lnTo>
                  <a:lnTo>
                    <a:pt x="551" y="540"/>
                  </a:lnTo>
                  <a:lnTo>
                    <a:pt x="551" y="542"/>
                  </a:lnTo>
                  <a:lnTo>
                    <a:pt x="549" y="542"/>
                  </a:lnTo>
                  <a:lnTo>
                    <a:pt x="547" y="542"/>
                  </a:lnTo>
                  <a:lnTo>
                    <a:pt x="547" y="542"/>
                  </a:lnTo>
                  <a:lnTo>
                    <a:pt x="547" y="542"/>
                  </a:lnTo>
                  <a:lnTo>
                    <a:pt x="544" y="537"/>
                  </a:lnTo>
                  <a:lnTo>
                    <a:pt x="544" y="537"/>
                  </a:lnTo>
                  <a:lnTo>
                    <a:pt x="542" y="540"/>
                  </a:lnTo>
                  <a:lnTo>
                    <a:pt x="542" y="542"/>
                  </a:lnTo>
                  <a:lnTo>
                    <a:pt x="542" y="542"/>
                  </a:lnTo>
                  <a:lnTo>
                    <a:pt x="542" y="545"/>
                  </a:lnTo>
                  <a:lnTo>
                    <a:pt x="542" y="545"/>
                  </a:lnTo>
                  <a:lnTo>
                    <a:pt x="539" y="545"/>
                  </a:lnTo>
                  <a:lnTo>
                    <a:pt x="539" y="545"/>
                  </a:lnTo>
                  <a:lnTo>
                    <a:pt x="539" y="545"/>
                  </a:lnTo>
                  <a:lnTo>
                    <a:pt x="539" y="540"/>
                  </a:lnTo>
                  <a:lnTo>
                    <a:pt x="539" y="537"/>
                  </a:lnTo>
                  <a:lnTo>
                    <a:pt x="537" y="535"/>
                  </a:lnTo>
                  <a:lnTo>
                    <a:pt x="535" y="535"/>
                  </a:lnTo>
                  <a:lnTo>
                    <a:pt x="532" y="535"/>
                  </a:lnTo>
                  <a:lnTo>
                    <a:pt x="530" y="537"/>
                  </a:lnTo>
                  <a:lnTo>
                    <a:pt x="528" y="540"/>
                  </a:lnTo>
                  <a:lnTo>
                    <a:pt x="525" y="540"/>
                  </a:lnTo>
                  <a:lnTo>
                    <a:pt x="525" y="537"/>
                  </a:lnTo>
                  <a:lnTo>
                    <a:pt x="523" y="523"/>
                  </a:lnTo>
                  <a:lnTo>
                    <a:pt x="525" y="519"/>
                  </a:lnTo>
                  <a:lnTo>
                    <a:pt x="528" y="516"/>
                  </a:lnTo>
                  <a:lnTo>
                    <a:pt x="535" y="511"/>
                  </a:lnTo>
                  <a:lnTo>
                    <a:pt x="535" y="509"/>
                  </a:lnTo>
                  <a:lnTo>
                    <a:pt x="537" y="507"/>
                  </a:lnTo>
                  <a:lnTo>
                    <a:pt x="537" y="504"/>
                  </a:lnTo>
                  <a:lnTo>
                    <a:pt x="537" y="502"/>
                  </a:lnTo>
                  <a:lnTo>
                    <a:pt x="537" y="502"/>
                  </a:lnTo>
                  <a:lnTo>
                    <a:pt x="535" y="504"/>
                  </a:lnTo>
                  <a:lnTo>
                    <a:pt x="528" y="509"/>
                  </a:lnTo>
                  <a:lnTo>
                    <a:pt x="528" y="511"/>
                  </a:lnTo>
                  <a:lnTo>
                    <a:pt x="528" y="509"/>
                  </a:lnTo>
                  <a:lnTo>
                    <a:pt x="525" y="507"/>
                  </a:lnTo>
                  <a:lnTo>
                    <a:pt x="525" y="507"/>
                  </a:lnTo>
                  <a:lnTo>
                    <a:pt x="525" y="502"/>
                  </a:lnTo>
                  <a:lnTo>
                    <a:pt x="525" y="502"/>
                  </a:lnTo>
                  <a:lnTo>
                    <a:pt x="523" y="497"/>
                  </a:lnTo>
                  <a:lnTo>
                    <a:pt x="518" y="500"/>
                  </a:lnTo>
                  <a:lnTo>
                    <a:pt x="513" y="502"/>
                  </a:lnTo>
                  <a:lnTo>
                    <a:pt x="513" y="502"/>
                  </a:lnTo>
                  <a:lnTo>
                    <a:pt x="511" y="502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09" y="504"/>
                  </a:lnTo>
                  <a:lnTo>
                    <a:pt x="509" y="507"/>
                  </a:lnTo>
                  <a:lnTo>
                    <a:pt x="509" y="509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6" y="509"/>
                  </a:lnTo>
                  <a:lnTo>
                    <a:pt x="504" y="509"/>
                  </a:lnTo>
                  <a:lnTo>
                    <a:pt x="504" y="511"/>
                  </a:lnTo>
                  <a:lnTo>
                    <a:pt x="502" y="511"/>
                  </a:lnTo>
                  <a:lnTo>
                    <a:pt x="499" y="511"/>
                  </a:lnTo>
                  <a:lnTo>
                    <a:pt x="499" y="511"/>
                  </a:lnTo>
                  <a:lnTo>
                    <a:pt x="499" y="511"/>
                  </a:lnTo>
                  <a:lnTo>
                    <a:pt x="499" y="511"/>
                  </a:lnTo>
                  <a:lnTo>
                    <a:pt x="499" y="514"/>
                  </a:lnTo>
                  <a:lnTo>
                    <a:pt x="497" y="514"/>
                  </a:lnTo>
                  <a:lnTo>
                    <a:pt x="497" y="514"/>
                  </a:lnTo>
                  <a:lnTo>
                    <a:pt x="497" y="516"/>
                  </a:lnTo>
                  <a:lnTo>
                    <a:pt x="495" y="516"/>
                  </a:lnTo>
                  <a:lnTo>
                    <a:pt x="495" y="516"/>
                  </a:lnTo>
                  <a:lnTo>
                    <a:pt x="492" y="516"/>
                  </a:lnTo>
                  <a:lnTo>
                    <a:pt x="483" y="516"/>
                  </a:lnTo>
                  <a:lnTo>
                    <a:pt x="476" y="514"/>
                  </a:lnTo>
                  <a:lnTo>
                    <a:pt x="471" y="511"/>
                  </a:lnTo>
                  <a:lnTo>
                    <a:pt x="471" y="511"/>
                  </a:lnTo>
                  <a:lnTo>
                    <a:pt x="469" y="514"/>
                  </a:lnTo>
                  <a:lnTo>
                    <a:pt x="459" y="521"/>
                  </a:lnTo>
                  <a:lnTo>
                    <a:pt x="457" y="521"/>
                  </a:lnTo>
                  <a:lnTo>
                    <a:pt x="452" y="523"/>
                  </a:lnTo>
                  <a:lnTo>
                    <a:pt x="450" y="526"/>
                  </a:lnTo>
                  <a:lnTo>
                    <a:pt x="450" y="526"/>
                  </a:lnTo>
                  <a:lnTo>
                    <a:pt x="450" y="523"/>
                  </a:lnTo>
                  <a:lnTo>
                    <a:pt x="450" y="523"/>
                  </a:lnTo>
                  <a:lnTo>
                    <a:pt x="450" y="519"/>
                  </a:lnTo>
                  <a:lnTo>
                    <a:pt x="450" y="516"/>
                  </a:lnTo>
                  <a:lnTo>
                    <a:pt x="450" y="516"/>
                  </a:lnTo>
                  <a:lnTo>
                    <a:pt x="447" y="514"/>
                  </a:lnTo>
                  <a:lnTo>
                    <a:pt x="447" y="514"/>
                  </a:lnTo>
                  <a:lnTo>
                    <a:pt x="445" y="514"/>
                  </a:lnTo>
                  <a:lnTo>
                    <a:pt x="445" y="511"/>
                  </a:lnTo>
                  <a:lnTo>
                    <a:pt x="445" y="511"/>
                  </a:lnTo>
                  <a:lnTo>
                    <a:pt x="445" y="511"/>
                  </a:lnTo>
                  <a:lnTo>
                    <a:pt x="443" y="507"/>
                  </a:lnTo>
                  <a:lnTo>
                    <a:pt x="443" y="507"/>
                  </a:lnTo>
                  <a:lnTo>
                    <a:pt x="443" y="507"/>
                  </a:lnTo>
                  <a:lnTo>
                    <a:pt x="443" y="507"/>
                  </a:lnTo>
                  <a:lnTo>
                    <a:pt x="440" y="509"/>
                  </a:lnTo>
                  <a:lnTo>
                    <a:pt x="438" y="509"/>
                  </a:lnTo>
                  <a:lnTo>
                    <a:pt x="438" y="509"/>
                  </a:lnTo>
                  <a:lnTo>
                    <a:pt x="438" y="509"/>
                  </a:lnTo>
                  <a:lnTo>
                    <a:pt x="438" y="509"/>
                  </a:lnTo>
                  <a:lnTo>
                    <a:pt x="435" y="504"/>
                  </a:lnTo>
                  <a:lnTo>
                    <a:pt x="435" y="502"/>
                  </a:lnTo>
                  <a:lnTo>
                    <a:pt x="433" y="502"/>
                  </a:lnTo>
                  <a:lnTo>
                    <a:pt x="433" y="500"/>
                  </a:lnTo>
                  <a:lnTo>
                    <a:pt x="428" y="497"/>
                  </a:lnTo>
                  <a:lnTo>
                    <a:pt x="409" y="478"/>
                  </a:lnTo>
                  <a:lnTo>
                    <a:pt x="402" y="476"/>
                  </a:lnTo>
                  <a:lnTo>
                    <a:pt x="393" y="469"/>
                  </a:lnTo>
                  <a:lnTo>
                    <a:pt x="391" y="466"/>
                  </a:lnTo>
                  <a:lnTo>
                    <a:pt x="391" y="466"/>
                  </a:lnTo>
                  <a:lnTo>
                    <a:pt x="391" y="466"/>
                  </a:lnTo>
                  <a:lnTo>
                    <a:pt x="388" y="469"/>
                  </a:lnTo>
                  <a:lnTo>
                    <a:pt x="388" y="469"/>
                  </a:lnTo>
                  <a:lnTo>
                    <a:pt x="386" y="469"/>
                  </a:lnTo>
                  <a:lnTo>
                    <a:pt x="386" y="469"/>
                  </a:lnTo>
                  <a:lnTo>
                    <a:pt x="383" y="471"/>
                  </a:lnTo>
                  <a:lnTo>
                    <a:pt x="383" y="471"/>
                  </a:lnTo>
                  <a:lnTo>
                    <a:pt x="372" y="469"/>
                  </a:lnTo>
                  <a:lnTo>
                    <a:pt x="362" y="464"/>
                  </a:lnTo>
                  <a:lnTo>
                    <a:pt x="360" y="462"/>
                  </a:lnTo>
                  <a:lnTo>
                    <a:pt x="360" y="462"/>
                  </a:lnTo>
                  <a:lnTo>
                    <a:pt x="357" y="462"/>
                  </a:lnTo>
                  <a:lnTo>
                    <a:pt x="353" y="464"/>
                  </a:lnTo>
                  <a:lnTo>
                    <a:pt x="350" y="464"/>
                  </a:lnTo>
                  <a:lnTo>
                    <a:pt x="350" y="464"/>
                  </a:lnTo>
                  <a:lnTo>
                    <a:pt x="348" y="462"/>
                  </a:lnTo>
                  <a:lnTo>
                    <a:pt x="348" y="462"/>
                  </a:lnTo>
                  <a:lnTo>
                    <a:pt x="348" y="459"/>
                  </a:lnTo>
                  <a:lnTo>
                    <a:pt x="348" y="459"/>
                  </a:lnTo>
                  <a:lnTo>
                    <a:pt x="346" y="459"/>
                  </a:lnTo>
                  <a:lnTo>
                    <a:pt x="343" y="457"/>
                  </a:lnTo>
                  <a:lnTo>
                    <a:pt x="343" y="455"/>
                  </a:lnTo>
                  <a:lnTo>
                    <a:pt x="343" y="455"/>
                  </a:lnTo>
                  <a:lnTo>
                    <a:pt x="341" y="452"/>
                  </a:lnTo>
                  <a:lnTo>
                    <a:pt x="334" y="448"/>
                  </a:lnTo>
                  <a:lnTo>
                    <a:pt x="310" y="440"/>
                  </a:lnTo>
                  <a:lnTo>
                    <a:pt x="298" y="440"/>
                  </a:lnTo>
                  <a:lnTo>
                    <a:pt x="282" y="433"/>
                  </a:lnTo>
                  <a:lnTo>
                    <a:pt x="277" y="433"/>
                  </a:lnTo>
                  <a:lnTo>
                    <a:pt x="275" y="433"/>
                  </a:lnTo>
                  <a:lnTo>
                    <a:pt x="275" y="433"/>
                  </a:lnTo>
                  <a:lnTo>
                    <a:pt x="272" y="436"/>
                  </a:lnTo>
                  <a:lnTo>
                    <a:pt x="272" y="436"/>
                  </a:lnTo>
                  <a:lnTo>
                    <a:pt x="272" y="438"/>
                  </a:lnTo>
                  <a:lnTo>
                    <a:pt x="272" y="440"/>
                  </a:lnTo>
                  <a:lnTo>
                    <a:pt x="272" y="440"/>
                  </a:lnTo>
                  <a:lnTo>
                    <a:pt x="272" y="440"/>
                  </a:lnTo>
                  <a:lnTo>
                    <a:pt x="270" y="440"/>
                  </a:lnTo>
                  <a:lnTo>
                    <a:pt x="268" y="440"/>
                  </a:lnTo>
                  <a:lnTo>
                    <a:pt x="265" y="438"/>
                  </a:lnTo>
                  <a:lnTo>
                    <a:pt x="263" y="438"/>
                  </a:lnTo>
                  <a:lnTo>
                    <a:pt x="253" y="436"/>
                  </a:lnTo>
                  <a:lnTo>
                    <a:pt x="251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6" y="436"/>
                  </a:lnTo>
                  <a:lnTo>
                    <a:pt x="244" y="438"/>
                  </a:lnTo>
                  <a:lnTo>
                    <a:pt x="242" y="440"/>
                  </a:lnTo>
                  <a:lnTo>
                    <a:pt x="246" y="443"/>
                  </a:lnTo>
                  <a:lnTo>
                    <a:pt x="246" y="443"/>
                  </a:lnTo>
                  <a:lnTo>
                    <a:pt x="246" y="443"/>
                  </a:lnTo>
                  <a:lnTo>
                    <a:pt x="246" y="445"/>
                  </a:lnTo>
                  <a:lnTo>
                    <a:pt x="246" y="445"/>
                  </a:lnTo>
                  <a:lnTo>
                    <a:pt x="244" y="445"/>
                  </a:lnTo>
                  <a:lnTo>
                    <a:pt x="244" y="448"/>
                  </a:lnTo>
                  <a:lnTo>
                    <a:pt x="242" y="448"/>
                  </a:lnTo>
                  <a:lnTo>
                    <a:pt x="242" y="452"/>
                  </a:lnTo>
                  <a:lnTo>
                    <a:pt x="242" y="455"/>
                  </a:lnTo>
                  <a:lnTo>
                    <a:pt x="244" y="457"/>
                  </a:lnTo>
                  <a:lnTo>
                    <a:pt x="244" y="459"/>
                  </a:lnTo>
                  <a:lnTo>
                    <a:pt x="244" y="459"/>
                  </a:lnTo>
                  <a:lnTo>
                    <a:pt x="246" y="462"/>
                  </a:lnTo>
                  <a:lnTo>
                    <a:pt x="249" y="464"/>
                  </a:lnTo>
                  <a:lnTo>
                    <a:pt x="251" y="466"/>
                  </a:lnTo>
                  <a:lnTo>
                    <a:pt x="253" y="469"/>
                  </a:lnTo>
                  <a:lnTo>
                    <a:pt x="253" y="469"/>
                  </a:lnTo>
                  <a:lnTo>
                    <a:pt x="253" y="474"/>
                  </a:lnTo>
                  <a:lnTo>
                    <a:pt x="251" y="476"/>
                  </a:lnTo>
                  <a:lnTo>
                    <a:pt x="251" y="476"/>
                  </a:lnTo>
                  <a:lnTo>
                    <a:pt x="246" y="478"/>
                  </a:lnTo>
                  <a:lnTo>
                    <a:pt x="244" y="478"/>
                  </a:lnTo>
                  <a:lnTo>
                    <a:pt x="242" y="478"/>
                  </a:lnTo>
                  <a:lnTo>
                    <a:pt x="242" y="478"/>
                  </a:lnTo>
                  <a:lnTo>
                    <a:pt x="239" y="478"/>
                  </a:lnTo>
                  <a:lnTo>
                    <a:pt x="237" y="476"/>
                  </a:lnTo>
                  <a:lnTo>
                    <a:pt x="237" y="476"/>
                  </a:lnTo>
                  <a:lnTo>
                    <a:pt x="234" y="476"/>
                  </a:lnTo>
                  <a:lnTo>
                    <a:pt x="234" y="478"/>
                  </a:lnTo>
                  <a:lnTo>
                    <a:pt x="234" y="478"/>
                  </a:lnTo>
                  <a:lnTo>
                    <a:pt x="234" y="481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0" y="485"/>
                  </a:lnTo>
                  <a:lnTo>
                    <a:pt x="227" y="485"/>
                  </a:lnTo>
                  <a:lnTo>
                    <a:pt x="225" y="485"/>
                  </a:lnTo>
                  <a:lnTo>
                    <a:pt x="223" y="483"/>
                  </a:lnTo>
                  <a:lnTo>
                    <a:pt x="223" y="483"/>
                  </a:lnTo>
                  <a:lnTo>
                    <a:pt x="218" y="481"/>
                  </a:lnTo>
                  <a:lnTo>
                    <a:pt x="218" y="481"/>
                  </a:lnTo>
                  <a:lnTo>
                    <a:pt x="216" y="478"/>
                  </a:lnTo>
                  <a:lnTo>
                    <a:pt x="211" y="471"/>
                  </a:lnTo>
                  <a:lnTo>
                    <a:pt x="208" y="471"/>
                  </a:lnTo>
                  <a:lnTo>
                    <a:pt x="208" y="469"/>
                  </a:lnTo>
                  <a:lnTo>
                    <a:pt x="204" y="469"/>
                  </a:lnTo>
                  <a:lnTo>
                    <a:pt x="204" y="469"/>
                  </a:lnTo>
                  <a:lnTo>
                    <a:pt x="201" y="466"/>
                  </a:lnTo>
                  <a:lnTo>
                    <a:pt x="201" y="466"/>
                  </a:lnTo>
                  <a:lnTo>
                    <a:pt x="201" y="464"/>
                  </a:lnTo>
                  <a:lnTo>
                    <a:pt x="199" y="464"/>
                  </a:lnTo>
                  <a:lnTo>
                    <a:pt x="197" y="464"/>
                  </a:lnTo>
                  <a:lnTo>
                    <a:pt x="159" y="466"/>
                  </a:lnTo>
                  <a:lnTo>
                    <a:pt x="159" y="466"/>
                  </a:lnTo>
                  <a:lnTo>
                    <a:pt x="156" y="469"/>
                  </a:lnTo>
                  <a:lnTo>
                    <a:pt x="149" y="476"/>
                  </a:lnTo>
                  <a:lnTo>
                    <a:pt x="147" y="481"/>
                  </a:lnTo>
                  <a:lnTo>
                    <a:pt x="147" y="481"/>
                  </a:lnTo>
                  <a:lnTo>
                    <a:pt x="147" y="483"/>
                  </a:lnTo>
                  <a:lnTo>
                    <a:pt x="145" y="483"/>
                  </a:lnTo>
                  <a:lnTo>
                    <a:pt x="142" y="483"/>
                  </a:lnTo>
                  <a:lnTo>
                    <a:pt x="142" y="483"/>
                  </a:lnTo>
                  <a:lnTo>
                    <a:pt x="140" y="481"/>
                  </a:lnTo>
                  <a:lnTo>
                    <a:pt x="140" y="478"/>
                  </a:lnTo>
                  <a:lnTo>
                    <a:pt x="137" y="478"/>
                  </a:lnTo>
                  <a:lnTo>
                    <a:pt x="137" y="478"/>
                  </a:lnTo>
                  <a:lnTo>
                    <a:pt x="135" y="478"/>
                  </a:lnTo>
                  <a:lnTo>
                    <a:pt x="130" y="481"/>
                  </a:lnTo>
                  <a:lnTo>
                    <a:pt x="130" y="481"/>
                  </a:lnTo>
                  <a:lnTo>
                    <a:pt x="128" y="481"/>
                  </a:lnTo>
                  <a:lnTo>
                    <a:pt x="128" y="481"/>
                  </a:lnTo>
                  <a:lnTo>
                    <a:pt x="128" y="483"/>
                  </a:lnTo>
                  <a:lnTo>
                    <a:pt x="126" y="483"/>
                  </a:lnTo>
                  <a:lnTo>
                    <a:pt x="126" y="483"/>
                  </a:lnTo>
                  <a:lnTo>
                    <a:pt x="126" y="483"/>
                  </a:lnTo>
                  <a:lnTo>
                    <a:pt x="126" y="483"/>
                  </a:lnTo>
                  <a:lnTo>
                    <a:pt x="123" y="483"/>
                  </a:lnTo>
                  <a:lnTo>
                    <a:pt x="123" y="483"/>
                  </a:lnTo>
                  <a:lnTo>
                    <a:pt x="123" y="483"/>
                  </a:lnTo>
                  <a:lnTo>
                    <a:pt x="123" y="483"/>
                  </a:lnTo>
                  <a:lnTo>
                    <a:pt x="121" y="483"/>
                  </a:lnTo>
                  <a:lnTo>
                    <a:pt x="121" y="483"/>
                  </a:lnTo>
                  <a:lnTo>
                    <a:pt x="121" y="483"/>
                  </a:lnTo>
                  <a:lnTo>
                    <a:pt x="119" y="485"/>
                  </a:lnTo>
                  <a:lnTo>
                    <a:pt x="119" y="488"/>
                  </a:lnTo>
                  <a:lnTo>
                    <a:pt x="119" y="488"/>
                  </a:lnTo>
                  <a:lnTo>
                    <a:pt x="119" y="488"/>
                  </a:lnTo>
                  <a:lnTo>
                    <a:pt x="119" y="485"/>
                  </a:lnTo>
                  <a:lnTo>
                    <a:pt x="119" y="485"/>
                  </a:lnTo>
                  <a:lnTo>
                    <a:pt x="116" y="485"/>
                  </a:lnTo>
                  <a:lnTo>
                    <a:pt x="116" y="488"/>
                  </a:lnTo>
                  <a:lnTo>
                    <a:pt x="116" y="488"/>
                  </a:lnTo>
                  <a:lnTo>
                    <a:pt x="116" y="490"/>
                  </a:lnTo>
                  <a:lnTo>
                    <a:pt x="116" y="490"/>
                  </a:lnTo>
                  <a:lnTo>
                    <a:pt x="114" y="490"/>
                  </a:lnTo>
                  <a:lnTo>
                    <a:pt x="114" y="490"/>
                  </a:lnTo>
                  <a:lnTo>
                    <a:pt x="114" y="490"/>
                  </a:lnTo>
                  <a:lnTo>
                    <a:pt x="114" y="490"/>
                  </a:lnTo>
                  <a:lnTo>
                    <a:pt x="114" y="490"/>
                  </a:lnTo>
                  <a:lnTo>
                    <a:pt x="114" y="493"/>
                  </a:lnTo>
                  <a:lnTo>
                    <a:pt x="114" y="493"/>
                  </a:lnTo>
                  <a:lnTo>
                    <a:pt x="114" y="495"/>
                  </a:lnTo>
                  <a:lnTo>
                    <a:pt x="111" y="495"/>
                  </a:lnTo>
                  <a:lnTo>
                    <a:pt x="111" y="497"/>
                  </a:lnTo>
                  <a:lnTo>
                    <a:pt x="111" y="497"/>
                  </a:lnTo>
                  <a:lnTo>
                    <a:pt x="109" y="497"/>
                  </a:lnTo>
                  <a:lnTo>
                    <a:pt x="109" y="497"/>
                  </a:lnTo>
                  <a:lnTo>
                    <a:pt x="109" y="500"/>
                  </a:lnTo>
                  <a:lnTo>
                    <a:pt x="109" y="500"/>
                  </a:lnTo>
                  <a:lnTo>
                    <a:pt x="109" y="502"/>
                  </a:lnTo>
                  <a:lnTo>
                    <a:pt x="109" y="502"/>
                  </a:lnTo>
                  <a:lnTo>
                    <a:pt x="109" y="502"/>
                  </a:lnTo>
                  <a:lnTo>
                    <a:pt x="109" y="504"/>
                  </a:lnTo>
                  <a:lnTo>
                    <a:pt x="109" y="504"/>
                  </a:lnTo>
                  <a:lnTo>
                    <a:pt x="107" y="504"/>
                  </a:lnTo>
                  <a:lnTo>
                    <a:pt x="104" y="507"/>
                  </a:lnTo>
                  <a:lnTo>
                    <a:pt x="102" y="507"/>
                  </a:lnTo>
                  <a:lnTo>
                    <a:pt x="102" y="509"/>
                  </a:lnTo>
                  <a:lnTo>
                    <a:pt x="102" y="511"/>
                  </a:lnTo>
                  <a:lnTo>
                    <a:pt x="102" y="511"/>
                  </a:lnTo>
                  <a:lnTo>
                    <a:pt x="102" y="514"/>
                  </a:lnTo>
                  <a:lnTo>
                    <a:pt x="102" y="514"/>
                  </a:lnTo>
                  <a:lnTo>
                    <a:pt x="102" y="516"/>
                  </a:lnTo>
                  <a:lnTo>
                    <a:pt x="102" y="516"/>
                  </a:lnTo>
                  <a:lnTo>
                    <a:pt x="102" y="516"/>
                  </a:lnTo>
                  <a:lnTo>
                    <a:pt x="102" y="519"/>
                  </a:lnTo>
                  <a:lnTo>
                    <a:pt x="97" y="521"/>
                  </a:lnTo>
                  <a:lnTo>
                    <a:pt x="95" y="523"/>
                  </a:lnTo>
                  <a:lnTo>
                    <a:pt x="93" y="523"/>
                  </a:lnTo>
                  <a:lnTo>
                    <a:pt x="93" y="526"/>
                  </a:lnTo>
                  <a:lnTo>
                    <a:pt x="93" y="528"/>
                  </a:lnTo>
                  <a:lnTo>
                    <a:pt x="93" y="528"/>
                  </a:lnTo>
                  <a:lnTo>
                    <a:pt x="93" y="530"/>
                  </a:lnTo>
                  <a:lnTo>
                    <a:pt x="90" y="533"/>
                  </a:lnTo>
                  <a:lnTo>
                    <a:pt x="90" y="537"/>
                  </a:lnTo>
                  <a:lnTo>
                    <a:pt x="88" y="537"/>
                  </a:lnTo>
                  <a:lnTo>
                    <a:pt x="85" y="540"/>
                  </a:lnTo>
                  <a:lnTo>
                    <a:pt x="71" y="523"/>
                  </a:lnTo>
                  <a:lnTo>
                    <a:pt x="69" y="519"/>
                  </a:lnTo>
                  <a:lnTo>
                    <a:pt x="67" y="511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2" y="509"/>
                  </a:lnTo>
                  <a:lnTo>
                    <a:pt x="62" y="507"/>
                  </a:lnTo>
                  <a:lnTo>
                    <a:pt x="57" y="504"/>
                  </a:lnTo>
                  <a:lnTo>
                    <a:pt x="55" y="502"/>
                  </a:lnTo>
                  <a:lnTo>
                    <a:pt x="55" y="502"/>
                  </a:lnTo>
                  <a:lnTo>
                    <a:pt x="55" y="500"/>
                  </a:lnTo>
                  <a:lnTo>
                    <a:pt x="55" y="497"/>
                  </a:lnTo>
                  <a:lnTo>
                    <a:pt x="55" y="497"/>
                  </a:lnTo>
                  <a:lnTo>
                    <a:pt x="55" y="495"/>
                  </a:lnTo>
                  <a:lnTo>
                    <a:pt x="55" y="493"/>
                  </a:lnTo>
                  <a:lnTo>
                    <a:pt x="52" y="488"/>
                  </a:lnTo>
                  <a:lnTo>
                    <a:pt x="50" y="485"/>
                  </a:lnTo>
                  <a:lnTo>
                    <a:pt x="50" y="485"/>
                  </a:lnTo>
                  <a:lnTo>
                    <a:pt x="50" y="483"/>
                  </a:lnTo>
                  <a:lnTo>
                    <a:pt x="50" y="483"/>
                  </a:lnTo>
                  <a:lnTo>
                    <a:pt x="55" y="474"/>
                  </a:lnTo>
                  <a:lnTo>
                    <a:pt x="55" y="471"/>
                  </a:lnTo>
                  <a:lnTo>
                    <a:pt x="55" y="471"/>
                  </a:lnTo>
                  <a:lnTo>
                    <a:pt x="55" y="469"/>
                  </a:lnTo>
                  <a:lnTo>
                    <a:pt x="55" y="466"/>
                  </a:lnTo>
                  <a:lnTo>
                    <a:pt x="55" y="466"/>
                  </a:lnTo>
                  <a:lnTo>
                    <a:pt x="52" y="464"/>
                  </a:lnTo>
                  <a:lnTo>
                    <a:pt x="52" y="464"/>
                  </a:lnTo>
                  <a:lnTo>
                    <a:pt x="48" y="462"/>
                  </a:lnTo>
                  <a:lnTo>
                    <a:pt x="43" y="459"/>
                  </a:lnTo>
                  <a:lnTo>
                    <a:pt x="38" y="457"/>
                  </a:lnTo>
                  <a:lnTo>
                    <a:pt x="38" y="457"/>
                  </a:lnTo>
                  <a:lnTo>
                    <a:pt x="36" y="455"/>
                  </a:lnTo>
                  <a:lnTo>
                    <a:pt x="33" y="455"/>
                  </a:lnTo>
                  <a:lnTo>
                    <a:pt x="33" y="455"/>
                  </a:lnTo>
                  <a:lnTo>
                    <a:pt x="33" y="452"/>
                  </a:lnTo>
                  <a:lnTo>
                    <a:pt x="31" y="450"/>
                  </a:lnTo>
                  <a:lnTo>
                    <a:pt x="31" y="445"/>
                  </a:lnTo>
                  <a:lnTo>
                    <a:pt x="31" y="440"/>
                  </a:lnTo>
                  <a:lnTo>
                    <a:pt x="31" y="438"/>
                  </a:lnTo>
                  <a:lnTo>
                    <a:pt x="29" y="433"/>
                  </a:lnTo>
                  <a:lnTo>
                    <a:pt x="26" y="431"/>
                  </a:lnTo>
                  <a:lnTo>
                    <a:pt x="26" y="431"/>
                  </a:lnTo>
                  <a:lnTo>
                    <a:pt x="24" y="433"/>
                  </a:lnTo>
                  <a:lnTo>
                    <a:pt x="24" y="433"/>
                  </a:lnTo>
                  <a:lnTo>
                    <a:pt x="22" y="436"/>
                  </a:lnTo>
                  <a:lnTo>
                    <a:pt x="19" y="436"/>
                  </a:lnTo>
                  <a:lnTo>
                    <a:pt x="17" y="438"/>
                  </a:lnTo>
                  <a:lnTo>
                    <a:pt x="17" y="438"/>
                  </a:lnTo>
                  <a:lnTo>
                    <a:pt x="17" y="440"/>
                  </a:lnTo>
                  <a:lnTo>
                    <a:pt x="15" y="445"/>
                  </a:lnTo>
                  <a:lnTo>
                    <a:pt x="15" y="445"/>
                  </a:lnTo>
                  <a:lnTo>
                    <a:pt x="12" y="448"/>
                  </a:lnTo>
                  <a:lnTo>
                    <a:pt x="12" y="448"/>
                  </a:lnTo>
                  <a:lnTo>
                    <a:pt x="12" y="448"/>
                  </a:lnTo>
                  <a:lnTo>
                    <a:pt x="10" y="448"/>
                  </a:lnTo>
                  <a:lnTo>
                    <a:pt x="10" y="448"/>
                  </a:lnTo>
                  <a:lnTo>
                    <a:pt x="7" y="448"/>
                  </a:lnTo>
                  <a:lnTo>
                    <a:pt x="5" y="445"/>
                  </a:lnTo>
                  <a:lnTo>
                    <a:pt x="5" y="445"/>
                  </a:lnTo>
                  <a:lnTo>
                    <a:pt x="5" y="443"/>
                  </a:lnTo>
                  <a:lnTo>
                    <a:pt x="3" y="443"/>
                  </a:lnTo>
                  <a:lnTo>
                    <a:pt x="3" y="440"/>
                  </a:lnTo>
                  <a:lnTo>
                    <a:pt x="3" y="438"/>
                  </a:lnTo>
                  <a:lnTo>
                    <a:pt x="3" y="436"/>
                  </a:lnTo>
                  <a:lnTo>
                    <a:pt x="0" y="433"/>
                  </a:lnTo>
                  <a:lnTo>
                    <a:pt x="0" y="431"/>
                  </a:lnTo>
                  <a:lnTo>
                    <a:pt x="0" y="431"/>
                  </a:lnTo>
                  <a:lnTo>
                    <a:pt x="3" y="431"/>
                  </a:lnTo>
                  <a:lnTo>
                    <a:pt x="5" y="431"/>
                  </a:lnTo>
                  <a:lnTo>
                    <a:pt x="12" y="431"/>
                  </a:lnTo>
                  <a:lnTo>
                    <a:pt x="15" y="431"/>
                  </a:lnTo>
                  <a:lnTo>
                    <a:pt x="15" y="431"/>
                  </a:lnTo>
                  <a:lnTo>
                    <a:pt x="17" y="429"/>
                  </a:lnTo>
                  <a:lnTo>
                    <a:pt x="17" y="429"/>
                  </a:lnTo>
                  <a:lnTo>
                    <a:pt x="17" y="426"/>
                  </a:lnTo>
                  <a:lnTo>
                    <a:pt x="17" y="424"/>
                  </a:lnTo>
                  <a:lnTo>
                    <a:pt x="17" y="422"/>
                  </a:lnTo>
                  <a:lnTo>
                    <a:pt x="17" y="419"/>
                  </a:lnTo>
                  <a:lnTo>
                    <a:pt x="17" y="417"/>
                  </a:lnTo>
                  <a:lnTo>
                    <a:pt x="19" y="414"/>
                  </a:lnTo>
                  <a:lnTo>
                    <a:pt x="19" y="412"/>
                  </a:lnTo>
                  <a:lnTo>
                    <a:pt x="19" y="412"/>
                  </a:lnTo>
                  <a:lnTo>
                    <a:pt x="19" y="412"/>
                  </a:lnTo>
                  <a:lnTo>
                    <a:pt x="19" y="398"/>
                  </a:lnTo>
                  <a:lnTo>
                    <a:pt x="19" y="391"/>
                  </a:lnTo>
                  <a:lnTo>
                    <a:pt x="19" y="386"/>
                  </a:lnTo>
                  <a:lnTo>
                    <a:pt x="22" y="379"/>
                  </a:lnTo>
                  <a:lnTo>
                    <a:pt x="24" y="377"/>
                  </a:lnTo>
                  <a:lnTo>
                    <a:pt x="24" y="374"/>
                  </a:lnTo>
                  <a:lnTo>
                    <a:pt x="24" y="372"/>
                  </a:lnTo>
                  <a:lnTo>
                    <a:pt x="22" y="370"/>
                  </a:lnTo>
                  <a:lnTo>
                    <a:pt x="22" y="370"/>
                  </a:lnTo>
                  <a:lnTo>
                    <a:pt x="19" y="370"/>
                  </a:lnTo>
                  <a:lnTo>
                    <a:pt x="17" y="367"/>
                  </a:lnTo>
                  <a:lnTo>
                    <a:pt x="10" y="362"/>
                  </a:lnTo>
                  <a:lnTo>
                    <a:pt x="7" y="362"/>
                  </a:lnTo>
                  <a:lnTo>
                    <a:pt x="7" y="360"/>
                  </a:lnTo>
                  <a:lnTo>
                    <a:pt x="5" y="358"/>
                  </a:lnTo>
                  <a:lnTo>
                    <a:pt x="5" y="358"/>
                  </a:lnTo>
                  <a:lnTo>
                    <a:pt x="10" y="351"/>
                  </a:lnTo>
                  <a:lnTo>
                    <a:pt x="10" y="351"/>
                  </a:lnTo>
                  <a:lnTo>
                    <a:pt x="10" y="348"/>
                  </a:lnTo>
                  <a:lnTo>
                    <a:pt x="12" y="348"/>
                  </a:lnTo>
                  <a:lnTo>
                    <a:pt x="15" y="346"/>
                  </a:lnTo>
                  <a:lnTo>
                    <a:pt x="29" y="348"/>
                  </a:lnTo>
                  <a:lnTo>
                    <a:pt x="31" y="346"/>
                  </a:lnTo>
                  <a:lnTo>
                    <a:pt x="33" y="346"/>
                  </a:lnTo>
                  <a:lnTo>
                    <a:pt x="33" y="346"/>
                  </a:lnTo>
                  <a:lnTo>
                    <a:pt x="38" y="339"/>
                  </a:lnTo>
                  <a:lnTo>
                    <a:pt x="41" y="339"/>
                  </a:lnTo>
                  <a:lnTo>
                    <a:pt x="41" y="339"/>
                  </a:lnTo>
                  <a:lnTo>
                    <a:pt x="43" y="339"/>
                  </a:lnTo>
                  <a:lnTo>
                    <a:pt x="43" y="341"/>
                  </a:lnTo>
                  <a:lnTo>
                    <a:pt x="43" y="341"/>
                  </a:lnTo>
                  <a:lnTo>
                    <a:pt x="43" y="343"/>
                  </a:lnTo>
                  <a:lnTo>
                    <a:pt x="45" y="346"/>
                  </a:lnTo>
                  <a:lnTo>
                    <a:pt x="45" y="346"/>
                  </a:lnTo>
                  <a:lnTo>
                    <a:pt x="48" y="348"/>
                  </a:lnTo>
                  <a:lnTo>
                    <a:pt x="50" y="348"/>
                  </a:lnTo>
                  <a:lnTo>
                    <a:pt x="52" y="346"/>
                  </a:lnTo>
                  <a:lnTo>
                    <a:pt x="55" y="346"/>
                  </a:lnTo>
                  <a:lnTo>
                    <a:pt x="57" y="346"/>
                  </a:lnTo>
                  <a:lnTo>
                    <a:pt x="59" y="346"/>
                  </a:lnTo>
                  <a:lnTo>
                    <a:pt x="64" y="346"/>
                  </a:lnTo>
                  <a:lnTo>
                    <a:pt x="67" y="346"/>
                  </a:lnTo>
                  <a:lnTo>
                    <a:pt x="67" y="343"/>
                  </a:lnTo>
                  <a:lnTo>
                    <a:pt x="69" y="341"/>
                  </a:lnTo>
                  <a:lnTo>
                    <a:pt x="69" y="341"/>
                  </a:lnTo>
                  <a:lnTo>
                    <a:pt x="71" y="341"/>
                  </a:lnTo>
                  <a:lnTo>
                    <a:pt x="74" y="339"/>
                  </a:lnTo>
                  <a:lnTo>
                    <a:pt x="76" y="339"/>
                  </a:lnTo>
                  <a:lnTo>
                    <a:pt x="88" y="341"/>
                  </a:lnTo>
                  <a:lnTo>
                    <a:pt x="90" y="343"/>
                  </a:lnTo>
                  <a:lnTo>
                    <a:pt x="90" y="343"/>
                  </a:lnTo>
                  <a:lnTo>
                    <a:pt x="93" y="343"/>
                  </a:lnTo>
                  <a:lnTo>
                    <a:pt x="93" y="346"/>
                  </a:lnTo>
                  <a:lnTo>
                    <a:pt x="93" y="346"/>
                  </a:lnTo>
                  <a:lnTo>
                    <a:pt x="95" y="348"/>
                  </a:lnTo>
                  <a:lnTo>
                    <a:pt x="97" y="348"/>
                  </a:lnTo>
                  <a:lnTo>
                    <a:pt x="100" y="348"/>
                  </a:lnTo>
                  <a:lnTo>
                    <a:pt x="100" y="348"/>
                  </a:lnTo>
                  <a:lnTo>
                    <a:pt x="109" y="346"/>
                  </a:lnTo>
                  <a:lnTo>
                    <a:pt x="111" y="346"/>
                  </a:lnTo>
                  <a:lnTo>
                    <a:pt x="114" y="346"/>
                  </a:lnTo>
                  <a:lnTo>
                    <a:pt x="114" y="346"/>
                  </a:lnTo>
                  <a:lnTo>
                    <a:pt x="116" y="348"/>
                  </a:lnTo>
                  <a:lnTo>
                    <a:pt x="116" y="348"/>
                  </a:lnTo>
                  <a:lnTo>
                    <a:pt x="121" y="348"/>
                  </a:lnTo>
                  <a:lnTo>
                    <a:pt x="123" y="351"/>
                  </a:lnTo>
                  <a:lnTo>
                    <a:pt x="126" y="348"/>
                  </a:lnTo>
                  <a:lnTo>
                    <a:pt x="128" y="348"/>
                  </a:lnTo>
                  <a:lnTo>
                    <a:pt x="130" y="348"/>
                  </a:lnTo>
                  <a:lnTo>
                    <a:pt x="137" y="341"/>
                  </a:lnTo>
                  <a:lnTo>
                    <a:pt x="137" y="341"/>
                  </a:lnTo>
                  <a:lnTo>
                    <a:pt x="140" y="341"/>
                  </a:lnTo>
                  <a:lnTo>
                    <a:pt x="142" y="341"/>
                  </a:lnTo>
                  <a:lnTo>
                    <a:pt x="145" y="343"/>
                  </a:lnTo>
                  <a:lnTo>
                    <a:pt x="145" y="343"/>
                  </a:lnTo>
                  <a:lnTo>
                    <a:pt x="145" y="341"/>
                  </a:lnTo>
                  <a:lnTo>
                    <a:pt x="147" y="339"/>
                  </a:lnTo>
                  <a:lnTo>
                    <a:pt x="149" y="339"/>
                  </a:lnTo>
                  <a:lnTo>
                    <a:pt x="149" y="339"/>
                  </a:lnTo>
                  <a:lnTo>
                    <a:pt x="154" y="336"/>
                  </a:lnTo>
                  <a:lnTo>
                    <a:pt x="154" y="336"/>
                  </a:lnTo>
                  <a:lnTo>
                    <a:pt x="156" y="334"/>
                  </a:lnTo>
                  <a:lnTo>
                    <a:pt x="156" y="332"/>
                  </a:lnTo>
                  <a:lnTo>
                    <a:pt x="156" y="332"/>
                  </a:lnTo>
                  <a:lnTo>
                    <a:pt x="159" y="329"/>
                  </a:lnTo>
                  <a:lnTo>
                    <a:pt x="159" y="329"/>
                  </a:lnTo>
                  <a:lnTo>
                    <a:pt x="166" y="322"/>
                  </a:lnTo>
                  <a:lnTo>
                    <a:pt x="168" y="322"/>
                  </a:lnTo>
                  <a:lnTo>
                    <a:pt x="185" y="317"/>
                  </a:lnTo>
                  <a:lnTo>
                    <a:pt x="185" y="315"/>
                  </a:lnTo>
                  <a:lnTo>
                    <a:pt x="187" y="315"/>
                  </a:lnTo>
                  <a:lnTo>
                    <a:pt x="190" y="317"/>
                  </a:lnTo>
                  <a:lnTo>
                    <a:pt x="190" y="317"/>
                  </a:lnTo>
                  <a:lnTo>
                    <a:pt x="192" y="317"/>
                  </a:lnTo>
                  <a:lnTo>
                    <a:pt x="192" y="320"/>
                  </a:lnTo>
                  <a:lnTo>
                    <a:pt x="192" y="320"/>
                  </a:lnTo>
                  <a:lnTo>
                    <a:pt x="192" y="322"/>
                  </a:lnTo>
                  <a:lnTo>
                    <a:pt x="194" y="322"/>
                  </a:lnTo>
                  <a:lnTo>
                    <a:pt x="194" y="325"/>
                  </a:lnTo>
                  <a:lnTo>
                    <a:pt x="197" y="325"/>
                  </a:lnTo>
                  <a:lnTo>
                    <a:pt x="197" y="327"/>
                  </a:lnTo>
                  <a:lnTo>
                    <a:pt x="199" y="327"/>
                  </a:lnTo>
                  <a:lnTo>
                    <a:pt x="201" y="327"/>
                  </a:lnTo>
                  <a:lnTo>
                    <a:pt x="204" y="327"/>
                  </a:lnTo>
                  <a:lnTo>
                    <a:pt x="206" y="327"/>
                  </a:lnTo>
                  <a:lnTo>
                    <a:pt x="206" y="327"/>
                  </a:lnTo>
                  <a:lnTo>
                    <a:pt x="208" y="325"/>
                  </a:lnTo>
                  <a:lnTo>
                    <a:pt x="211" y="322"/>
                  </a:lnTo>
                  <a:lnTo>
                    <a:pt x="213" y="320"/>
                  </a:lnTo>
                  <a:lnTo>
                    <a:pt x="213" y="317"/>
                  </a:lnTo>
                  <a:lnTo>
                    <a:pt x="213" y="315"/>
                  </a:lnTo>
                  <a:lnTo>
                    <a:pt x="216" y="310"/>
                  </a:lnTo>
                  <a:lnTo>
                    <a:pt x="216" y="306"/>
                  </a:lnTo>
                  <a:lnTo>
                    <a:pt x="216" y="303"/>
                  </a:lnTo>
                  <a:lnTo>
                    <a:pt x="216" y="303"/>
                  </a:lnTo>
                  <a:lnTo>
                    <a:pt x="216" y="301"/>
                  </a:lnTo>
                  <a:lnTo>
                    <a:pt x="213" y="296"/>
                  </a:lnTo>
                  <a:lnTo>
                    <a:pt x="213" y="291"/>
                  </a:lnTo>
                  <a:lnTo>
                    <a:pt x="213" y="291"/>
                  </a:lnTo>
                  <a:lnTo>
                    <a:pt x="213" y="289"/>
                  </a:lnTo>
                  <a:lnTo>
                    <a:pt x="216" y="289"/>
                  </a:lnTo>
                  <a:lnTo>
                    <a:pt x="216" y="287"/>
                  </a:lnTo>
                  <a:lnTo>
                    <a:pt x="218" y="284"/>
                  </a:lnTo>
                  <a:lnTo>
                    <a:pt x="220" y="282"/>
                  </a:lnTo>
                  <a:lnTo>
                    <a:pt x="223" y="282"/>
                  </a:lnTo>
                  <a:lnTo>
                    <a:pt x="223" y="282"/>
                  </a:lnTo>
                  <a:lnTo>
                    <a:pt x="223" y="280"/>
                  </a:lnTo>
                  <a:lnTo>
                    <a:pt x="223" y="280"/>
                  </a:lnTo>
                  <a:lnTo>
                    <a:pt x="220" y="275"/>
                  </a:lnTo>
                  <a:lnTo>
                    <a:pt x="220" y="273"/>
                  </a:lnTo>
                  <a:lnTo>
                    <a:pt x="220" y="273"/>
                  </a:lnTo>
                  <a:lnTo>
                    <a:pt x="220" y="270"/>
                  </a:lnTo>
                  <a:lnTo>
                    <a:pt x="220" y="268"/>
                  </a:lnTo>
                  <a:lnTo>
                    <a:pt x="220" y="265"/>
                  </a:lnTo>
                  <a:lnTo>
                    <a:pt x="220" y="263"/>
                  </a:lnTo>
                  <a:lnTo>
                    <a:pt x="218" y="254"/>
                  </a:lnTo>
                  <a:lnTo>
                    <a:pt x="216" y="251"/>
                  </a:lnTo>
                  <a:lnTo>
                    <a:pt x="213" y="249"/>
                  </a:lnTo>
                  <a:lnTo>
                    <a:pt x="211" y="249"/>
                  </a:lnTo>
                  <a:lnTo>
                    <a:pt x="208" y="244"/>
                  </a:lnTo>
                  <a:lnTo>
                    <a:pt x="206" y="244"/>
                  </a:lnTo>
                  <a:lnTo>
                    <a:pt x="201" y="239"/>
                  </a:lnTo>
                  <a:lnTo>
                    <a:pt x="201" y="239"/>
                  </a:lnTo>
                  <a:lnTo>
                    <a:pt x="201" y="239"/>
                  </a:lnTo>
                  <a:lnTo>
                    <a:pt x="201" y="237"/>
                  </a:lnTo>
                  <a:lnTo>
                    <a:pt x="204" y="237"/>
                  </a:lnTo>
                  <a:lnTo>
                    <a:pt x="199" y="235"/>
                  </a:lnTo>
                  <a:lnTo>
                    <a:pt x="187" y="230"/>
                  </a:lnTo>
                  <a:lnTo>
                    <a:pt x="180" y="228"/>
                  </a:lnTo>
                  <a:lnTo>
                    <a:pt x="178" y="228"/>
                  </a:lnTo>
                  <a:lnTo>
                    <a:pt x="175" y="225"/>
                  </a:lnTo>
                  <a:lnTo>
                    <a:pt x="175" y="223"/>
                  </a:lnTo>
                  <a:lnTo>
                    <a:pt x="178" y="220"/>
                  </a:lnTo>
                  <a:lnTo>
                    <a:pt x="175" y="216"/>
                  </a:lnTo>
                  <a:lnTo>
                    <a:pt x="175" y="211"/>
                  </a:lnTo>
                  <a:lnTo>
                    <a:pt x="171" y="206"/>
                  </a:lnTo>
                  <a:lnTo>
                    <a:pt x="171" y="204"/>
                  </a:lnTo>
                  <a:lnTo>
                    <a:pt x="168" y="204"/>
                  </a:lnTo>
                  <a:lnTo>
                    <a:pt x="163" y="202"/>
                  </a:lnTo>
                  <a:lnTo>
                    <a:pt x="161" y="199"/>
                  </a:lnTo>
                  <a:lnTo>
                    <a:pt x="161" y="199"/>
                  </a:lnTo>
                  <a:lnTo>
                    <a:pt x="161" y="197"/>
                  </a:lnTo>
                  <a:lnTo>
                    <a:pt x="161" y="197"/>
                  </a:lnTo>
                  <a:lnTo>
                    <a:pt x="163" y="194"/>
                  </a:lnTo>
                  <a:lnTo>
                    <a:pt x="163" y="192"/>
                  </a:lnTo>
                  <a:lnTo>
                    <a:pt x="166" y="192"/>
                  </a:lnTo>
                  <a:lnTo>
                    <a:pt x="166" y="190"/>
                  </a:lnTo>
                  <a:lnTo>
                    <a:pt x="168" y="180"/>
                  </a:lnTo>
                  <a:lnTo>
                    <a:pt x="168" y="176"/>
                  </a:lnTo>
                  <a:lnTo>
                    <a:pt x="168" y="176"/>
                  </a:lnTo>
                  <a:lnTo>
                    <a:pt x="168" y="173"/>
                  </a:lnTo>
                  <a:lnTo>
                    <a:pt x="171" y="171"/>
                  </a:lnTo>
                  <a:lnTo>
                    <a:pt x="173" y="166"/>
                  </a:lnTo>
                  <a:lnTo>
                    <a:pt x="173" y="164"/>
                  </a:lnTo>
                  <a:lnTo>
                    <a:pt x="173" y="164"/>
                  </a:lnTo>
                  <a:lnTo>
                    <a:pt x="175" y="164"/>
                  </a:lnTo>
                  <a:lnTo>
                    <a:pt x="175" y="161"/>
                  </a:lnTo>
                  <a:lnTo>
                    <a:pt x="175" y="159"/>
                  </a:lnTo>
                  <a:lnTo>
                    <a:pt x="175" y="159"/>
                  </a:lnTo>
                  <a:lnTo>
                    <a:pt x="175" y="157"/>
                  </a:lnTo>
                  <a:lnTo>
                    <a:pt x="175" y="157"/>
                  </a:lnTo>
                  <a:lnTo>
                    <a:pt x="173" y="152"/>
                  </a:lnTo>
                  <a:lnTo>
                    <a:pt x="173" y="150"/>
                  </a:lnTo>
                  <a:lnTo>
                    <a:pt x="171" y="147"/>
                  </a:lnTo>
                  <a:lnTo>
                    <a:pt x="171" y="142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1" y="138"/>
                  </a:lnTo>
                  <a:lnTo>
                    <a:pt x="171" y="138"/>
                  </a:lnTo>
                  <a:lnTo>
                    <a:pt x="163" y="135"/>
                  </a:lnTo>
                  <a:lnTo>
                    <a:pt x="163" y="135"/>
                  </a:lnTo>
                  <a:lnTo>
                    <a:pt x="163" y="133"/>
                  </a:lnTo>
                  <a:lnTo>
                    <a:pt x="163" y="133"/>
                  </a:lnTo>
                  <a:lnTo>
                    <a:pt x="161" y="131"/>
                  </a:lnTo>
                  <a:lnTo>
                    <a:pt x="161" y="128"/>
                  </a:lnTo>
                  <a:lnTo>
                    <a:pt x="161" y="128"/>
                  </a:lnTo>
                  <a:lnTo>
                    <a:pt x="159" y="126"/>
                  </a:lnTo>
                  <a:lnTo>
                    <a:pt x="159" y="123"/>
                  </a:lnTo>
                  <a:lnTo>
                    <a:pt x="159" y="121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59" y="116"/>
                  </a:lnTo>
                  <a:lnTo>
                    <a:pt x="159" y="116"/>
                  </a:lnTo>
                  <a:lnTo>
                    <a:pt x="161" y="116"/>
                  </a:lnTo>
                  <a:lnTo>
                    <a:pt x="168" y="112"/>
                  </a:lnTo>
                  <a:lnTo>
                    <a:pt x="168" y="112"/>
                  </a:lnTo>
                  <a:lnTo>
                    <a:pt x="168" y="109"/>
                  </a:lnTo>
                  <a:lnTo>
                    <a:pt x="171" y="97"/>
                  </a:lnTo>
                  <a:lnTo>
                    <a:pt x="171" y="95"/>
                  </a:lnTo>
                  <a:lnTo>
                    <a:pt x="173" y="95"/>
                  </a:lnTo>
                  <a:lnTo>
                    <a:pt x="173" y="95"/>
                  </a:lnTo>
                  <a:lnTo>
                    <a:pt x="175" y="95"/>
                  </a:lnTo>
                  <a:lnTo>
                    <a:pt x="175" y="93"/>
                  </a:lnTo>
                  <a:lnTo>
                    <a:pt x="175" y="93"/>
                  </a:lnTo>
                  <a:lnTo>
                    <a:pt x="178" y="93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8"/>
                  </a:lnTo>
                  <a:lnTo>
                    <a:pt x="180" y="88"/>
                  </a:lnTo>
                  <a:lnTo>
                    <a:pt x="180" y="88"/>
                  </a:lnTo>
                  <a:lnTo>
                    <a:pt x="182" y="88"/>
                  </a:lnTo>
                  <a:lnTo>
                    <a:pt x="182" y="88"/>
                  </a:lnTo>
                  <a:lnTo>
                    <a:pt x="185" y="90"/>
                  </a:lnTo>
                  <a:lnTo>
                    <a:pt x="187" y="90"/>
                  </a:lnTo>
                  <a:lnTo>
                    <a:pt x="187" y="90"/>
                  </a:lnTo>
                  <a:lnTo>
                    <a:pt x="187" y="90"/>
                  </a:lnTo>
                  <a:lnTo>
                    <a:pt x="190" y="90"/>
                  </a:lnTo>
                  <a:lnTo>
                    <a:pt x="192" y="90"/>
                  </a:lnTo>
                  <a:lnTo>
                    <a:pt x="194" y="90"/>
                  </a:lnTo>
                  <a:lnTo>
                    <a:pt x="194" y="90"/>
                  </a:lnTo>
                  <a:lnTo>
                    <a:pt x="194" y="90"/>
                  </a:lnTo>
                  <a:lnTo>
                    <a:pt x="194" y="90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9" y="93"/>
                  </a:lnTo>
                  <a:lnTo>
                    <a:pt x="199" y="95"/>
                  </a:lnTo>
                  <a:lnTo>
                    <a:pt x="199" y="95"/>
                  </a:lnTo>
                  <a:lnTo>
                    <a:pt x="201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4" y="93"/>
                  </a:lnTo>
                  <a:lnTo>
                    <a:pt x="206" y="93"/>
                  </a:lnTo>
                  <a:lnTo>
                    <a:pt x="206" y="93"/>
                  </a:lnTo>
                  <a:lnTo>
                    <a:pt x="213" y="95"/>
                  </a:lnTo>
                  <a:lnTo>
                    <a:pt x="216" y="97"/>
                  </a:lnTo>
                  <a:lnTo>
                    <a:pt x="220" y="100"/>
                  </a:lnTo>
                  <a:lnTo>
                    <a:pt x="220" y="100"/>
                  </a:lnTo>
                  <a:lnTo>
                    <a:pt x="220" y="100"/>
                  </a:lnTo>
                  <a:lnTo>
                    <a:pt x="220" y="100"/>
                  </a:lnTo>
                  <a:lnTo>
                    <a:pt x="223" y="100"/>
                  </a:lnTo>
                  <a:lnTo>
                    <a:pt x="223" y="100"/>
                  </a:lnTo>
                  <a:lnTo>
                    <a:pt x="227" y="97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7" y="93"/>
                  </a:lnTo>
                  <a:lnTo>
                    <a:pt x="227" y="93"/>
                  </a:lnTo>
                  <a:lnTo>
                    <a:pt x="230" y="93"/>
                  </a:lnTo>
                  <a:lnTo>
                    <a:pt x="232" y="93"/>
                  </a:lnTo>
                  <a:lnTo>
                    <a:pt x="232" y="93"/>
                  </a:lnTo>
                  <a:lnTo>
                    <a:pt x="234" y="95"/>
                  </a:lnTo>
                  <a:lnTo>
                    <a:pt x="237" y="95"/>
                  </a:lnTo>
                  <a:lnTo>
                    <a:pt x="239" y="93"/>
                  </a:lnTo>
                  <a:lnTo>
                    <a:pt x="239" y="90"/>
                  </a:lnTo>
                  <a:lnTo>
                    <a:pt x="239" y="90"/>
                  </a:lnTo>
                  <a:lnTo>
                    <a:pt x="239" y="88"/>
                  </a:lnTo>
                  <a:lnTo>
                    <a:pt x="237" y="88"/>
                  </a:lnTo>
                  <a:lnTo>
                    <a:pt x="237" y="86"/>
                  </a:lnTo>
                  <a:lnTo>
                    <a:pt x="237" y="83"/>
                  </a:lnTo>
                  <a:lnTo>
                    <a:pt x="239" y="81"/>
                  </a:lnTo>
                  <a:lnTo>
                    <a:pt x="239" y="79"/>
                  </a:lnTo>
                  <a:lnTo>
                    <a:pt x="239" y="79"/>
                  </a:lnTo>
                  <a:lnTo>
                    <a:pt x="239" y="74"/>
                  </a:lnTo>
                  <a:lnTo>
                    <a:pt x="239" y="74"/>
                  </a:lnTo>
                  <a:lnTo>
                    <a:pt x="237" y="69"/>
                  </a:lnTo>
                  <a:lnTo>
                    <a:pt x="237" y="67"/>
                  </a:lnTo>
                  <a:lnTo>
                    <a:pt x="237" y="67"/>
                  </a:lnTo>
                  <a:lnTo>
                    <a:pt x="237" y="64"/>
                  </a:lnTo>
                  <a:lnTo>
                    <a:pt x="234" y="64"/>
                  </a:lnTo>
                  <a:lnTo>
                    <a:pt x="234" y="62"/>
                  </a:lnTo>
                  <a:lnTo>
                    <a:pt x="232" y="62"/>
                  </a:lnTo>
                  <a:lnTo>
                    <a:pt x="227" y="60"/>
                  </a:lnTo>
                  <a:lnTo>
                    <a:pt x="225" y="55"/>
                  </a:lnTo>
                  <a:lnTo>
                    <a:pt x="223" y="55"/>
                  </a:lnTo>
                  <a:lnTo>
                    <a:pt x="218" y="53"/>
                  </a:lnTo>
                  <a:lnTo>
                    <a:pt x="216" y="53"/>
                  </a:lnTo>
                  <a:lnTo>
                    <a:pt x="213" y="50"/>
                  </a:lnTo>
                  <a:lnTo>
                    <a:pt x="211" y="50"/>
                  </a:lnTo>
                  <a:lnTo>
                    <a:pt x="208" y="50"/>
                  </a:lnTo>
                  <a:lnTo>
                    <a:pt x="206" y="53"/>
                  </a:lnTo>
                  <a:lnTo>
                    <a:pt x="201" y="53"/>
                  </a:lnTo>
                  <a:lnTo>
                    <a:pt x="199" y="50"/>
                  </a:lnTo>
                  <a:lnTo>
                    <a:pt x="197" y="48"/>
                  </a:lnTo>
                  <a:lnTo>
                    <a:pt x="194" y="45"/>
                  </a:lnTo>
                  <a:lnTo>
                    <a:pt x="197" y="45"/>
                  </a:lnTo>
                  <a:lnTo>
                    <a:pt x="197" y="43"/>
                  </a:lnTo>
                  <a:lnTo>
                    <a:pt x="197" y="43"/>
                  </a:lnTo>
                  <a:lnTo>
                    <a:pt x="199" y="41"/>
                  </a:lnTo>
                  <a:lnTo>
                    <a:pt x="201" y="34"/>
                  </a:lnTo>
                  <a:lnTo>
                    <a:pt x="201" y="31"/>
                  </a:lnTo>
                  <a:lnTo>
                    <a:pt x="201" y="31"/>
                  </a:lnTo>
                  <a:lnTo>
                    <a:pt x="201" y="31"/>
                  </a:lnTo>
                  <a:lnTo>
                    <a:pt x="201" y="29"/>
                  </a:lnTo>
                  <a:lnTo>
                    <a:pt x="199" y="26"/>
                  </a:lnTo>
                  <a:lnTo>
                    <a:pt x="199" y="26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2" y="22"/>
                  </a:lnTo>
                  <a:lnTo>
                    <a:pt x="187" y="19"/>
                  </a:lnTo>
                  <a:lnTo>
                    <a:pt x="185" y="19"/>
                  </a:lnTo>
                  <a:lnTo>
                    <a:pt x="180" y="19"/>
                  </a:lnTo>
                  <a:lnTo>
                    <a:pt x="180" y="19"/>
                  </a:lnTo>
                  <a:lnTo>
                    <a:pt x="178" y="19"/>
                  </a:lnTo>
                  <a:lnTo>
                    <a:pt x="178" y="19"/>
                  </a:lnTo>
                  <a:lnTo>
                    <a:pt x="175" y="17"/>
                  </a:lnTo>
                  <a:lnTo>
                    <a:pt x="173" y="15"/>
                  </a:lnTo>
                  <a:lnTo>
                    <a:pt x="171" y="12"/>
                  </a:lnTo>
                  <a:lnTo>
                    <a:pt x="166" y="12"/>
                  </a:lnTo>
                  <a:lnTo>
                    <a:pt x="166" y="10"/>
                  </a:lnTo>
                  <a:lnTo>
                    <a:pt x="166" y="10"/>
                  </a:lnTo>
                  <a:lnTo>
                    <a:pt x="166" y="10"/>
                  </a:lnTo>
                  <a:lnTo>
                    <a:pt x="168" y="8"/>
                  </a:lnTo>
                  <a:lnTo>
                    <a:pt x="173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82" y="3"/>
                  </a:lnTo>
                  <a:lnTo>
                    <a:pt x="182" y="3"/>
                  </a:lnTo>
                  <a:lnTo>
                    <a:pt x="185" y="3"/>
                  </a:lnTo>
                  <a:lnTo>
                    <a:pt x="185" y="3"/>
                  </a:lnTo>
                  <a:lnTo>
                    <a:pt x="187" y="3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2" y="0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201" y="5"/>
                  </a:lnTo>
                  <a:lnTo>
                    <a:pt x="213" y="5"/>
                  </a:lnTo>
                  <a:lnTo>
                    <a:pt x="218" y="8"/>
                  </a:lnTo>
                  <a:lnTo>
                    <a:pt x="218" y="8"/>
                  </a:lnTo>
                  <a:lnTo>
                    <a:pt x="223" y="10"/>
                  </a:lnTo>
                  <a:lnTo>
                    <a:pt x="239" y="12"/>
                  </a:lnTo>
                  <a:lnTo>
                    <a:pt x="239" y="12"/>
                  </a:lnTo>
                  <a:lnTo>
                    <a:pt x="242" y="15"/>
                  </a:lnTo>
                  <a:lnTo>
                    <a:pt x="242" y="15"/>
                  </a:lnTo>
                  <a:lnTo>
                    <a:pt x="244" y="15"/>
                  </a:lnTo>
                  <a:lnTo>
                    <a:pt x="244" y="17"/>
                  </a:lnTo>
                  <a:lnTo>
                    <a:pt x="246" y="19"/>
                  </a:lnTo>
                  <a:lnTo>
                    <a:pt x="249" y="19"/>
                  </a:lnTo>
                  <a:lnTo>
                    <a:pt x="249" y="22"/>
                  </a:lnTo>
                  <a:lnTo>
                    <a:pt x="249" y="22"/>
                  </a:lnTo>
                  <a:lnTo>
                    <a:pt x="253" y="22"/>
                  </a:lnTo>
                  <a:lnTo>
                    <a:pt x="275" y="24"/>
                  </a:lnTo>
                  <a:lnTo>
                    <a:pt x="277" y="22"/>
                  </a:lnTo>
                  <a:lnTo>
                    <a:pt x="277" y="22"/>
                  </a:lnTo>
                  <a:lnTo>
                    <a:pt x="279" y="22"/>
                  </a:lnTo>
                  <a:lnTo>
                    <a:pt x="282" y="19"/>
                  </a:lnTo>
                  <a:lnTo>
                    <a:pt x="284" y="17"/>
                  </a:lnTo>
                  <a:lnTo>
                    <a:pt x="284" y="17"/>
                  </a:lnTo>
                  <a:lnTo>
                    <a:pt x="284" y="17"/>
                  </a:lnTo>
                  <a:lnTo>
                    <a:pt x="284" y="15"/>
                  </a:lnTo>
                  <a:lnTo>
                    <a:pt x="286" y="15"/>
                  </a:lnTo>
                  <a:lnTo>
                    <a:pt x="289" y="15"/>
                  </a:lnTo>
                  <a:lnTo>
                    <a:pt x="289" y="15"/>
                  </a:lnTo>
                  <a:lnTo>
                    <a:pt x="289" y="15"/>
                  </a:lnTo>
                  <a:lnTo>
                    <a:pt x="291" y="15"/>
                  </a:lnTo>
                  <a:lnTo>
                    <a:pt x="291" y="17"/>
                  </a:lnTo>
                  <a:lnTo>
                    <a:pt x="291" y="17"/>
                  </a:lnTo>
                  <a:lnTo>
                    <a:pt x="294" y="22"/>
                  </a:lnTo>
                  <a:lnTo>
                    <a:pt x="294" y="22"/>
                  </a:lnTo>
                  <a:lnTo>
                    <a:pt x="294" y="24"/>
                  </a:lnTo>
                  <a:lnTo>
                    <a:pt x="294" y="26"/>
                  </a:lnTo>
                  <a:lnTo>
                    <a:pt x="294" y="26"/>
                  </a:lnTo>
                  <a:lnTo>
                    <a:pt x="296" y="29"/>
                  </a:lnTo>
                  <a:lnTo>
                    <a:pt x="296" y="29"/>
                  </a:lnTo>
                  <a:lnTo>
                    <a:pt x="296" y="29"/>
                  </a:lnTo>
                  <a:lnTo>
                    <a:pt x="298" y="29"/>
                  </a:lnTo>
                  <a:lnTo>
                    <a:pt x="301" y="29"/>
                  </a:lnTo>
                  <a:lnTo>
                    <a:pt x="301" y="29"/>
                  </a:lnTo>
                  <a:lnTo>
                    <a:pt x="301" y="29"/>
                  </a:lnTo>
                  <a:lnTo>
                    <a:pt x="303" y="31"/>
                  </a:lnTo>
                  <a:lnTo>
                    <a:pt x="305" y="36"/>
                  </a:lnTo>
                  <a:lnTo>
                    <a:pt x="308" y="36"/>
                  </a:lnTo>
                  <a:lnTo>
                    <a:pt x="308" y="36"/>
                  </a:lnTo>
                  <a:lnTo>
                    <a:pt x="310" y="38"/>
                  </a:lnTo>
                  <a:lnTo>
                    <a:pt x="310" y="38"/>
                  </a:lnTo>
                  <a:lnTo>
                    <a:pt x="310" y="36"/>
                  </a:lnTo>
                  <a:lnTo>
                    <a:pt x="310" y="36"/>
                  </a:lnTo>
                  <a:lnTo>
                    <a:pt x="310" y="36"/>
                  </a:lnTo>
                  <a:lnTo>
                    <a:pt x="310" y="36"/>
                  </a:lnTo>
                  <a:lnTo>
                    <a:pt x="310" y="36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310" y="34"/>
                  </a:lnTo>
                  <a:lnTo>
                    <a:pt x="310" y="31"/>
                  </a:lnTo>
                  <a:lnTo>
                    <a:pt x="310" y="31"/>
                  </a:lnTo>
                  <a:lnTo>
                    <a:pt x="310" y="31"/>
                  </a:lnTo>
                  <a:lnTo>
                    <a:pt x="315" y="31"/>
                  </a:lnTo>
                  <a:lnTo>
                    <a:pt x="317" y="29"/>
                  </a:lnTo>
                  <a:lnTo>
                    <a:pt x="317" y="29"/>
                  </a:lnTo>
                  <a:lnTo>
                    <a:pt x="317" y="29"/>
                  </a:lnTo>
                  <a:lnTo>
                    <a:pt x="317" y="29"/>
                  </a:lnTo>
                  <a:lnTo>
                    <a:pt x="317" y="26"/>
                  </a:lnTo>
                  <a:lnTo>
                    <a:pt x="320" y="26"/>
                  </a:lnTo>
                  <a:lnTo>
                    <a:pt x="320" y="24"/>
                  </a:lnTo>
                  <a:lnTo>
                    <a:pt x="320" y="24"/>
                  </a:lnTo>
                  <a:lnTo>
                    <a:pt x="322" y="24"/>
                  </a:lnTo>
                  <a:lnTo>
                    <a:pt x="322" y="24"/>
                  </a:lnTo>
                  <a:lnTo>
                    <a:pt x="329" y="24"/>
                  </a:lnTo>
                  <a:lnTo>
                    <a:pt x="329" y="24"/>
                  </a:lnTo>
                  <a:lnTo>
                    <a:pt x="331" y="24"/>
                  </a:lnTo>
                  <a:lnTo>
                    <a:pt x="331" y="24"/>
                  </a:lnTo>
                  <a:lnTo>
                    <a:pt x="331" y="22"/>
                  </a:lnTo>
                  <a:lnTo>
                    <a:pt x="331" y="22"/>
                  </a:lnTo>
                  <a:lnTo>
                    <a:pt x="334" y="19"/>
                  </a:lnTo>
                  <a:lnTo>
                    <a:pt x="334" y="19"/>
                  </a:lnTo>
                  <a:lnTo>
                    <a:pt x="334" y="19"/>
                  </a:lnTo>
                  <a:lnTo>
                    <a:pt x="334" y="19"/>
                  </a:lnTo>
                  <a:lnTo>
                    <a:pt x="336" y="19"/>
                  </a:lnTo>
                  <a:lnTo>
                    <a:pt x="338" y="17"/>
                  </a:lnTo>
                  <a:lnTo>
                    <a:pt x="338" y="24"/>
                  </a:lnTo>
                  <a:lnTo>
                    <a:pt x="341" y="26"/>
                  </a:lnTo>
                  <a:lnTo>
                    <a:pt x="341" y="26"/>
                  </a:lnTo>
                  <a:lnTo>
                    <a:pt x="346" y="31"/>
                  </a:lnTo>
                  <a:lnTo>
                    <a:pt x="346" y="31"/>
                  </a:lnTo>
                  <a:lnTo>
                    <a:pt x="348" y="31"/>
                  </a:lnTo>
                  <a:lnTo>
                    <a:pt x="348" y="31"/>
                  </a:lnTo>
                  <a:lnTo>
                    <a:pt x="350" y="34"/>
                  </a:lnTo>
                  <a:lnTo>
                    <a:pt x="350" y="34"/>
                  </a:lnTo>
                  <a:lnTo>
                    <a:pt x="353" y="36"/>
                  </a:lnTo>
                  <a:lnTo>
                    <a:pt x="353" y="38"/>
                  </a:lnTo>
                  <a:lnTo>
                    <a:pt x="353" y="41"/>
                  </a:lnTo>
                  <a:lnTo>
                    <a:pt x="353" y="43"/>
                  </a:lnTo>
                  <a:lnTo>
                    <a:pt x="355" y="50"/>
                  </a:lnTo>
                  <a:lnTo>
                    <a:pt x="357" y="53"/>
                  </a:lnTo>
                  <a:lnTo>
                    <a:pt x="360" y="55"/>
                  </a:lnTo>
                  <a:lnTo>
                    <a:pt x="362" y="57"/>
                  </a:lnTo>
                  <a:lnTo>
                    <a:pt x="362" y="57"/>
                  </a:lnTo>
                  <a:lnTo>
                    <a:pt x="362" y="57"/>
                  </a:lnTo>
                  <a:lnTo>
                    <a:pt x="362" y="60"/>
                  </a:lnTo>
                  <a:lnTo>
                    <a:pt x="362" y="60"/>
                  </a:lnTo>
                  <a:lnTo>
                    <a:pt x="362" y="60"/>
                  </a:lnTo>
                  <a:lnTo>
                    <a:pt x="360" y="62"/>
                  </a:lnTo>
                  <a:lnTo>
                    <a:pt x="360" y="62"/>
                  </a:lnTo>
                  <a:lnTo>
                    <a:pt x="360" y="64"/>
                  </a:lnTo>
                  <a:lnTo>
                    <a:pt x="360" y="64"/>
                  </a:lnTo>
                  <a:lnTo>
                    <a:pt x="360" y="67"/>
                  </a:lnTo>
                  <a:lnTo>
                    <a:pt x="362" y="67"/>
                  </a:lnTo>
                  <a:lnTo>
                    <a:pt x="362" y="67"/>
                  </a:lnTo>
                  <a:lnTo>
                    <a:pt x="364" y="67"/>
                  </a:lnTo>
                  <a:lnTo>
                    <a:pt x="364" y="69"/>
                  </a:lnTo>
                  <a:lnTo>
                    <a:pt x="369" y="74"/>
                  </a:lnTo>
                  <a:lnTo>
                    <a:pt x="369" y="74"/>
                  </a:lnTo>
                  <a:lnTo>
                    <a:pt x="372" y="74"/>
                  </a:lnTo>
                  <a:lnTo>
                    <a:pt x="372" y="76"/>
                  </a:lnTo>
                  <a:lnTo>
                    <a:pt x="372" y="76"/>
                  </a:lnTo>
                  <a:lnTo>
                    <a:pt x="374" y="79"/>
                  </a:lnTo>
                  <a:lnTo>
                    <a:pt x="376" y="81"/>
                  </a:lnTo>
                  <a:lnTo>
                    <a:pt x="379" y="88"/>
                  </a:lnTo>
                  <a:lnTo>
                    <a:pt x="381" y="90"/>
                  </a:lnTo>
                  <a:lnTo>
                    <a:pt x="383" y="95"/>
                  </a:lnTo>
                  <a:lnTo>
                    <a:pt x="388" y="97"/>
                  </a:lnTo>
                  <a:lnTo>
                    <a:pt x="391" y="100"/>
                  </a:lnTo>
                  <a:lnTo>
                    <a:pt x="391" y="100"/>
                  </a:lnTo>
                  <a:lnTo>
                    <a:pt x="391" y="102"/>
                  </a:lnTo>
                  <a:lnTo>
                    <a:pt x="393" y="105"/>
                  </a:lnTo>
                  <a:lnTo>
                    <a:pt x="393" y="105"/>
                  </a:lnTo>
                  <a:lnTo>
                    <a:pt x="393" y="109"/>
                  </a:lnTo>
                  <a:lnTo>
                    <a:pt x="393" y="109"/>
                  </a:lnTo>
                  <a:lnTo>
                    <a:pt x="393" y="112"/>
                  </a:lnTo>
                  <a:lnTo>
                    <a:pt x="393" y="112"/>
                  </a:lnTo>
                  <a:lnTo>
                    <a:pt x="395" y="114"/>
                  </a:lnTo>
                  <a:lnTo>
                    <a:pt x="395" y="114"/>
                  </a:lnTo>
                  <a:lnTo>
                    <a:pt x="395" y="114"/>
                  </a:lnTo>
                  <a:lnTo>
                    <a:pt x="398" y="114"/>
                  </a:lnTo>
                  <a:lnTo>
                    <a:pt x="398" y="114"/>
                  </a:lnTo>
                  <a:lnTo>
                    <a:pt x="400" y="112"/>
                  </a:lnTo>
                  <a:lnTo>
                    <a:pt x="400" y="112"/>
                  </a:lnTo>
                  <a:lnTo>
                    <a:pt x="402" y="112"/>
                  </a:lnTo>
                  <a:lnTo>
                    <a:pt x="405" y="109"/>
                  </a:lnTo>
                  <a:lnTo>
                    <a:pt x="405" y="109"/>
                  </a:lnTo>
                  <a:lnTo>
                    <a:pt x="407" y="112"/>
                  </a:lnTo>
                  <a:lnTo>
                    <a:pt x="407" y="112"/>
                  </a:lnTo>
                  <a:lnTo>
                    <a:pt x="414" y="114"/>
                  </a:lnTo>
                  <a:lnTo>
                    <a:pt x="414" y="116"/>
                  </a:lnTo>
                  <a:lnTo>
                    <a:pt x="417" y="119"/>
                  </a:lnTo>
                  <a:lnTo>
                    <a:pt x="419" y="126"/>
                  </a:lnTo>
                  <a:lnTo>
                    <a:pt x="421" y="126"/>
                  </a:lnTo>
                  <a:lnTo>
                    <a:pt x="424" y="128"/>
                  </a:lnTo>
                  <a:lnTo>
                    <a:pt x="440" y="135"/>
                  </a:lnTo>
                  <a:lnTo>
                    <a:pt x="443" y="135"/>
                  </a:lnTo>
                  <a:lnTo>
                    <a:pt x="445" y="140"/>
                  </a:lnTo>
                  <a:lnTo>
                    <a:pt x="447" y="140"/>
                  </a:lnTo>
                  <a:lnTo>
                    <a:pt x="447" y="140"/>
                  </a:lnTo>
                  <a:lnTo>
                    <a:pt x="450" y="140"/>
                  </a:lnTo>
                  <a:lnTo>
                    <a:pt x="450" y="138"/>
                  </a:lnTo>
                  <a:lnTo>
                    <a:pt x="450" y="138"/>
                  </a:lnTo>
                  <a:lnTo>
                    <a:pt x="450" y="138"/>
                  </a:lnTo>
                  <a:lnTo>
                    <a:pt x="452" y="138"/>
                  </a:lnTo>
                  <a:lnTo>
                    <a:pt x="452" y="138"/>
                  </a:lnTo>
                  <a:lnTo>
                    <a:pt x="452" y="140"/>
                  </a:lnTo>
                  <a:lnTo>
                    <a:pt x="457" y="142"/>
                  </a:lnTo>
                  <a:lnTo>
                    <a:pt x="461" y="147"/>
                  </a:lnTo>
                  <a:lnTo>
                    <a:pt x="461" y="147"/>
                  </a:lnTo>
                  <a:lnTo>
                    <a:pt x="461" y="147"/>
                  </a:lnTo>
                  <a:lnTo>
                    <a:pt x="466" y="147"/>
                  </a:lnTo>
                  <a:lnTo>
                    <a:pt x="466" y="147"/>
                  </a:lnTo>
                  <a:lnTo>
                    <a:pt x="471" y="150"/>
                  </a:lnTo>
                  <a:lnTo>
                    <a:pt x="471" y="150"/>
                  </a:lnTo>
                  <a:lnTo>
                    <a:pt x="473" y="152"/>
                  </a:lnTo>
                  <a:lnTo>
                    <a:pt x="476" y="154"/>
                  </a:lnTo>
                  <a:lnTo>
                    <a:pt x="478" y="154"/>
                  </a:lnTo>
                  <a:lnTo>
                    <a:pt x="478" y="154"/>
                  </a:lnTo>
                  <a:lnTo>
                    <a:pt x="480" y="154"/>
                  </a:lnTo>
                  <a:lnTo>
                    <a:pt x="480" y="154"/>
                  </a:lnTo>
                  <a:lnTo>
                    <a:pt x="483" y="154"/>
                  </a:lnTo>
                  <a:lnTo>
                    <a:pt x="483" y="154"/>
                  </a:lnTo>
                  <a:lnTo>
                    <a:pt x="483" y="154"/>
                  </a:lnTo>
                  <a:lnTo>
                    <a:pt x="485" y="154"/>
                  </a:lnTo>
                  <a:lnTo>
                    <a:pt x="485" y="154"/>
                  </a:lnTo>
                  <a:lnTo>
                    <a:pt x="492" y="154"/>
                  </a:lnTo>
                  <a:lnTo>
                    <a:pt x="495" y="154"/>
                  </a:lnTo>
                  <a:lnTo>
                    <a:pt x="497" y="154"/>
                  </a:lnTo>
                  <a:lnTo>
                    <a:pt x="497" y="154"/>
                  </a:lnTo>
                  <a:lnTo>
                    <a:pt x="502" y="154"/>
                  </a:lnTo>
                  <a:lnTo>
                    <a:pt x="504" y="154"/>
                  </a:lnTo>
                  <a:lnTo>
                    <a:pt x="513" y="154"/>
                  </a:lnTo>
                  <a:lnTo>
                    <a:pt x="530" y="159"/>
                  </a:lnTo>
                  <a:lnTo>
                    <a:pt x="530" y="159"/>
                  </a:lnTo>
                  <a:lnTo>
                    <a:pt x="532" y="159"/>
                  </a:lnTo>
                  <a:lnTo>
                    <a:pt x="535" y="159"/>
                  </a:lnTo>
                  <a:lnTo>
                    <a:pt x="542" y="157"/>
                  </a:lnTo>
                  <a:lnTo>
                    <a:pt x="558" y="154"/>
                  </a:lnTo>
                  <a:lnTo>
                    <a:pt x="558" y="154"/>
                  </a:lnTo>
                  <a:lnTo>
                    <a:pt x="561" y="152"/>
                  </a:lnTo>
                  <a:lnTo>
                    <a:pt x="561" y="152"/>
                  </a:lnTo>
                  <a:lnTo>
                    <a:pt x="563" y="152"/>
                  </a:lnTo>
                  <a:lnTo>
                    <a:pt x="563" y="152"/>
                  </a:lnTo>
                  <a:lnTo>
                    <a:pt x="565" y="154"/>
                  </a:lnTo>
                  <a:lnTo>
                    <a:pt x="568" y="157"/>
                  </a:lnTo>
                  <a:lnTo>
                    <a:pt x="570" y="159"/>
                  </a:lnTo>
                  <a:lnTo>
                    <a:pt x="570" y="159"/>
                  </a:lnTo>
                  <a:lnTo>
                    <a:pt x="570" y="159"/>
                  </a:lnTo>
                  <a:lnTo>
                    <a:pt x="573" y="159"/>
                  </a:lnTo>
                  <a:lnTo>
                    <a:pt x="573" y="159"/>
                  </a:lnTo>
                  <a:lnTo>
                    <a:pt x="575" y="159"/>
                  </a:lnTo>
                  <a:lnTo>
                    <a:pt x="575" y="159"/>
                  </a:lnTo>
                  <a:lnTo>
                    <a:pt x="575" y="157"/>
                  </a:lnTo>
                  <a:lnTo>
                    <a:pt x="577" y="157"/>
                  </a:lnTo>
                  <a:lnTo>
                    <a:pt x="580" y="154"/>
                  </a:lnTo>
                  <a:lnTo>
                    <a:pt x="580" y="154"/>
                  </a:lnTo>
                  <a:lnTo>
                    <a:pt x="582" y="154"/>
                  </a:lnTo>
                  <a:lnTo>
                    <a:pt x="582" y="157"/>
                  </a:lnTo>
                  <a:lnTo>
                    <a:pt x="584" y="157"/>
                  </a:lnTo>
                  <a:lnTo>
                    <a:pt x="584" y="157"/>
                  </a:lnTo>
                  <a:lnTo>
                    <a:pt x="587" y="159"/>
                  </a:lnTo>
                  <a:lnTo>
                    <a:pt x="587" y="159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7" y="161"/>
                  </a:lnTo>
                  <a:lnTo>
                    <a:pt x="589" y="161"/>
                  </a:lnTo>
                  <a:lnTo>
                    <a:pt x="589" y="164"/>
                  </a:lnTo>
                  <a:lnTo>
                    <a:pt x="592" y="164"/>
                  </a:lnTo>
                  <a:lnTo>
                    <a:pt x="592" y="164"/>
                  </a:lnTo>
                  <a:lnTo>
                    <a:pt x="592" y="164"/>
                  </a:lnTo>
                  <a:lnTo>
                    <a:pt x="594" y="166"/>
                  </a:lnTo>
                  <a:lnTo>
                    <a:pt x="594" y="166"/>
                  </a:lnTo>
                  <a:lnTo>
                    <a:pt x="594" y="166"/>
                  </a:lnTo>
                  <a:lnTo>
                    <a:pt x="594" y="168"/>
                  </a:lnTo>
                  <a:lnTo>
                    <a:pt x="594" y="168"/>
                  </a:lnTo>
                  <a:lnTo>
                    <a:pt x="596" y="168"/>
                  </a:lnTo>
                  <a:lnTo>
                    <a:pt x="596" y="171"/>
                  </a:lnTo>
                  <a:lnTo>
                    <a:pt x="599" y="171"/>
                  </a:lnTo>
                  <a:lnTo>
                    <a:pt x="606" y="173"/>
                  </a:lnTo>
                  <a:lnTo>
                    <a:pt x="608" y="173"/>
                  </a:lnTo>
                  <a:lnTo>
                    <a:pt x="618" y="173"/>
                  </a:lnTo>
                  <a:lnTo>
                    <a:pt x="618" y="173"/>
                  </a:lnTo>
                  <a:lnTo>
                    <a:pt x="620" y="173"/>
                  </a:lnTo>
                  <a:lnTo>
                    <a:pt x="620" y="171"/>
                  </a:lnTo>
                  <a:lnTo>
                    <a:pt x="620" y="171"/>
                  </a:lnTo>
                  <a:lnTo>
                    <a:pt x="622" y="168"/>
                  </a:lnTo>
                  <a:lnTo>
                    <a:pt x="622" y="168"/>
                  </a:lnTo>
                  <a:lnTo>
                    <a:pt x="622" y="168"/>
                  </a:lnTo>
                  <a:lnTo>
                    <a:pt x="625" y="166"/>
                  </a:lnTo>
                  <a:lnTo>
                    <a:pt x="625" y="166"/>
                  </a:lnTo>
                  <a:lnTo>
                    <a:pt x="625" y="166"/>
                  </a:lnTo>
                  <a:lnTo>
                    <a:pt x="627" y="166"/>
                  </a:lnTo>
                  <a:lnTo>
                    <a:pt x="627" y="166"/>
                  </a:lnTo>
                  <a:lnTo>
                    <a:pt x="627" y="164"/>
                  </a:lnTo>
                  <a:lnTo>
                    <a:pt x="627" y="164"/>
                  </a:lnTo>
                  <a:lnTo>
                    <a:pt x="629" y="164"/>
                  </a:lnTo>
                  <a:lnTo>
                    <a:pt x="629" y="161"/>
                  </a:lnTo>
                  <a:lnTo>
                    <a:pt x="632" y="161"/>
                  </a:lnTo>
                  <a:lnTo>
                    <a:pt x="634" y="161"/>
                  </a:lnTo>
                  <a:lnTo>
                    <a:pt x="634" y="159"/>
                  </a:lnTo>
                  <a:lnTo>
                    <a:pt x="636" y="161"/>
                  </a:lnTo>
                  <a:lnTo>
                    <a:pt x="636" y="161"/>
                  </a:lnTo>
                  <a:lnTo>
                    <a:pt x="639" y="161"/>
                  </a:lnTo>
                  <a:lnTo>
                    <a:pt x="639" y="161"/>
                  </a:lnTo>
                  <a:lnTo>
                    <a:pt x="641" y="159"/>
                  </a:lnTo>
                  <a:lnTo>
                    <a:pt x="641" y="161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4" y="161"/>
                  </a:lnTo>
                  <a:lnTo>
                    <a:pt x="648" y="168"/>
                  </a:lnTo>
                  <a:lnTo>
                    <a:pt x="648" y="168"/>
                  </a:lnTo>
                  <a:lnTo>
                    <a:pt x="648" y="171"/>
                  </a:lnTo>
                  <a:lnTo>
                    <a:pt x="646" y="173"/>
                  </a:lnTo>
                  <a:lnTo>
                    <a:pt x="646" y="176"/>
                  </a:lnTo>
                  <a:lnTo>
                    <a:pt x="646" y="176"/>
                  </a:lnTo>
                  <a:lnTo>
                    <a:pt x="646" y="176"/>
                  </a:lnTo>
                  <a:lnTo>
                    <a:pt x="646" y="178"/>
                  </a:lnTo>
                  <a:lnTo>
                    <a:pt x="646" y="178"/>
                  </a:lnTo>
                  <a:lnTo>
                    <a:pt x="646" y="178"/>
                  </a:lnTo>
                  <a:lnTo>
                    <a:pt x="646" y="183"/>
                  </a:lnTo>
                  <a:lnTo>
                    <a:pt x="646" y="190"/>
                  </a:lnTo>
                  <a:lnTo>
                    <a:pt x="646" y="192"/>
                  </a:lnTo>
                  <a:lnTo>
                    <a:pt x="646" y="192"/>
                  </a:lnTo>
                  <a:lnTo>
                    <a:pt x="644" y="194"/>
                  </a:lnTo>
                  <a:lnTo>
                    <a:pt x="644" y="194"/>
                  </a:lnTo>
                  <a:lnTo>
                    <a:pt x="644" y="194"/>
                  </a:lnTo>
                  <a:lnTo>
                    <a:pt x="641" y="197"/>
                  </a:lnTo>
                  <a:lnTo>
                    <a:pt x="641" y="197"/>
                  </a:lnTo>
                  <a:lnTo>
                    <a:pt x="641" y="199"/>
                  </a:lnTo>
                  <a:lnTo>
                    <a:pt x="644" y="204"/>
                  </a:lnTo>
                  <a:lnTo>
                    <a:pt x="646" y="209"/>
                  </a:lnTo>
                  <a:lnTo>
                    <a:pt x="646" y="211"/>
                  </a:lnTo>
                  <a:lnTo>
                    <a:pt x="646" y="218"/>
                  </a:lnTo>
                  <a:lnTo>
                    <a:pt x="646" y="218"/>
                  </a:lnTo>
                  <a:lnTo>
                    <a:pt x="646" y="220"/>
                  </a:lnTo>
                  <a:lnTo>
                    <a:pt x="651" y="225"/>
                  </a:lnTo>
                  <a:lnTo>
                    <a:pt x="651" y="225"/>
                  </a:lnTo>
                  <a:lnTo>
                    <a:pt x="651" y="228"/>
                  </a:lnTo>
                  <a:lnTo>
                    <a:pt x="651" y="228"/>
                  </a:lnTo>
                  <a:lnTo>
                    <a:pt x="653" y="235"/>
                  </a:lnTo>
                  <a:lnTo>
                    <a:pt x="653" y="235"/>
                  </a:lnTo>
                  <a:lnTo>
                    <a:pt x="653" y="237"/>
                  </a:lnTo>
                  <a:lnTo>
                    <a:pt x="653" y="237"/>
                  </a:lnTo>
                  <a:lnTo>
                    <a:pt x="655" y="237"/>
                  </a:lnTo>
                  <a:lnTo>
                    <a:pt x="655" y="237"/>
                  </a:lnTo>
                  <a:lnTo>
                    <a:pt x="658" y="237"/>
                  </a:lnTo>
                  <a:lnTo>
                    <a:pt x="658" y="237"/>
                  </a:lnTo>
                  <a:lnTo>
                    <a:pt x="660" y="235"/>
                  </a:lnTo>
                  <a:lnTo>
                    <a:pt x="660" y="237"/>
                  </a:lnTo>
                  <a:lnTo>
                    <a:pt x="662" y="237"/>
                  </a:lnTo>
                  <a:lnTo>
                    <a:pt x="662" y="237"/>
                  </a:lnTo>
                  <a:lnTo>
                    <a:pt x="662" y="239"/>
                  </a:lnTo>
                  <a:lnTo>
                    <a:pt x="662" y="239"/>
                  </a:lnTo>
                  <a:lnTo>
                    <a:pt x="662" y="242"/>
                  </a:lnTo>
                  <a:lnTo>
                    <a:pt x="662" y="246"/>
                  </a:lnTo>
                  <a:lnTo>
                    <a:pt x="662" y="249"/>
                  </a:lnTo>
                  <a:lnTo>
                    <a:pt x="662" y="249"/>
                  </a:lnTo>
                  <a:lnTo>
                    <a:pt x="662" y="251"/>
                  </a:lnTo>
                  <a:lnTo>
                    <a:pt x="662" y="251"/>
                  </a:lnTo>
                  <a:lnTo>
                    <a:pt x="662" y="251"/>
                  </a:lnTo>
                  <a:lnTo>
                    <a:pt x="665" y="251"/>
                  </a:lnTo>
                  <a:lnTo>
                    <a:pt x="672" y="251"/>
                  </a:lnTo>
                  <a:lnTo>
                    <a:pt x="672" y="249"/>
                  </a:lnTo>
                  <a:lnTo>
                    <a:pt x="674" y="249"/>
                  </a:lnTo>
                  <a:lnTo>
                    <a:pt x="677" y="246"/>
                  </a:lnTo>
                  <a:lnTo>
                    <a:pt x="684" y="239"/>
                  </a:lnTo>
                  <a:lnTo>
                    <a:pt x="684" y="239"/>
                  </a:lnTo>
                  <a:lnTo>
                    <a:pt x="684" y="239"/>
                  </a:lnTo>
                  <a:lnTo>
                    <a:pt x="686" y="239"/>
                  </a:lnTo>
                  <a:lnTo>
                    <a:pt x="686" y="239"/>
                  </a:lnTo>
                  <a:lnTo>
                    <a:pt x="688" y="239"/>
                  </a:lnTo>
                  <a:lnTo>
                    <a:pt x="693" y="242"/>
                  </a:lnTo>
                  <a:lnTo>
                    <a:pt x="698" y="244"/>
                  </a:lnTo>
                  <a:lnTo>
                    <a:pt x="698" y="244"/>
                  </a:lnTo>
                  <a:lnTo>
                    <a:pt x="698" y="244"/>
                  </a:lnTo>
                  <a:lnTo>
                    <a:pt x="700" y="246"/>
                  </a:lnTo>
                  <a:lnTo>
                    <a:pt x="700" y="249"/>
                  </a:lnTo>
                  <a:lnTo>
                    <a:pt x="700" y="249"/>
                  </a:lnTo>
                  <a:lnTo>
                    <a:pt x="705" y="254"/>
                  </a:lnTo>
                  <a:lnTo>
                    <a:pt x="707" y="256"/>
                  </a:lnTo>
                  <a:lnTo>
                    <a:pt x="710" y="256"/>
                  </a:lnTo>
                  <a:lnTo>
                    <a:pt x="710" y="256"/>
                  </a:lnTo>
                  <a:lnTo>
                    <a:pt x="710" y="256"/>
                  </a:lnTo>
                  <a:lnTo>
                    <a:pt x="712" y="256"/>
                  </a:lnTo>
                  <a:lnTo>
                    <a:pt x="714" y="256"/>
                  </a:lnTo>
                  <a:lnTo>
                    <a:pt x="719" y="256"/>
                  </a:lnTo>
                  <a:lnTo>
                    <a:pt x="719" y="256"/>
                  </a:lnTo>
                  <a:lnTo>
                    <a:pt x="719" y="256"/>
                  </a:lnTo>
                  <a:lnTo>
                    <a:pt x="722" y="256"/>
                  </a:lnTo>
                  <a:lnTo>
                    <a:pt x="722" y="254"/>
                  </a:lnTo>
                  <a:lnTo>
                    <a:pt x="724" y="254"/>
                  </a:lnTo>
                  <a:lnTo>
                    <a:pt x="724" y="254"/>
                  </a:lnTo>
                  <a:lnTo>
                    <a:pt x="724" y="254"/>
                  </a:lnTo>
                  <a:lnTo>
                    <a:pt x="726" y="254"/>
                  </a:lnTo>
                  <a:lnTo>
                    <a:pt x="729" y="256"/>
                  </a:lnTo>
                  <a:lnTo>
                    <a:pt x="731" y="256"/>
                  </a:lnTo>
                  <a:lnTo>
                    <a:pt x="731" y="256"/>
                  </a:lnTo>
                  <a:lnTo>
                    <a:pt x="731" y="258"/>
                  </a:lnTo>
                  <a:lnTo>
                    <a:pt x="731" y="258"/>
                  </a:lnTo>
                  <a:lnTo>
                    <a:pt x="731" y="258"/>
                  </a:lnTo>
                  <a:lnTo>
                    <a:pt x="731" y="258"/>
                  </a:lnTo>
                  <a:lnTo>
                    <a:pt x="733" y="261"/>
                  </a:lnTo>
                  <a:lnTo>
                    <a:pt x="733" y="261"/>
                  </a:lnTo>
                  <a:lnTo>
                    <a:pt x="731" y="263"/>
                  </a:lnTo>
                  <a:lnTo>
                    <a:pt x="731" y="263"/>
                  </a:lnTo>
                  <a:lnTo>
                    <a:pt x="731" y="265"/>
                  </a:lnTo>
                  <a:lnTo>
                    <a:pt x="729" y="265"/>
                  </a:lnTo>
                  <a:lnTo>
                    <a:pt x="729" y="268"/>
                  </a:ln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3"/>
                  </a:lnTo>
                  <a:lnTo>
                    <a:pt x="729" y="277"/>
                  </a:lnTo>
                  <a:lnTo>
                    <a:pt x="729" y="277"/>
                  </a:lnTo>
                  <a:lnTo>
                    <a:pt x="731" y="280"/>
                  </a:lnTo>
                  <a:lnTo>
                    <a:pt x="738" y="280"/>
                  </a:lnTo>
                  <a:lnTo>
                    <a:pt x="738" y="280"/>
                  </a:lnTo>
                  <a:lnTo>
                    <a:pt x="740" y="280"/>
                  </a:lnTo>
                  <a:lnTo>
                    <a:pt x="740" y="280"/>
                  </a:lnTo>
                  <a:lnTo>
                    <a:pt x="740" y="282"/>
                  </a:lnTo>
                  <a:lnTo>
                    <a:pt x="743" y="284"/>
                  </a:lnTo>
                  <a:lnTo>
                    <a:pt x="745" y="287"/>
                  </a:lnTo>
                  <a:lnTo>
                    <a:pt x="748" y="287"/>
                  </a:lnTo>
                  <a:lnTo>
                    <a:pt x="748" y="287"/>
                  </a:lnTo>
                  <a:lnTo>
                    <a:pt x="750" y="287"/>
                  </a:lnTo>
                  <a:lnTo>
                    <a:pt x="750" y="287"/>
                  </a:lnTo>
                  <a:lnTo>
                    <a:pt x="752" y="287"/>
                  </a:lnTo>
                  <a:lnTo>
                    <a:pt x="752" y="289"/>
                  </a:lnTo>
                  <a:lnTo>
                    <a:pt x="752" y="289"/>
                  </a:lnTo>
                  <a:lnTo>
                    <a:pt x="752" y="289"/>
                  </a:lnTo>
                  <a:lnTo>
                    <a:pt x="755" y="291"/>
                  </a:lnTo>
                  <a:lnTo>
                    <a:pt x="757" y="291"/>
                  </a:lnTo>
                  <a:lnTo>
                    <a:pt x="759" y="291"/>
                  </a:lnTo>
                  <a:lnTo>
                    <a:pt x="762" y="291"/>
                  </a:lnTo>
                  <a:lnTo>
                    <a:pt x="762" y="291"/>
                  </a:lnTo>
                  <a:lnTo>
                    <a:pt x="764" y="291"/>
                  </a:lnTo>
                  <a:lnTo>
                    <a:pt x="764" y="291"/>
                  </a:lnTo>
                  <a:lnTo>
                    <a:pt x="766" y="291"/>
                  </a:lnTo>
                  <a:lnTo>
                    <a:pt x="781" y="294"/>
                  </a:lnTo>
                  <a:lnTo>
                    <a:pt x="783" y="294"/>
                  </a:lnTo>
                  <a:lnTo>
                    <a:pt x="785" y="294"/>
                  </a:lnTo>
                  <a:lnTo>
                    <a:pt x="785" y="294"/>
                  </a:lnTo>
                  <a:lnTo>
                    <a:pt x="788" y="291"/>
                  </a:lnTo>
                  <a:lnTo>
                    <a:pt x="790" y="291"/>
                  </a:lnTo>
                  <a:lnTo>
                    <a:pt x="790" y="289"/>
                  </a:lnTo>
                  <a:lnTo>
                    <a:pt x="790" y="289"/>
                  </a:lnTo>
                  <a:lnTo>
                    <a:pt x="792" y="284"/>
                  </a:lnTo>
                  <a:lnTo>
                    <a:pt x="797" y="280"/>
                  </a:lnTo>
                  <a:lnTo>
                    <a:pt x="797" y="280"/>
                  </a:lnTo>
                  <a:lnTo>
                    <a:pt x="797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0" y="280"/>
                  </a:lnTo>
                  <a:lnTo>
                    <a:pt x="802" y="280"/>
                  </a:lnTo>
                  <a:lnTo>
                    <a:pt x="802" y="280"/>
                  </a:lnTo>
                  <a:lnTo>
                    <a:pt x="804" y="284"/>
                  </a:lnTo>
                  <a:lnTo>
                    <a:pt x="804" y="284"/>
                  </a:lnTo>
                  <a:lnTo>
                    <a:pt x="804" y="287"/>
                  </a:lnTo>
                  <a:lnTo>
                    <a:pt x="807" y="287"/>
                  </a:lnTo>
                  <a:lnTo>
                    <a:pt x="807" y="287"/>
                  </a:lnTo>
                  <a:lnTo>
                    <a:pt x="807" y="287"/>
                  </a:lnTo>
                  <a:lnTo>
                    <a:pt x="807" y="289"/>
                  </a:lnTo>
                  <a:lnTo>
                    <a:pt x="807" y="289"/>
                  </a:lnTo>
                  <a:lnTo>
                    <a:pt x="807" y="291"/>
                  </a:lnTo>
                  <a:lnTo>
                    <a:pt x="807" y="291"/>
                  </a:lnTo>
                  <a:lnTo>
                    <a:pt x="804" y="294"/>
                  </a:lnTo>
                  <a:lnTo>
                    <a:pt x="804" y="296"/>
                  </a:lnTo>
                  <a:lnTo>
                    <a:pt x="804" y="296"/>
                  </a:lnTo>
                  <a:lnTo>
                    <a:pt x="804" y="296"/>
                  </a:lnTo>
                  <a:lnTo>
                    <a:pt x="804" y="299"/>
                  </a:lnTo>
                  <a:lnTo>
                    <a:pt x="804" y="299"/>
                  </a:lnTo>
                  <a:lnTo>
                    <a:pt x="804" y="299"/>
                  </a:lnTo>
                  <a:lnTo>
                    <a:pt x="807" y="301"/>
                  </a:lnTo>
                  <a:lnTo>
                    <a:pt x="807" y="301"/>
                  </a:lnTo>
                  <a:lnTo>
                    <a:pt x="809" y="301"/>
                  </a:lnTo>
                  <a:lnTo>
                    <a:pt x="809" y="303"/>
                  </a:lnTo>
                  <a:lnTo>
                    <a:pt x="809" y="303"/>
                  </a:lnTo>
                  <a:lnTo>
                    <a:pt x="809" y="303"/>
                  </a:lnTo>
                  <a:lnTo>
                    <a:pt x="809" y="303"/>
                  </a:lnTo>
                  <a:lnTo>
                    <a:pt x="809" y="306"/>
                  </a:lnTo>
                  <a:lnTo>
                    <a:pt x="811" y="306"/>
                  </a:lnTo>
                  <a:lnTo>
                    <a:pt x="811" y="306"/>
                  </a:lnTo>
                  <a:lnTo>
                    <a:pt x="811" y="308"/>
                  </a:lnTo>
                  <a:lnTo>
                    <a:pt x="814" y="308"/>
                  </a:lnTo>
                  <a:lnTo>
                    <a:pt x="819" y="306"/>
                  </a:lnTo>
                  <a:lnTo>
                    <a:pt x="823" y="306"/>
                  </a:lnTo>
                  <a:lnTo>
                    <a:pt x="823" y="306"/>
                  </a:lnTo>
                  <a:lnTo>
                    <a:pt x="823" y="313"/>
                  </a:lnTo>
                  <a:lnTo>
                    <a:pt x="823" y="313"/>
                  </a:lnTo>
                  <a:lnTo>
                    <a:pt x="826" y="315"/>
                  </a:lnTo>
                  <a:lnTo>
                    <a:pt x="828" y="315"/>
                  </a:lnTo>
                  <a:lnTo>
                    <a:pt x="828" y="315"/>
                  </a:lnTo>
                  <a:lnTo>
                    <a:pt x="830" y="317"/>
                  </a:lnTo>
                  <a:lnTo>
                    <a:pt x="830" y="317"/>
                  </a:lnTo>
                  <a:lnTo>
                    <a:pt x="830" y="320"/>
                  </a:lnTo>
                  <a:lnTo>
                    <a:pt x="833" y="322"/>
                  </a:lnTo>
                  <a:lnTo>
                    <a:pt x="833" y="325"/>
                  </a:lnTo>
                  <a:lnTo>
                    <a:pt x="833" y="325"/>
                  </a:lnTo>
                  <a:lnTo>
                    <a:pt x="833" y="325"/>
                  </a:lnTo>
                  <a:lnTo>
                    <a:pt x="835" y="325"/>
                  </a:lnTo>
                  <a:lnTo>
                    <a:pt x="837" y="327"/>
                  </a:lnTo>
                  <a:lnTo>
                    <a:pt x="840" y="329"/>
                  </a:lnTo>
                  <a:lnTo>
                    <a:pt x="840" y="329"/>
                  </a:lnTo>
                  <a:lnTo>
                    <a:pt x="840" y="329"/>
                  </a:lnTo>
                  <a:lnTo>
                    <a:pt x="840" y="332"/>
                  </a:lnTo>
                  <a:lnTo>
                    <a:pt x="842" y="336"/>
                  </a:lnTo>
                  <a:lnTo>
                    <a:pt x="845" y="339"/>
                  </a:lnTo>
                  <a:lnTo>
                    <a:pt x="845" y="339"/>
                  </a:lnTo>
                  <a:lnTo>
                    <a:pt x="845" y="341"/>
                  </a:lnTo>
                  <a:lnTo>
                    <a:pt x="847" y="341"/>
                  </a:lnTo>
                  <a:lnTo>
                    <a:pt x="847" y="341"/>
                  </a:lnTo>
                  <a:lnTo>
                    <a:pt x="847" y="341"/>
                  </a:lnTo>
                  <a:lnTo>
                    <a:pt x="849" y="339"/>
                  </a:lnTo>
                  <a:lnTo>
                    <a:pt x="849" y="339"/>
                  </a:lnTo>
                  <a:lnTo>
                    <a:pt x="849" y="339"/>
                  </a:lnTo>
                  <a:lnTo>
                    <a:pt x="849" y="336"/>
                  </a:lnTo>
                  <a:lnTo>
                    <a:pt x="849" y="336"/>
                  </a:lnTo>
                  <a:lnTo>
                    <a:pt x="849" y="336"/>
                  </a:lnTo>
                  <a:lnTo>
                    <a:pt x="852" y="334"/>
                  </a:lnTo>
                  <a:lnTo>
                    <a:pt x="852" y="334"/>
                  </a:lnTo>
                  <a:lnTo>
                    <a:pt x="852" y="332"/>
                  </a:lnTo>
                  <a:lnTo>
                    <a:pt x="852" y="332"/>
                  </a:lnTo>
                  <a:lnTo>
                    <a:pt x="854" y="332"/>
                  </a:lnTo>
                  <a:lnTo>
                    <a:pt x="854" y="332"/>
                  </a:lnTo>
                  <a:lnTo>
                    <a:pt x="856" y="332"/>
                  </a:lnTo>
                  <a:lnTo>
                    <a:pt x="856" y="334"/>
                  </a:lnTo>
                  <a:lnTo>
                    <a:pt x="859" y="334"/>
                  </a:lnTo>
                  <a:lnTo>
                    <a:pt x="861" y="336"/>
                  </a:lnTo>
                  <a:lnTo>
                    <a:pt x="868" y="343"/>
                  </a:lnTo>
                  <a:lnTo>
                    <a:pt x="871" y="346"/>
                  </a:lnTo>
                  <a:lnTo>
                    <a:pt x="873" y="346"/>
                  </a:lnTo>
                  <a:lnTo>
                    <a:pt x="873" y="346"/>
                  </a:lnTo>
                  <a:lnTo>
                    <a:pt x="873" y="346"/>
                  </a:lnTo>
                  <a:lnTo>
                    <a:pt x="875" y="346"/>
                  </a:lnTo>
                  <a:lnTo>
                    <a:pt x="878" y="346"/>
                  </a:lnTo>
                  <a:lnTo>
                    <a:pt x="878" y="346"/>
                  </a:lnTo>
                  <a:lnTo>
                    <a:pt x="878" y="346"/>
                  </a:lnTo>
                  <a:lnTo>
                    <a:pt x="880" y="346"/>
                  </a:lnTo>
                  <a:lnTo>
                    <a:pt x="880" y="346"/>
                  </a:lnTo>
                  <a:lnTo>
                    <a:pt x="880" y="346"/>
                  </a:lnTo>
                  <a:lnTo>
                    <a:pt x="882" y="348"/>
                  </a:lnTo>
                  <a:lnTo>
                    <a:pt x="882" y="348"/>
                  </a:lnTo>
                  <a:lnTo>
                    <a:pt x="882" y="348"/>
                  </a:lnTo>
                  <a:lnTo>
                    <a:pt x="882" y="348"/>
                  </a:lnTo>
                  <a:lnTo>
                    <a:pt x="882" y="351"/>
                  </a:lnTo>
                  <a:lnTo>
                    <a:pt x="882" y="351"/>
                  </a:lnTo>
                  <a:lnTo>
                    <a:pt x="885" y="355"/>
                  </a:lnTo>
                  <a:lnTo>
                    <a:pt x="887" y="355"/>
                  </a:lnTo>
                  <a:lnTo>
                    <a:pt x="887" y="355"/>
                  </a:lnTo>
                  <a:lnTo>
                    <a:pt x="887" y="358"/>
                  </a:lnTo>
                  <a:lnTo>
                    <a:pt x="887" y="358"/>
                  </a:lnTo>
                  <a:lnTo>
                    <a:pt x="887" y="360"/>
                  </a:lnTo>
                  <a:lnTo>
                    <a:pt x="887" y="360"/>
                  </a:lnTo>
                  <a:lnTo>
                    <a:pt x="889" y="358"/>
                  </a:lnTo>
                  <a:lnTo>
                    <a:pt x="889" y="358"/>
                  </a:lnTo>
                  <a:lnTo>
                    <a:pt x="894" y="358"/>
                  </a:lnTo>
                  <a:lnTo>
                    <a:pt x="894" y="358"/>
                  </a:lnTo>
                  <a:lnTo>
                    <a:pt x="899" y="360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7"/>
                  </a:lnTo>
                  <a:lnTo>
                    <a:pt x="897" y="367"/>
                  </a:lnTo>
                  <a:lnTo>
                    <a:pt x="897" y="370"/>
                  </a:lnTo>
                  <a:lnTo>
                    <a:pt x="892" y="372"/>
                  </a:lnTo>
                  <a:lnTo>
                    <a:pt x="887" y="374"/>
                  </a:lnTo>
                  <a:lnTo>
                    <a:pt x="887" y="377"/>
                  </a:lnTo>
                  <a:lnTo>
                    <a:pt x="885" y="377"/>
                  </a:lnTo>
                  <a:lnTo>
                    <a:pt x="882" y="377"/>
                  </a:lnTo>
                  <a:lnTo>
                    <a:pt x="880" y="379"/>
                  </a:lnTo>
                  <a:lnTo>
                    <a:pt x="878" y="379"/>
                  </a:lnTo>
                  <a:lnTo>
                    <a:pt x="878" y="381"/>
                  </a:lnTo>
                  <a:lnTo>
                    <a:pt x="878" y="381"/>
                  </a:lnTo>
                  <a:lnTo>
                    <a:pt x="878" y="381"/>
                  </a:lnTo>
                  <a:lnTo>
                    <a:pt x="875" y="384"/>
                  </a:lnTo>
                  <a:lnTo>
                    <a:pt x="878" y="386"/>
                  </a:lnTo>
                  <a:lnTo>
                    <a:pt x="878" y="386"/>
                  </a:lnTo>
                  <a:lnTo>
                    <a:pt x="878" y="388"/>
                  </a:lnTo>
                  <a:lnTo>
                    <a:pt x="878" y="388"/>
                  </a:lnTo>
                  <a:lnTo>
                    <a:pt x="878" y="391"/>
                  </a:lnTo>
                  <a:lnTo>
                    <a:pt x="878" y="391"/>
                  </a:lnTo>
                  <a:lnTo>
                    <a:pt x="878" y="393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5" y="393"/>
                  </a:lnTo>
                  <a:lnTo>
                    <a:pt x="873" y="393"/>
                  </a:lnTo>
                  <a:lnTo>
                    <a:pt x="873" y="393"/>
                  </a:lnTo>
                  <a:lnTo>
                    <a:pt x="873" y="393"/>
                  </a:lnTo>
                  <a:lnTo>
                    <a:pt x="871" y="393"/>
                  </a:lnTo>
                  <a:lnTo>
                    <a:pt x="871" y="393"/>
                  </a:lnTo>
                  <a:lnTo>
                    <a:pt x="871" y="393"/>
                  </a:lnTo>
                  <a:lnTo>
                    <a:pt x="868" y="393"/>
                  </a:lnTo>
                  <a:lnTo>
                    <a:pt x="868" y="393"/>
                  </a:lnTo>
                  <a:lnTo>
                    <a:pt x="866" y="396"/>
                  </a:lnTo>
                  <a:lnTo>
                    <a:pt x="866" y="396"/>
                  </a:lnTo>
                  <a:lnTo>
                    <a:pt x="866" y="398"/>
                  </a:lnTo>
                  <a:lnTo>
                    <a:pt x="866" y="398"/>
                  </a:lnTo>
                  <a:lnTo>
                    <a:pt x="866" y="400"/>
                  </a:lnTo>
                  <a:lnTo>
                    <a:pt x="866" y="403"/>
                  </a:lnTo>
                  <a:lnTo>
                    <a:pt x="866" y="403"/>
                  </a:lnTo>
                  <a:lnTo>
                    <a:pt x="866" y="403"/>
                  </a:lnTo>
                  <a:lnTo>
                    <a:pt x="866" y="405"/>
                  </a:lnTo>
                  <a:lnTo>
                    <a:pt x="868" y="407"/>
                  </a:lnTo>
                  <a:lnTo>
                    <a:pt x="868" y="410"/>
                  </a:lnTo>
                  <a:lnTo>
                    <a:pt x="871" y="412"/>
                  </a:lnTo>
                  <a:lnTo>
                    <a:pt x="871" y="412"/>
                  </a:lnTo>
                  <a:lnTo>
                    <a:pt x="871" y="412"/>
                  </a:lnTo>
                  <a:lnTo>
                    <a:pt x="871" y="412"/>
                  </a:lnTo>
                  <a:lnTo>
                    <a:pt x="873" y="414"/>
                  </a:lnTo>
                  <a:lnTo>
                    <a:pt x="873" y="417"/>
                  </a:lnTo>
                  <a:lnTo>
                    <a:pt x="873" y="417"/>
                  </a:lnTo>
                  <a:lnTo>
                    <a:pt x="873" y="417"/>
                  </a:lnTo>
                  <a:lnTo>
                    <a:pt x="875" y="417"/>
                  </a:lnTo>
                  <a:lnTo>
                    <a:pt x="875" y="417"/>
                  </a:lnTo>
                  <a:lnTo>
                    <a:pt x="878" y="417"/>
                  </a:lnTo>
                  <a:lnTo>
                    <a:pt x="878" y="417"/>
                  </a:lnTo>
                  <a:lnTo>
                    <a:pt x="878" y="419"/>
                  </a:lnTo>
                  <a:lnTo>
                    <a:pt x="882" y="426"/>
                  </a:lnTo>
                  <a:lnTo>
                    <a:pt x="885" y="429"/>
                  </a:lnTo>
                  <a:lnTo>
                    <a:pt x="885" y="431"/>
                  </a:lnTo>
                  <a:lnTo>
                    <a:pt x="885" y="433"/>
                  </a:lnTo>
                  <a:lnTo>
                    <a:pt x="885" y="433"/>
                  </a:lnTo>
                  <a:lnTo>
                    <a:pt x="885" y="436"/>
                  </a:lnTo>
                  <a:lnTo>
                    <a:pt x="885" y="436"/>
                  </a:lnTo>
                  <a:lnTo>
                    <a:pt x="885" y="438"/>
                  </a:lnTo>
                  <a:lnTo>
                    <a:pt x="885" y="438"/>
                  </a:lnTo>
                  <a:lnTo>
                    <a:pt x="882" y="438"/>
                  </a:lnTo>
                  <a:lnTo>
                    <a:pt x="880" y="440"/>
                  </a:lnTo>
                  <a:lnTo>
                    <a:pt x="878" y="440"/>
                  </a:lnTo>
                  <a:lnTo>
                    <a:pt x="878" y="443"/>
                  </a:lnTo>
                  <a:lnTo>
                    <a:pt x="878" y="443"/>
                  </a:lnTo>
                  <a:lnTo>
                    <a:pt x="878" y="445"/>
                  </a:lnTo>
                  <a:lnTo>
                    <a:pt x="878" y="445"/>
                  </a:lnTo>
                  <a:lnTo>
                    <a:pt x="878" y="448"/>
                  </a:lnTo>
                  <a:lnTo>
                    <a:pt x="878" y="448"/>
                  </a:lnTo>
                  <a:lnTo>
                    <a:pt x="878" y="450"/>
                  </a:lnTo>
                  <a:lnTo>
                    <a:pt x="880" y="450"/>
                  </a:lnTo>
                  <a:lnTo>
                    <a:pt x="880" y="452"/>
                  </a:lnTo>
                  <a:lnTo>
                    <a:pt x="880" y="452"/>
                  </a:lnTo>
                  <a:lnTo>
                    <a:pt x="880" y="455"/>
                  </a:lnTo>
                  <a:lnTo>
                    <a:pt x="882" y="455"/>
                  </a:lnTo>
                  <a:lnTo>
                    <a:pt x="887" y="457"/>
                  </a:lnTo>
                  <a:lnTo>
                    <a:pt x="887" y="457"/>
                  </a:lnTo>
                  <a:lnTo>
                    <a:pt x="887" y="457"/>
                  </a:lnTo>
                  <a:lnTo>
                    <a:pt x="887" y="457"/>
                  </a:lnTo>
                  <a:lnTo>
                    <a:pt x="887" y="459"/>
                  </a:lnTo>
                  <a:lnTo>
                    <a:pt x="887" y="462"/>
                  </a:lnTo>
                  <a:lnTo>
                    <a:pt x="889" y="462"/>
                  </a:lnTo>
                  <a:lnTo>
                    <a:pt x="894" y="464"/>
                  </a:lnTo>
                  <a:lnTo>
                    <a:pt x="894" y="464"/>
                  </a:lnTo>
                  <a:lnTo>
                    <a:pt x="894" y="466"/>
                  </a:lnTo>
                  <a:lnTo>
                    <a:pt x="894" y="466"/>
                  </a:lnTo>
                  <a:lnTo>
                    <a:pt x="897" y="469"/>
                  </a:lnTo>
                  <a:lnTo>
                    <a:pt x="897" y="476"/>
                  </a:lnTo>
                  <a:lnTo>
                    <a:pt x="897" y="478"/>
                  </a:lnTo>
                  <a:lnTo>
                    <a:pt x="897" y="478"/>
                  </a:lnTo>
                  <a:lnTo>
                    <a:pt x="897" y="478"/>
                  </a:lnTo>
                  <a:lnTo>
                    <a:pt x="899" y="483"/>
                  </a:lnTo>
                  <a:lnTo>
                    <a:pt x="899" y="485"/>
                  </a:lnTo>
                  <a:lnTo>
                    <a:pt x="899" y="490"/>
                  </a:lnTo>
                  <a:lnTo>
                    <a:pt x="899" y="490"/>
                  </a:lnTo>
                  <a:lnTo>
                    <a:pt x="897" y="497"/>
                  </a:lnTo>
                  <a:lnTo>
                    <a:pt x="897" y="497"/>
                  </a:lnTo>
                  <a:lnTo>
                    <a:pt x="897" y="500"/>
                  </a:lnTo>
                  <a:lnTo>
                    <a:pt x="899" y="500"/>
                  </a:lnTo>
                  <a:lnTo>
                    <a:pt x="899" y="500"/>
                  </a:lnTo>
                  <a:lnTo>
                    <a:pt x="901" y="504"/>
                  </a:lnTo>
                  <a:lnTo>
                    <a:pt x="904" y="507"/>
                  </a:lnTo>
                  <a:lnTo>
                    <a:pt x="904" y="507"/>
                  </a:lnTo>
                  <a:lnTo>
                    <a:pt x="904" y="509"/>
                  </a:lnTo>
                  <a:lnTo>
                    <a:pt x="904" y="509"/>
                  </a:lnTo>
                  <a:lnTo>
                    <a:pt x="904" y="509"/>
                  </a:lnTo>
                  <a:lnTo>
                    <a:pt x="904" y="511"/>
                  </a:lnTo>
                  <a:lnTo>
                    <a:pt x="904" y="511"/>
                  </a:lnTo>
                  <a:lnTo>
                    <a:pt x="904" y="516"/>
                  </a:lnTo>
                  <a:lnTo>
                    <a:pt x="904" y="519"/>
                  </a:lnTo>
                  <a:lnTo>
                    <a:pt x="904" y="52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2905035" y="3309709"/>
              <a:ext cx="573517" cy="621013"/>
            </a:xfrm>
            <a:custGeom>
              <a:avLst/>
              <a:gdLst>
                <a:gd name="T0" fmla="*/ 634 w 662"/>
                <a:gd name="T1" fmla="*/ 291 h 715"/>
                <a:gd name="T2" fmla="*/ 591 w 662"/>
                <a:gd name="T3" fmla="*/ 334 h 715"/>
                <a:gd name="T4" fmla="*/ 593 w 662"/>
                <a:gd name="T5" fmla="*/ 391 h 715"/>
                <a:gd name="T6" fmla="*/ 598 w 662"/>
                <a:gd name="T7" fmla="*/ 426 h 715"/>
                <a:gd name="T8" fmla="*/ 608 w 662"/>
                <a:gd name="T9" fmla="*/ 450 h 715"/>
                <a:gd name="T10" fmla="*/ 626 w 662"/>
                <a:gd name="T11" fmla="*/ 492 h 715"/>
                <a:gd name="T12" fmla="*/ 610 w 662"/>
                <a:gd name="T13" fmla="*/ 542 h 715"/>
                <a:gd name="T14" fmla="*/ 638 w 662"/>
                <a:gd name="T15" fmla="*/ 540 h 715"/>
                <a:gd name="T16" fmla="*/ 624 w 662"/>
                <a:gd name="T17" fmla="*/ 559 h 715"/>
                <a:gd name="T18" fmla="*/ 612 w 662"/>
                <a:gd name="T19" fmla="*/ 623 h 715"/>
                <a:gd name="T20" fmla="*/ 560 w 662"/>
                <a:gd name="T21" fmla="*/ 651 h 715"/>
                <a:gd name="T22" fmla="*/ 529 w 662"/>
                <a:gd name="T23" fmla="*/ 630 h 715"/>
                <a:gd name="T24" fmla="*/ 480 w 662"/>
                <a:gd name="T25" fmla="*/ 644 h 715"/>
                <a:gd name="T26" fmla="*/ 494 w 662"/>
                <a:gd name="T27" fmla="*/ 656 h 715"/>
                <a:gd name="T28" fmla="*/ 487 w 662"/>
                <a:gd name="T29" fmla="*/ 691 h 715"/>
                <a:gd name="T30" fmla="*/ 447 w 662"/>
                <a:gd name="T31" fmla="*/ 665 h 715"/>
                <a:gd name="T32" fmla="*/ 390 w 662"/>
                <a:gd name="T33" fmla="*/ 653 h 715"/>
                <a:gd name="T34" fmla="*/ 381 w 662"/>
                <a:gd name="T35" fmla="*/ 703 h 715"/>
                <a:gd name="T36" fmla="*/ 347 w 662"/>
                <a:gd name="T37" fmla="*/ 703 h 715"/>
                <a:gd name="T38" fmla="*/ 298 w 662"/>
                <a:gd name="T39" fmla="*/ 710 h 715"/>
                <a:gd name="T40" fmla="*/ 298 w 662"/>
                <a:gd name="T41" fmla="*/ 672 h 715"/>
                <a:gd name="T42" fmla="*/ 291 w 662"/>
                <a:gd name="T43" fmla="*/ 649 h 715"/>
                <a:gd name="T44" fmla="*/ 241 w 662"/>
                <a:gd name="T45" fmla="*/ 660 h 715"/>
                <a:gd name="T46" fmla="*/ 265 w 662"/>
                <a:gd name="T47" fmla="*/ 625 h 715"/>
                <a:gd name="T48" fmla="*/ 288 w 662"/>
                <a:gd name="T49" fmla="*/ 599 h 715"/>
                <a:gd name="T50" fmla="*/ 302 w 662"/>
                <a:gd name="T51" fmla="*/ 561 h 715"/>
                <a:gd name="T52" fmla="*/ 288 w 662"/>
                <a:gd name="T53" fmla="*/ 556 h 715"/>
                <a:gd name="T54" fmla="*/ 286 w 662"/>
                <a:gd name="T55" fmla="*/ 500 h 715"/>
                <a:gd name="T56" fmla="*/ 220 w 662"/>
                <a:gd name="T57" fmla="*/ 492 h 715"/>
                <a:gd name="T58" fmla="*/ 187 w 662"/>
                <a:gd name="T59" fmla="*/ 504 h 715"/>
                <a:gd name="T60" fmla="*/ 142 w 662"/>
                <a:gd name="T61" fmla="*/ 502 h 715"/>
                <a:gd name="T62" fmla="*/ 106 w 662"/>
                <a:gd name="T63" fmla="*/ 526 h 715"/>
                <a:gd name="T64" fmla="*/ 73 w 662"/>
                <a:gd name="T65" fmla="*/ 504 h 715"/>
                <a:gd name="T66" fmla="*/ 54 w 662"/>
                <a:gd name="T67" fmla="*/ 471 h 715"/>
                <a:gd name="T68" fmla="*/ 59 w 662"/>
                <a:gd name="T69" fmla="*/ 421 h 715"/>
                <a:gd name="T70" fmla="*/ 83 w 662"/>
                <a:gd name="T71" fmla="*/ 398 h 715"/>
                <a:gd name="T72" fmla="*/ 85 w 662"/>
                <a:gd name="T73" fmla="*/ 374 h 715"/>
                <a:gd name="T74" fmla="*/ 47 w 662"/>
                <a:gd name="T75" fmla="*/ 367 h 715"/>
                <a:gd name="T76" fmla="*/ 21 w 662"/>
                <a:gd name="T77" fmla="*/ 369 h 715"/>
                <a:gd name="T78" fmla="*/ 14 w 662"/>
                <a:gd name="T79" fmla="*/ 350 h 715"/>
                <a:gd name="T80" fmla="*/ 80 w 662"/>
                <a:gd name="T81" fmla="*/ 310 h 715"/>
                <a:gd name="T82" fmla="*/ 73 w 662"/>
                <a:gd name="T83" fmla="*/ 272 h 715"/>
                <a:gd name="T84" fmla="*/ 80 w 662"/>
                <a:gd name="T85" fmla="*/ 246 h 715"/>
                <a:gd name="T86" fmla="*/ 80 w 662"/>
                <a:gd name="T87" fmla="*/ 216 h 715"/>
                <a:gd name="T88" fmla="*/ 71 w 662"/>
                <a:gd name="T89" fmla="*/ 171 h 715"/>
                <a:gd name="T90" fmla="*/ 83 w 662"/>
                <a:gd name="T91" fmla="*/ 119 h 715"/>
                <a:gd name="T92" fmla="*/ 99 w 662"/>
                <a:gd name="T93" fmla="*/ 71 h 715"/>
                <a:gd name="T94" fmla="*/ 109 w 662"/>
                <a:gd name="T95" fmla="*/ 55 h 715"/>
                <a:gd name="T96" fmla="*/ 137 w 662"/>
                <a:gd name="T97" fmla="*/ 50 h 715"/>
                <a:gd name="T98" fmla="*/ 224 w 662"/>
                <a:gd name="T99" fmla="*/ 48 h 715"/>
                <a:gd name="T100" fmla="*/ 236 w 662"/>
                <a:gd name="T101" fmla="*/ 12 h 715"/>
                <a:gd name="T102" fmla="*/ 300 w 662"/>
                <a:gd name="T103" fmla="*/ 7 h 715"/>
                <a:gd name="T104" fmla="*/ 381 w 662"/>
                <a:gd name="T105" fmla="*/ 33 h 715"/>
                <a:gd name="T106" fmla="*/ 440 w 662"/>
                <a:gd name="T107" fmla="*/ 90 h 715"/>
                <a:gd name="T108" fmla="*/ 496 w 662"/>
                <a:gd name="T109" fmla="*/ 76 h 715"/>
                <a:gd name="T110" fmla="*/ 515 w 662"/>
                <a:gd name="T111" fmla="*/ 86 h 715"/>
                <a:gd name="T112" fmla="*/ 546 w 662"/>
                <a:gd name="T113" fmla="*/ 102 h 715"/>
                <a:gd name="T114" fmla="*/ 605 w 662"/>
                <a:gd name="T115" fmla="*/ 100 h 715"/>
                <a:gd name="T116" fmla="*/ 591 w 662"/>
                <a:gd name="T117" fmla="*/ 142 h 715"/>
                <a:gd name="T118" fmla="*/ 626 w 662"/>
                <a:gd name="T119" fmla="*/ 180 h 715"/>
                <a:gd name="T120" fmla="*/ 650 w 662"/>
                <a:gd name="T121" fmla="*/ 225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2" h="715">
                  <a:moveTo>
                    <a:pt x="662" y="261"/>
                  </a:moveTo>
                  <a:lnTo>
                    <a:pt x="662" y="261"/>
                  </a:lnTo>
                  <a:lnTo>
                    <a:pt x="662" y="261"/>
                  </a:lnTo>
                  <a:lnTo>
                    <a:pt x="662" y="263"/>
                  </a:lnTo>
                  <a:lnTo>
                    <a:pt x="662" y="263"/>
                  </a:lnTo>
                  <a:lnTo>
                    <a:pt x="660" y="265"/>
                  </a:lnTo>
                  <a:lnTo>
                    <a:pt x="657" y="270"/>
                  </a:lnTo>
                  <a:lnTo>
                    <a:pt x="657" y="270"/>
                  </a:lnTo>
                  <a:lnTo>
                    <a:pt x="655" y="272"/>
                  </a:lnTo>
                  <a:lnTo>
                    <a:pt x="655" y="272"/>
                  </a:lnTo>
                  <a:lnTo>
                    <a:pt x="652" y="275"/>
                  </a:lnTo>
                  <a:lnTo>
                    <a:pt x="652" y="275"/>
                  </a:lnTo>
                  <a:lnTo>
                    <a:pt x="650" y="275"/>
                  </a:lnTo>
                  <a:lnTo>
                    <a:pt x="643" y="277"/>
                  </a:lnTo>
                  <a:lnTo>
                    <a:pt x="643" y="277"/>
                  </a:lnTo>
                  <a:lnTo>
                    <a:pt x="643" y="277"/>
                  </a:lnTo>
                  <a:lnTo>
                    <a:pt x="643" y="280"/>
                  </a:lnTo>
                  <a:lnTo>
                    <a:pt x="643" y="282"/>
                  </a:lnTo>
                  <a:lnTo>
                    <a:pt x="641" y="282"/>
                  </a:lnTo>
                  <a:lnTo>
                    <a:pt x="641" y="282"/>
                  </a:lnTo>
                  <a:lnTo>
                    <a:pt x="638" y="284"/>
                  </a:lnTo>
                  <a:lnTo>
                    <a:pt x="638" y="284"/>
                  </a:lnTo>
                  <a:lnTo>
                    <a:pt x="636" y="287"/>
                  </a:lnTo>
                  <a:lnTo>
                    <a:pt x="636" y="287"/>
                  </a:lnTo>
                  <a:lnTo>
                    <a:pt x="634" y="287"/>
                  </a:lnTo>
                  <a:lnTo>
                    <a:pt x="634" y="289"/>
                  </a:lnTo>
                  <a:lnTo>
                    <a:pt x="634" y="291"/>
                  </a:lnTo>
                  <a:lnTo>
                    <a:pt x="634" y="291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34" y="298"/>
                  </a:lnTo>
                  <a:lnTo>
                    <a:pt x="631" y="301"/>
                  </a:lnTo>
                  <a:lnTo>
                    <a:pt x="622" y="306"/>
                  </a:lnTo>
                  <a:lnTo>
                    <a:pt x="617" y="306"/>
                  </a:lnTo>
                  <a:lnTo>
                    <a:pt x="612" y="306"/>
                  </a:lnTo>
                  <a:lnTo>
                    <a:pt x="610" y="308"/>
                  </a:lnTo>
                  <a:lnTo>
                    <a:pt x="608" y="308"/>
                  </a:lnTo>
                  <a:lnTo>
                    <a:pt x="605" y="308"/>
                  </a:lnTo>
                  <a:lnTo>
                    <a:pt x="605" y="308"/>
                  </a:lnTo>
                  <a:lnTo>
                    <a:pt x="605" y="308"/>
                  </a:lnTo>
                  <a:lnTo>
                    <a:pt x="600" y="308"/>
                  </a:lnTo>
                  <a:lnTo>
                    <a:pt x="600" y="308"/>
                  </a:lnTo>
                  <a:lnTo>
                    <a:pt x="600" y="310"/>
                  </a:lnTo>
                  <a:lnTo>
                    <a:pt x="598" y="310"/>
                  </a:lnTo>
                  <a:lnTo>
                    <a:pt x="598" y="310"/>
                  </a:lnTo>
                  <a:lnTo>
                    <a:pt x="596" y="315"/>
                  </a:lnTo>
                  <a:lnTo>
                    <a:pt x="596" y="315"/>
                  </a:lnTo>
                  <a:lnTo>
                    <a:pt x="596" y="317"/>
                  </a:lnTo>
                  <a:lnTo>
                    <a:pt x="596" y="324"/>
                  </a:lnTo>
                  <a:lnTo>
                    <a:pt x="596" y="327"/>
                  </a:lnTo>
                  <a:lnTo>
                    <a:pt x="596" y="327"/>
                  </a:lnTo>
                  <a:lnTo>
                    <a:pt x="593" y="329"/>
                  </a:lnTo>
                  <a:lnTo>
                    <a:pt x="593" y="332"/>
                  </a:lnTo>
                  <a:lnTo>
                    <a:pt x="591" y="334"/>
                  </a:lnTo>
                  <a:lnTo>
                    <a:pt x="586" y="339"/>
                  </a:lnTo>
                  <a:lnTo>
                    <a:pt x="586" y="341"/>
                  </a:lnTo>
                  <a:lnTo>
                    <a:pt x="582" y="343"/>
                  </a:lnTo>
                  <a:lnTo>
                    <a:pt x="579" y="353"/>
                  </a:lnTo>
                  <a:lnTo>
                    <a:pt x="577" y="355"/>
                  </a:lnTo>
                  <a:lnTo>
                    <a:pt x="577" y="358"/>
                  </a:lnTo>
                  <a:lnTo>
                    <a:pt x="574" y="360"/>
                  </a:lnTo>
                  <a:lnTo>
                    <a:pt x="574" y="360"/>
                  </a:lnTo>
                  <a:lnTo>
                    <a:pt x="574" y="362"/>
                  </a:lnTo>
                  <a:lnTo>
                    <a:pt x="577" y="365"/>
                  </a:lnTo>
                  <a:lnTo>
                    <a:pt x="577" y="365"/>
                  </a:lnTo>
                  <a:lnTo>
                    <a:pt x="577" y="365"/>
                  </a:lnTo>
                  <a:lnTo>
                    <a:pt x="577" y="367"/>
                  </a:lnTo>
                  <a:lnTo>
                    <a:pt x="577" y="374"/>
                  </a:lnTo>
                  <a:lnTo>
                    <a:pt x="579" y="381"/>
                  </a:lnTo>
                  <a:lnTo>
                    <a:pt x="579" y="386"/>
                  </a:lnTo>
                  <a:lnTo>
                    <a:pt x="579" y="386"/>
                  </a:lnTo>
                  <a:lnTo>
                    <a:pt x="579" y="388"/>
                  </a:lnTo>
                  <a:lnTo>
                    <a:pt x="579" y="388"/>
                  </a:lnTo>
                  <a:lnTo>
                    <a:pt x="579" y="388"/>
                  </a:lnTo>
                  <a:lnTo>
                    <a:pt x="582" y="391"/>
                  </a:lnTo>
                  <a:lnTo>
                    <a:pt x="586" y="393"/>
                  </a:lnTo>
                  <a:lnTo>
                    <a:pt x="586" y="393"/>
                  </a:lnTo>
                  <a:lnTo>
                    <a:pt x="589" y="393"/>
                  </a:lnTo>
                  <a:lnTo>
                    <a:pt x="591" y="393"/>
                  </a:lnTo>
                  <a:lnTo>
                    <a:pt x="593" y="391"/>
                  </a:lnTo>
                  <a:lnTo>
                    <a:pt x="593" y="391"/>
                  </a:lnTo>
                  <a:lnTo>
                    <a:pt x="596" y="391"/>
                  </a:lnTo>
                  <a:lnTo>
                    <a:pt x="596" y="388"/>
                  </a:lnTo>
                  <a:lnTo>
                    <a:pt x="598" y="388"/>
                  </a:lnTo>
                  <a:lnTo>
                    <a:pt x="600" y="388"/>
                  </a:lnTo>
                  <a:lnTo>
                    <a:pt x="603" y="388"/>
                  </a:lnTo>
                  <a:lnTo>
                    <a:pt x="603" y="388"/>
                  </a:lnTo>
                  <a:lnTo>
                    <a:pt x="605" y="391"/>
                  </a:lnTo>
                  <a:lnTo>
                    <a:pt x="608" y="393"/>
                  </a:lnTo>
                  <a:lnTo>
                    <a:pt x="610" y="395"/>
                  </a:lnTo>
                  <a:lnTo>
                    <a:pt x="608" y="395"/>
                  </a:lnTo>
                  <a:lnTo>
                    <a:pt x="608" y="398"/>
                  </a:lnTo>
                  <a:lnTo>
                    <a:pt x="608" y="400"/>
                  </a:lnTo>
                  <a:lnTo>
                    <a:pt x="608" y="400"/>
                  </a:lnTo>
                  <a:lnTo>
                    <a:pt x="608" y="403"/>
                  </a:lnTo>
                  <a:lnTo>
                    <a:pt x="605" y="407"/>
                  </a:lnTo>
                  <a:lnTo>
                    <a:pt x="603" y="410"/>
                  </a:lnTo>
                  <a:lnTo>
                    <a:pt x="598" y="412"/>
                  </a:lnTo>
                  <a:lnTo>
                    <a:pt x="598" y="414"/>
                  </a:lnTo>
                  <a:lnTo>
                    <a:pt x="596" y="417"/>
                  </a:lnTo>
                  <a:lnTo>
                    <a:pt x="596" y="419"/>
                  </a:lnTo>
                  <a:lnTo>
                    <a:pt x="596" y="424"/>
                  </a:lnTo>
                  <a:lnTo>
                    <a:pt x="596" y="424"/>
                  </a:lnTo>
                  <a:lnTo>
                    <a:pt x="596" y="426"/>
                  </a:lnTo>
                  <a:lnTo>
                    <a:pt x="596" y="426"/>
                  </a:lnTo>
                  <a:lnTo>
                    <a:pt x="596" y="426"/>
                  </a:lnTo>
                  <a:lnTo>
                    <a:pt x="598" y="426"/>
                  </a:lnTo>
                  <a:lnTo>
                    <a:pt x="598" y="426"/>
                  </a:lnTo>
                  <a:lnTo>
                    <a:pt x="598" y="426"/>
                  </a:lnTo>
                  <a:lnTo>
                    <a:pt x="598" y="426"/>
                  </a:lnTo>
                  <a:lnTo>
                    <a:pt x="600" y="426"/>
                  </a:lnTo>
                  <a:lnTo>
                    <a:pt x="600" y="426"/>
                  </a:lnTo>
                  <a:lnTo>
                    <a:pt x="600" y="426"/>
                  </a:lnTo>
                  <a:lnTo>
                    <a:pt x="600" y="426"/>
                  </a:lnTo>
                  <a:lnTo>
                    <a:pt x="600" y="431"/>
                  </a:lnTo>
                  <a:lnTo>
                    <a:pt x="603" y="431"/>
                  </a:lnTo>
                  <a:lnTo>
                    <a:pt x="603" y="431"/>
                  </a:lnTo>
                  <a:lnTo>
                    <a:pt x="603" y="433"/>
                  </a:lnTo>
                  <a:lnTo>
                    <a:pt x="603" y="433"/>
                  </a:lnTo>
                  <a:lnTo>
                    <a:pt x="605" y="436"/>
                  </a:lnTo>
                  <a:lnTo>
                    <a:pt x="605" y="436"/>
                  </a:lnTo>
                  <a:lnTo>
                    <a:pt x="605" y="436"/>
                  </a:lnTo>
                  <a:lnTo>
                    <a:pt x="608" y="438"/>
                  </a:lnTo>
                  <a:lnTo>
                    <a:pt x="608" y="440"/>
                  </a:lnTo>
                  <a:lnTo>
                    <a:pt x="608" y="440"/>
                  </a:lnTo>
                  <a:lnTo>
                    <a:pt x="608" y="440"/>
                  </a:lnTo>
                  <a:lnTo>
                    <a:pt x="610" y="443"/>
                  </a:lnTo>
                  <a:lnTo>
                    <a:pt x="610" y="443"/>
                  </a:lnTo>
                  <a:lnTo>
                    <a:pt x="612" y="443"/>
                  </a:lnTo>
                  <a:lnTo>
                    <a:pt x="612" y="443"/>
                  </a:lnTo>
                  <a:lnTo>
                    <a:pt x="610" y="445"/>
                  </a:lnTo>
                  <a:lnTo>
                    <a:pt x="610" y="445"/>
                  </a:lnTo>
                  <a:lnTo>
                    <a:pt x="610" y="447"/>
                  </a:lnTo>
                  <a:lnTo>
                    <a:pt x="608" y="447"/>
                  </a:lnTo>
                  <a:lnTo>
                    <a:pt x="608" y="450"/>
                  </a:lnTo>
                  <a:lnTo>
                    <a:pt x="608" y="455"/>
                  </a:lnTo>
                  <a:lnTo>
                    <a:pt x="608" y="455"/>
                  </a:lnTo>
                  <a:lnTo>
                    <a:pt x="608" y="455"/>
                  </a:lnTo>
                  <a:lnTo>
                    <a:pt x="608" y="455"/>
                  </a:lnTo>
                  <a:lnTo>
                    <a:pt x="605" y="457"/>
                  </a:lnTo>
                  <a:lnTo>
                    <a:pt x="603" y="459"/>
                  </a:lnTo>
                  <a:lnTo>
                    <a:pt x="603" y="459"/>
                  </a:lnTo>
                  <a:lnTo>
                    <a:pt x="603" y="462"/>
                  </a:lnTo>
                  <a:lnTo>
                    <a:pt x="605" y="476"/>
                  </a:lnTo>
                  <a:lnTo>
                    <a:pt x="605" y="483"/>
                  </a:lnTo>
                  <a:lnTo>
                    <a:pt x="608" y="483"/>
                  </a:lnTo>
                  <a:lnTo>
                    <a:pt x="608" y="483"/>
                  </a:lnTo>
                  <a:lnTo>
                    <a:pt x="608" y="485"/>
                  </a:lnTo>
                  <a:lnTo>
                    <a:pt x="610" y="485"/>
                  </a:lnTo>
                  <a:lnTo>
                    <a:pt x="610" y="485"/>
                  </a:lnTo>
                  <a:lnTo>
                    <a:pt x="610" y="485"/>
                  </a:lnTo>
                  <a:lnTo>
                    <a:pt x="615" y="488"/>
                  </a:lnTo>
                  <a:lnTo>
                    <a:pt x="617" y="488"/>
                  </a:lnTo>
                  <a:lnTo>
                    <a:pt x="619" y="490"/>
                  </a:lnTo>
                  <a:lnTo>
                    <a:pt x="622" y="490"/>
                  </a:lnTo>
                  <a:lnTo>
                    <a:pt x="622" y="490"/>
                  </a:lnTo>
                  <a:lnTo>
                    <a:pt x="622" y="490"/>
                  </a:lnTo>
                  <a:lnTo>
                    <a:pt x="622" y="492"/>
                  </a:lnTo>
                  <a:lnTo>
                    <a:pt x="624" y="492"/>
                  </a:lnTo>
                  <a:lnTo>
                    <a:pt x="624" y="492"/>
                  </a:lnTo>
                  <a:lnTo>
                    <a:pt x="624" y="492"/>
                  </a:lnTo>
                  <a:lnTo>
                    <a:pt x="626" y="492"/>
                  </a:lnTo>
                  <a:lnTo>
                    <a:pt x="631" y="492"/>
                  </a:lnTo>
                  <a:lnTo>
                    <a:pt x="631" y="495"/>
                  </a:lnTo>
                  <a:lnTo>
                    <a:pt x="631" y="495"/>
                  </a:lnTo>
                  <a:lnTo>
                    <a:pt x="631" y="497"/>
                  </a:lnTo>
                  <a:lnTo>
                    <a:pt x="631" y="502"/>
                  </a:lnTo>
                  <a:lnTo>
                    <a:pt x="631" y="504"/>
                  </a:lnTo>
                  <a:lnTo>
                    <a:pt x="629" y="504"/>
                  </a:lnTo>
                  <a:lnTo>
                    <a:pt x="631" y="507"/>
                  </a:lnTo>
                  <a:lnTo>
                    <a:pt x="631" y="507"/>
                  </a:lnTo>
                  <a:lnTo>
                    <a:pt x="631" y="507"/>
                  </a:lnTo>
                  <a:lnTo>
                    <a:pt x="629" y="509"/>
                  </a:lnTo>
                  <a:lnTo>
                    <a:pt x="629" y="509"/>
                  </a:lnTo>
                  <a:lnTo>
                    <a:pt x="626" y="511"/>
                  </a:lnTo>
                  <a:lnTo>
                    <a:pt x="624" y="516"/>
                  </a:lnTo>
                  <a:lnTo>
                    <a:pt x="624" y="516"/>
                  </a:lnTo>
                  <a:lnTo>
                    <a:pt x="622" y="516"/>
                  </a:lnTo>
                  <a:lnTo>
                    <a:pt x="622" y="518"/>
                  </a:lnTo>
                  <a:lnTo>
                    <a:pt x="622" y="521"/>
                  </a:lnTo>
                  <a:lnTo>
                    <a:pt x="622" y="521"/>
                  </a:lnTo>
                  <a:lnTo>
                    <a:pt x="622" y="523"/>
                  </a:lnTo>
                  <a:lnTo>
                    <a:pt x="622" y="523"/>
                  </a:lnTo>
                  <a:lnTo>
                    <a:pt x="619" y="528"/>
                  </a:lnTo>
                  <a:lnTo>
                    <a:pt x="619" y="530"/>
                  </a:lnTo>
                  <a:lnTo>
                    <a:pt x="619" y="533"/>
                  </a:lnTo>
                  <a:lnTo>
                    <a:pt x="619" y="533"/>
                  </a:lnTo>
                  <a:lnTo>
                    <a:pt x="612" y="540"/>
                  </a:lnTo>
                  <a:lnTo>
                    <a:pt x="610" y="542"/>
                  </a:lnTo>
                  <a:lnTo>
                    <a:pt x="610" y="544"/>
                  </a:lnTo>
                  <a:lnTo>
                    <a:pt x="612" y="547"/>
                  </a:lnTo>
                  <a:lnTo>
                    <a:pt x="612" y="547"/>
                  </a:lnTo>
                  <a:lnTo>
                    <a:pt x="612" y="547"/>
                  </a:lnTo>
                  <a:lnTo>
                    <a:pt x="615" y="547"/>
                  </a:lnTo>
                  <a:lnTo>
                    <a:pt x="615" y="547"/>
                  </a:lnTo>
                  <a:lnTo>
                    <a:pt x="615" y="547"/>
                  </a:lnTo>
                  <a:lnTo>
                    <a:pt x="615" y="544"/>
                  </a:lnTo>
                  <a:lnTo>
                    <a:pt x="617" y="544"/>
                  </a:lnTo>
                  <a:lnTo>
                    <a:pt x="617" y="544"/>
                  </a:lnTo>
                  <a:lnTo>
                    <a:pt x="619" y="544"/>
                  </a:lnTo>
                  <a:lnTo>
                    <a:pt x="619" y="542"/>
                  </a:lnTo>
                  <a:lnTo>
                    <a:pt x="619" y="542"/>
                  </a:lnTo>
                  <a:lnTo>
                    <a:pt x="619" y="544"/>
                  </a:lnTo>
                  <a:lnTo>
                    <a:pt x="622" y="544"/>
                  </a:lnTo>
                  <a:lnTo>
                    <a:pt x="622" y="544"/>
                  </a:lnTo>
                  <a:lnTo>
                    <a:pt x="622" y="544"/>
                  </a:lnTo>
                  <a:lnTo>
                    <a:pt x="624" y="547"/>
                  </a:lnTo>
                  <a:lnTo>
                    <a:pt x="624" y="547"/>
                  </a:lnTo>
                  <a:lnTo>
                    <a:pt x="624" y="547"/>
                  </a:lnTo>
                  <a:lnTo>
                    <a:pt x="626" y="547"/>
                  </a:lnTo>
                  <a:lnTo>
                    <a:pt x="626" y="544"/>
                  </a:lnTo>
                  <a:lnTo>
                    <a:pt x="631" y="542"/>
                  </a:lnTo>
                  <a:lnTo>
                    <a:pt x="634" y="540"/>
                  </a:lnTo>
                  <a:lnTo>
                    <a:pt x="636" y="540"/>
                  </a:lnTo>
                  <a:lnTo>
                    <a:pt x="638" y="540"/>
                  </a:lnTo>
                  <a:lnTo>
                    <a:pt x="638" y="540"/>
                  </a:lnTo>
                  <a:lnTo>
                    <a:pt x="638" y="540"/>
                  </a:lnTo>
                  <a:lnTo>
                    <a:pt x="641" y="540"/>
                  </a:lnTo>
                  <a:lnTo>
                    <a:pt x="641" y="542"/>
                  </a:lnTo>
                  <a:lnTo>
                    <a:pt x="641" y="542"/>
                  </a:lnTo>
                  <a:lnTo>
                    <a:pt x="643" y="542"/>
                  </a:lnTo>
                  <a:lnTo>
                    <a:pt x="643" y="542"/>
                  </a:lnTo>
                  <a:lnTo>
                    <a:pt x="645" y="544"/>
                  </a:lnTo>
                  <a:lnTo>
                    <a:pt x="645" y="544"/>
                  </a:lnTo>
                  <a:lnTo>
                    <a:pt x="645" y="547"/>
                  </a:lnTo>
                  <a:lnTo>
                    <a:pt x="645" y="547"/>
                  </a:lnTo>
                  <a:lnTo>
                    <a:pt x="645" y="547"/>
                  </a:lnTo>
                  <a:lnTo>
                    <a:pt x="645" y="549"/>
                  </a:lnTo>
                  <a:lnTo>
                    <a:pt x="643" y="549"/>
                  </a:lnTo>
                  <a:lnTo>
                    <a:pt x="641" y="552"/>
                  </a:lnTo>
                  <a:lnTo>
                    <a:pt x="638" y="552"/>
                  </a:lnTo>
                  <a:lnTo>
                    <a:pt x="634" y="554"/>
                  </a:lnTo>
                  <a:lnTo>
                    <a:pt x="631" y="554"/>
                  </a:lnTo>
                  <a:lnTo>
                    <a:pt x="631" y="554"/>
                  </a:lnTo>
                  <a:lnTo>
                    <a:pt x="631" y="556"/>
                  </a:lnTo>
                  <a:lnTo>
                    <a:pt x="631" y="556"/>
                  </a:lnTo>
                  <a:lnTo>
                    <a:pt x="629" y="556"/>
                  </a:lnTo>
                  <a:lnTo>
                    <a:pt x="629" y="556"/>
                  </a:lnTo>
                  <a:lnTo>
                    <a:pt x="626" y="556"/>
                  </a:lnTo>
                  <a:lnTo>
                    <a:pt x="626" y="556"/>
                  </a:lnTo>
                  <a:lnTo>
                    <a:pt x="624" y="559"/>
                  </a:lnTo>
                  <a:lnTo>
                    <a:pt x="624" y="559"/>
                  </a:lnTo>
                  <a:lnTo>
                    <a:pt x="624" y="559"/>
                  </a:lnTo>
                  <a:lnTo>
                    <a:pt x="622" y="561"/>
                  </a:lnTo>
                  <a:lnTo>
                    <a:pt x="619" y="563"/>
                  </a:lnTo>
                  <a:lnTo>
                    <a:pt x="619" y="566"/>
                  </a:lnTo>
                  <a:lnTo>
                    <a:pt x="619" y="570"/>
                  </a:lnTo>
                  <a:lnTo>
                    <a:pt x="619" y="575"/>
                  </a:lnTo>
                  <a:lnTo>
                    <a:pt x="619" y="578"/>
                  </a:lnTo>
                  <a:lnTo>
                    <a:pt x="619" y="578"/>
                  </a:lnTo>
                  <a:lnTo>
                    <a:pt x="619" y="580"/>
                  </a:lnTo>
                  <a:lnTo>
                    <a:pt x="617" y="582"/>
                  </a:lnTo>
                  <a:lnTo>
                    <a:pt x="615" y="585"/>
                  </a:lnTo>
                  <a:lnTo>
                    <a:pt x="612" y="587"/>
                  </a:lnTo>
                  <a:lnTo>
                    <a:pt x="612" y="589"/>
                  </a:lnTo>
                  <a:lnTo>
                    <a:pt x="610" y="594"/>
                  </a:lnTo>
                  <a:lnTo>
                    <a:pt x="605" y="599"/>
                  </a:lnTo>
                  <a:lnTo>
                    <a:pt x="605" y="599"/>
                  </a:lnTo>
                  <a:lnTo>
                    <a:pt x="605" y="601"/>
                  </a:lnTo>
                  <a:lnTo>
                    <a:pt x="605" y="604"/>
                  </a:lnTo>
                  <a:lnTo>
                    <a:pt x="605" y="608"/>
                  </a:lnTo>
                  <a:lnTo>
                    <a:pt x="605" y="608"/>
                  </a:lnTo>
                  <a:lnTo>
                    <a:pt x="605" y="611"/>
                  </a:lnTo>
                  <a:lnTo>
                    <a:pt x="608" y="613"/>
                  </a:lnTo>
                  <a:lnTo>
                    <a:pt x="610" y="615"/>
                  </a:lnTo>
                  <a:lnTo>
                    <a:pt x="612" y="618"/>
                  </a:lnTo>
                  <a:lnTo>
                    <a:pt x="612" y="618"/>
                  </a:lnTo>
                  <a:lnTo>
                    <a:pt x="612" y="620"/>
                  </a:lnTo>
                  <a:lnTo>
                    <a:pt x="612" y="620"/>
                  </a:lnTo>
                  <a:lnTo>
                    <a:pt x="612" y="623"/>
                  </a:lnTo>
                  <a:lnTo>
                    <a:pt x="612" y="623"/>
                  </a:lnTo>
                  <a:lnTo>
                    <a:pt x="610" y="627"/>
                  </a:lnTo>
                  <a:lnTo>
                    <a:pt x="608" y="630"/>
                  </a:lnTo>
                  <a:lnTo>
                    <a:pt x="608" y="632"/>
                  </a:lnTo>
                  <a:lnTo>
                    <a:pt x="605" y="637"/>
                  </a:lnTo>
                  <a:lnTo>
                    <a:pt x="600" y="639"/>
                  </a:lnTo>
                  <a:lnTo>
                    <a:pt x="600" y="639"/>
                  </a:lnTo>
                  <a:lnTo>
                    <a:pt x="600" y="639"/>
                  </a:lnTo>
                  <a:lnTo>
                    <a:pt x="598" y="641"/>
                  </a:lnTo>
                  <a:lnTo>
                    <a:pt x="598" y="641"/>
                  </a:lnTo>
                  <a:lnTo>
                    <a:pt x="596" y="646"/>
                  </a:lnTo>
                  <a:lnTo>
                    <a:pt x="596" y="646"/>
                  </a:lnTo>
                  <a:lnTo>
                    <a:pt x="593" y="646"/>
                  </a:lnTo>
                  <a:lnTo>
                    <a:pt x="593" y="649"/>
                  </a:lnTo>
                  <a:lnTo>
                    <a:pt x="591" y="649"/>
                  </a:lnTo>
                  <a:lnTo>
                    <a:pt x="591" y="649"/>
                  </a:lnTo>
                  <a:lnTo>
                    <a:pt x="589" y="651"/>
                  </a:lnTo>
                  <a:lnTo>
                    <a:pt x="586" y="651"/>
                  </a:lnTo>
                  <a:lnTo>
                    <a:pt x="584" y="649"/>
                  </a:lnTo>
                  <a:lnTo>
                    <a:pt x="579" y="646"/>
                  </a:lnTo>
                  <a:lnTo>
                    <a:pt x="577" y="646"/>
                  </a:lnTo>
                  <a:lnTo>
                    <a:pt x="577" y="646"/>
                  </a:lnTo>
                  <a:lnTo>
                    <a:pt x="574" y="646"/>
                  </a:lnTo>
                  <a:lnTo>
                    <a:pt x="570" y="649"/>
                  </a:lnTo>
                  <a:lnTo>
                    <a:pt x="563" y="651"/>
                  </a:lnTo>
                  <a:lnTo>
                    <a:pt x="560" y="651"/>
                  </a:lnTo>
                  <a:lnTo>
                    <a:pt x="560" y="651"/>
                  </a:lnTo>
                  <a:lnTo>
                    <a:pt x="560" y="649"/>
                  </a:lnTo>
                  <a:lnTo>
                    <a:pt x="560" y="649"/>
                  </a:lnTo>
                  <a:lnTo>
                    <a:pt x="560" y="649"/>
                  </a:lnTo>
                  <a:lnTo>
                    <a:pt x="560" y="649"/>
                  </a:lnTo>
                  <a:lnTo>
                    <a:pt x="558" y="646"/>
                  </a:lnTo>
                  <a:lnTo>
                    <a:pt x="558" y="646"/>
                  </a:lnTo>
                  <a:lnTo>
                    <a:pt x="558" y="644"/>
                  </a:lnTo>
                  <a:lnTo>
                    <a:pt x="558" y="644"/>
                  </a:lnTo>
                  <a:lnTo>
                    <a:pt x="555" y="641"/>
                  </a:lnTo>
                  <a:lnTo>
                    <a:pt x="555" y="641"/>
                  </a:lnTo>
                  <a:lnTo>
                    <a:pt x="555" y="641"/>
                  </a:lnTo>
                  <a:lnTo>
                    <a:pt x="553" y="641"/>
                  </a:lnTo>
                  <a:lnTo>
                    <a:pt x="553" y="641"/>
                  </a:lnTo>
                  <a:lnTo>
                    <a:pt x="551" y="641"/>
                  </a:lnTo>
                  <a:lnTo>
                    <a:pt x="548" y="641"/>
                  </a:lnTo>
                  <a:lnTo>
                    <a:pt x="548" y="641"/>
                  </a:lnTo>
                  <a:lnTo>
                    <a:pt x="544" y="641"/>
                  </a:lnTo>
                  <a:lnTo>
                    <a:pt x="544" y="641"/>
                  </a:lnTo>
                  <a:lnTo>
                    <a:pt x="541" y="639"/>
                  </a:lnTo>
                  <a:lnTo>
                    <a:pt x="541" y="639"/>
                  </a:lnTo>
                  <a:lnTo>
                    <a:pt x="541" y="639"/>
                  </a:lnTo>
                  <a:lnTo>
                    <a:pt x="541" y="639"/>
                  </a:lnTo>
                  <a:lnTo>
                    <a:pt x="541" y="639"/>
                  </a:lnTo>
                  <a:lnTo>
                    <a:pt x="541" y="637"/>
                  </a:lnTo>
                  <a:lnTo>
                    <a:pt x="539" y="637"/>
                  </a:lnTo>
                  <a:lnTo>
                    <a:pt x="537" y="634"/>
                  </a:lnTo>
                  <a:lnTo>
                    <a:pt x="529" y="630"/>
                  </a:lnTo>
                  <a:lnTo>
                    <a:pt x="529" y="630"/>
                  </a:lnTo>
                  <a:lnTo>
                    <a:pt x="529" y="627"/>
                  </a:lnTo>
                  <a:lnTo>
                    <a:pt x="529" y="627"/>
                  </a:lnTo>
                  <a:lnTo>
                    <a:pt x="529" y="627"/>
                  </a:lnTo>
                  <a:lnTo>
                    <a:pt x="529" y="625"/>
                  </a:lnTo>
                  <a:lnTo>
                    <a:pt x="529" y="623"/>
                  </a:lnTo>
                  <a:lnTo>
                    <a:pt x="529" y="623"/>
                  </a:lnTo>
                  <a:lnTo>
                    <a:pt x="527" y="623"/>
                  </a:lnTo>
                  <a:lnTo>
                    <a:pt x="527" y="623"/>
                  </a:lnTo>
                  <a:lnTo>
                    <a:pt x="527" y="623"/>
                  </a:lnTo>
                  <a:lnTo>
                    <a:pt x="525" y="623"/>
                  </a:lnTo>
                  <a:lnTo>
                    <a:pt x="520" y="623"/>
                  </a:lnTo>
                  <a:lnTo>
                    <a:pt x="518" y="625"/>
                  </a:lnTo>
                  <a:lnTo>
                    <a:pt x="515" y="625"/>
                  </a:lnTo>
                  <a:lnTo>
                    <a:pt x="511" y="627"/>
                  </a:lnTo>
                  <a:lnTo>
                    <a:pt x="503" y="634"/>
                  </a:lnTo>
                  <a:lnTo>
                    <a:pt x="499" y="637"/>
                  </a:lnTo>
                  <a:lnTo>
                    <a:pt x="494" y="639"/>
                  </a:lnTo>
                  <a:lnTo>
                    <a:pt x="492" y="639"/>
                  </a:lnTo>
                  <a:lnTo>
                    <a:pt x="489" y="639"/>
                  </a:lnTo>
                  <a:lnTo>
                    <a:pt x="485" y="639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482" y="644"/>
                  </a:lnTo>
                  <a:lnTo>
                    <a:pt x="480" y="644"/>
                  </a:lnTo>
                  <a:lnTo>
                    <a:pt x="480" y="644"/>
                  </a:lnTo>
                  <a:lnTo>
                    <a:pt x="480" y="644"/>
                  </a:lnTo>
                  <a:lnTo>
                    <a:pt x="480" y="644"/>
                  </a:lnTo>
                  <a:lnTo>
                    <a:pt x="477" y="644"/>
                  </a:lnTo>
                  <a:lnTo>
                    <a:pt x="477" y="641"/>
                  </a:lnTo>
                  <a:lnTo>
                    <a:pt x="477" y="641"/>
                  </a:lnTo>
                  <a:lnTo>
                    <a:pt x="477" y="641"/>
                  </a:lnTo>
                  <a:lnTo>
                    <a:pt x="477" y="641"/>
                  </a:lnTo>
                  <a:lnTo>
                    <a:pt x="475" y="641"/>
                  </a:lnTo>
                  <a:lnTo>
                    <a:pt x="475" y="641"/>
                  </a:lnTo>
                  <a:lnTo>
                    <a:pt x="475" y="641"/>
                  </a:lnTo>
                  <a:lnTo>
                    <a:pt x="473" y="641"/>
                  </a:lnTo>
                  <a:lnTo>
                    <a:pt x="473" y="641"/>
                  </a:lnTo>
                  <a:lnTo>
                    <a:pt x="473" y="644"/>
                  </a:lnTo>
                  <a:lnTo>
                    <a:pt x="473" y="644"/>
                  </a:lnTo>
                  <a:lnTo>
                    <a:pt x="475" y="649"/>
                  </a:lnTo>
                  <a:lnTo>
                    <a:pt x="475" y="649"/>
                  </a:lnTo>
                  <a:lnTo>
                    <a:pt x="475" y="651"/>
                  </a:lnTo>
                  <a:lnTo>
                    <a:pt x="475" y="651"/>
                  </a:lnTo>
                  <a:lnTo>
                    <a:pt x="477" y="653"/>
                  </a:lnTo>
                  <a:lnTo>
                    <a:pt x="477" y="653"/>
                  </a:lnTo>
                  <a:lnTo>
                    <a:pt x="477" y="653"/>
                  </a:lnTo>
                  <a:lnTo>
                    <a:pt x="480" y="653"/>
                  </a:lnTo>
                  <a:lnTo>
                    <a:pt x="487" y="653"/>
                  </a:lnTo>
                  <a:lnTo>
                    <a:pt x="487" y="653"/>
                  </a:lnTo>
                  <a:lnTo>
                    <a:pt x="487" y="653"/>
                  </a:lnTo>
                  <a:lnTo>
                    <a:pt x="492" y="653"/>
                  </a:lnTo>
                  <a:lnTo>
                    <a:pt x="492" y="653"/>
                  </a:lnTo>
                  <a:lnTo>
                    <a:pt x="494" y="656"/>
                  </a:lnTo>
                  <a:lnTo>
                    <a:pt x="494" y="656"/>
                  </a:lnTo>
                  <a:lnTo>
                    <a:pt x="494" y="656"/>
                  </a:lnTo>
                  <a:lnTo>
                    <a:pt x="494" y="656"/>
                  </a:lnTo>
                  <a:lnTo>
                    <a:pt x="494" y="658"/>
                  </a:lnTo>
                  <a:lnTo>
                    <a:pt x="494" y="658"/>
                  </a:lnTo>
                  <a:lnTo>
                    <a:pt x="492" y="658"/>
                  </a:lnTo>
                  <a:lnTo>
                    <a:pt x="492" y="660"/>
                  </a:lnTo>
                  <a:lnTo>
                    <a:pt x="489" y="660"/>
                  </a:lnTo>
                  <a:lnTo>
                    <a:pt x="489" y="660"/>
                  </a:lnTo>
                  <a:lnTo>
                    <a:pt x="487" y="660"/>
                  </a:lnTo>
                  <a:lnTo>
                    <a:pt x="487" y="663"/>
                  </a:lnTo>
                  <a:lnTo>
                    <a:pt x="487" y="663"/>
                  </a:lnTo>
                  <a:lnTo>
                    <a:pt x="487" y="665"/>
                  </a:lnTo>
                  <a:lnTo>
                    <a:pt x="487" y="672"/>
                  </a:lnTo>
                  <a:lnTo>
                    <a:pt x="487" y="672"/>
                  </a:lnTo>
                  <a:lnTo>
                    <a:pt x="487" y="672"/>
                  </a:lnTo>
                  <a:lnTo>
                    <a:pt x="485" y="677"/>
                  </a:lnTo>
                  <a:lnTo>
                    <a:pt x="485" y="677"/>
                  </a:lnTo>
                  <a:lnTo>
                    <a:pt x="485" y="679"/>
                  </a:lnTo>
                  <a:lnTo>
                    <a:pt x="485" y="679"/>
                  </a:lnTo>
                  <a:lnTo>
                    <a:pt x="485" y="682"/>
                  </a:lnTo>
                  <a:lnTo>
                    <a:pt x="485" y="684"/>
                  </a:lnTo>
                  <a:lnTo>
                    <a:pt x="487" y="686"/>
                  </a:lnTo>
                  <a:lnTo>
                    <a:pt x="487" y="689"/>
                  </a:lnTo>
                  <a:lnTo>
                    <a:pt x="489" y="689"/>
                  </a:lnTo>
                  <a:lnTo>
                    <a:pt x="487" y="689"/>
                  </a:lnTo>
                  <a:lnTo>
                    <a:pt x="487" y="691"/>
                  </a:lnTo>
                  <a:lnTo>
                    <a:pt x="485" y="691"/>
                  </a:lnTo>
                  <a:lnTo>
                    <a:pt x="482" y="691"/>
                  </a:lnTo>
                  <a:lnTo>
                    <a:pt x="480" y="691"/>
                  </a:lnTo>
                  <a:lnTo>
                    <a:pt x="475" y="691"/>
                  </a:lnTo>
                  <a:lnTo>
                    <a:pt x="473" y="691"/>
                  </a:lnTo>
                  <a:lnTo>
                    <a:pt x="470" y="691"/>
                  </a:lnTo>
                  <a:lnTo>
                    <a:pt x="468" y="691"/>
                  </a:lnTo>
                  <a:lnTo>
                    <a:pt x="466" y="691"/>
                  </a:lnTo>
                  <a:lnTo>
                    <a:pt x="463" y="691"/>
                  </a:lnTo>
                  <a:lnTo>
                    <a:pt x="463" y="689"/>
                  </a:lnTo>
                  <a:lnTo>
                    <a:pt x="461" y="689"/>
                  </a:lnTo>
                  <a:lnTo>
                    <a:pt x="454" y="682"/>
                  </a:lnTo>
                  <a:lnTo>
                    <a:pt x="454" y="682"/>
                  </a:lnTo>
                  <a:lnTo>
                    <a:pt x="454" y="682"/>
                  </a:lnTo>
                  <a:lnTo>
                    <a:pt x="451" y="679"/>
                  </a:lnTo>
                  <a:lnTo>
                    <a:pt x="451" y="679"/>
                  </a:lnTo>
                  <a:lnTo>
                    <a:pt x="451" y="679"/>
                  </a:lnTo>
                  <a:lnTo>
                    <a:pt x="451" y="677"/>
                  </a:lnTo>
                  <a:lnTo>
                    <a:pt x="451" y="675"/>
                  </a:lnTo>
                  <a:lnTo>
                    <a:pt x="451" y="675"/>
                  </a:lnTo>
                  <a:lnTo>
                    <a:pt x="451" y="675"/>
                  </a:lnTo>
                  <a:lnTo>
                    <a:pt x="451" y="672"/>
                  </a:lnTo>
                  <a:lnTo>
                    <a:pt x="451" y="672"/>
                  </a:lnTo>
                  <a:lnTo>
                    <a:pt x="451" y="670"/>
                  </a:lnTo>
                  <a:lnTo>
                    <a:pt x="449" y="667"/>
                  </a:lnTo>
                  <a:lnTo>
                    <a:pt x="447" y="665"/>
                  </a:lnTo>
                  <a:lnTo>
                    <a:pt x="447" y="665"/>
                  </a:lnTo>
                  <a:lnTo>
                    <a:pt x="444" y="665"/>
                  </a:lnTo>
                  <a:lnTo>
                    <a:pt x="442" y="663"/>
                  </a:lnTo>
                  <a:lnTo>
                    <a:pt x="435" y="663"/>
                  </a:lnTo>
                  <a:lnTo>
                    <a:pt x="433" y="663"/>
                  </a:lnTo>
                  <a:lnTo>
                    <a:pt x="433" y="663"/>
                  </a:lnTo>
                  <a:lnTo>
                    <a:pt x="430" y="660"/>
                  </a:lnTo>
                  <a:lnTo>
                    <a:pt x="425" y="658"/>
                  </a:lnTo>
                  <a:lnTo>
                    <a:pt x="423" y="658"/>
                  </a:lnTo>
                  <a:lnTo>
                    <a:pt x="421" y="658"/>
                  </a:lnTo>
                  <a:lnTo>
                    <a:pt x="421" y="658"/>
                  </a:lnTo>
                  <a:lnTo>
                    <a:pt x="418" y="658"/>
                  </a:lnTo>
                  <a:lnTo>
                    <a:pt x="416" y="658"/>
                  </a:lnTo>
                  <a:lnTo>
                    <a:pt x="409" y="656"/>
                  </a:lnTo>
                  <a:lnTo>
                    <a:pt x="402" y="656"/>
                  </a:lnTo>
                  <a:lnTo>
                    <a:pt x="399" y="656"/>
                  </a:lnTo>
                  <a:lnTo>
                    <a:pt x="399" y="656"/>
                  </a:lnTo>
                  <a:lnTo>
                    <a:pt x="399" y="653"/>
                  </a:lnTo>
                  <a:lnTo>
                    <a:pt x="397" y="651"/>
                  </a:lnTo>
                  <a:lnTo>
                    <a:pt x="395" y="651"/>
                  </a:lnTo>
                  <a:lnTo>
                    <a:pt x="395" y="651"/>
                  </a:lnTo>
                  <a:lnTo>
                    <a:pt x="395" y="651"/>
                  </a:lnTo>
                  <a:lnTo>
                    <a:pt x="392" y="651"/>
                  </a:lnTo>
                  <a:lnTo>
                    <a:pt x="392" y="651"/>
                  </a:lnTo>
                  <a:lnTo>
                    <a:pt x="392" y="651"/>
                  </a:lnTo>
                  <a:lnTo>
                    <a:pt x="392" y="651"/>
                  </a:lnTo>
                  <a:lnTo>
                    <a:pt x="392" y="653"/>
                  </a:lnTo>
                  <a:lnTo>
                    <a:pt x="390" y="653"/>
                  </a:lnTo>
                  <a:lnTo>
                    <a:pt x="390" y="658"/>
                  </a:lnTo>
                  <a:lnTo>
                    <a:pt x="388" y="665"/>
                  </a:lnTo>
                  <a:lnTo>
                    <a:pt x="385" y="667"/>
                  </a:lnTo>
                  <a:lnTo>
                    <a:pt x="385" y="667"/>
                  </a:lnTo>
                  <a:lnTo>
                    <a:pt x="385" y="670"/>
                  </a:lnTo>
                  <a:lnTo>
                    <a:pt x="385" y="672"/>
                  </a:lnTo>
                  <a:lnTo>
                    <a:pt x="383" y="679"/>
                  </a:lnTo>
                  <a:lnTo>
                    <a:pt x="381" y="682"/>
                  </a:lnTo>
                  <a:lnTo>
                    <a:pt x="381" y="682"/>
                  </a:lnTo>
                  <a:lnTo>
                    <a:pt x="383" y="682"/>
                  </a:lnTo>
                  <a:lnTo>
                    <a:pt x="383" y="684"/>
                  </a:lnTo>
                  <a:lnTo>
                    <a:pt x="383" y="684"/>
                  </a:lnTo>
                  <a:lnTo>
                    <a:pt x="383" y="684"/>
                  </a:lnTo>
                  <a:lnTo>
                    <a:pt x="385" y="686"/>
                  </a:lnTo>
                  <a:lnTo>
                    <a:pt x="385" y="686"/>
                  </a:lnTo>
                  <a:lnTo>
                    <a:pt x="388" y="686"/>
                  </a:lnTo>
                  <a:lnTo>
                    <a:pt x="388" y="689"/>
                  </a:lnTo>
                  <a:lnTo>
                    <a:pt x="388" y="689"/>
                  </a:lnTo>
                  <a:lnTo>
                    <a:pt x="388" y="689"/>
                  </a:lnTo>
                  <a:lnTo>
                    <a:pt x="385" y="691"/>
                  </a:lnTo>
                  <a:lnTo>
                    <a:pt x="383" y="698"/>
                  </a:lnTo>
                  <a:lnTo>
                    <a:pt x="383" y="701"/>
                  </a:lnTo>
                  <a:lnTo>
                    <a:pt x="383" y="703"/>
                  </a:lnTo>
                  <a:lnTo>
                    <a:pt x="383" y="703"/>
                  </a:lnTo>
                  <a:lnTo>
                    <a:pt x="383" y="703"/>
                  </a:lnTo>
                  <a:lnTo>
                    <a:pt x="381" y="703"/>
                  </a:lnTo>
                  <a:lnTo>
                    <a:pt x="381" y="703"/>
                  </a:lnTo>
                  <a:lnTo>
                    <a:pt x="381" y="703"/>
                  </a:lnTo>
                  <a:lnTo>
                    <a:pt x="381" y="701"/>
                  </a:lnTo>
                  <a:lnTo>
                    <a:pt x="381" y="701"/>
                  </a:lnTo>
                  <a:lnTo>
                    <a:pt x="378" y="701"/>
                  </a:lnTo>
                  <a:lnTo>
                    <a:pt x="378" y="701"/>
                  </a:lnTo>
                  <a:lnTo>
                    <a:pt x="378" y="701"/>
                  </a:lnTo>
                  <a:lnTo>
                    <a:pt x="376" y="701"/>
                  </a:lnTo>
                  <a:lnTo>
                    <a:pt x="373" y="701"/>
                  </a:lnTo>
                  <a:lnTo>
                    <a:pt x="373" y="701"/>
                  </a:lnTo>
                  <a:lnTo>
                    <a:pt x="371" y="703"/>
                  </a:lnTo>
                  <a:lnTo>
                    <a:pt x="369" y="705"/>
                  </a:lnTo>
                  <a:lnTo>
                    <a:pt x="366" y="708"/>
                  </a:lnTo>
                  <a:lnTo>
                    <a:pt x="364" y="708"/>
                  </a:lnTo>
                  <a:lnTo>
                    <a:pt x="364" y="705"/>
                  </a:lnTo>
                  <a:lnTo>
                    <a:pt x="364" y="705"/>
                  </a:lnTo>
                  <a:lnTo>
                    <a:pt x="364" y="705"/>
                  </a:lnTo>
                  <a:lnTo>
                    <a:pt x="364" y="705"/>
                  </a:lnTo>
                  <a:lnTo>
                    <a:pt x="362" y="703"/>
                  </a:lnTo>
                  <a:lnTo>
                    <a:pt x="357" y="703"/>
                  </a:lnTo>
                  <a:lnTo>
                    <a:pt x="357" y="703"/>
                  </a:lnTo>
                  <a:lnTo>
                    <a:pt x="357" y="703"/>
                  </a:lnTo>
                  <a:lnTo>
                    <a:pt x="354" y="703"/>
                  </a:lnTo>
                  <a:lnTo>
                    <a:pt x="354" y="703"/>
                  </a:lnTo>
                  <a:lnTo>
                    <a:pt x="354" y="703"/>
                  </a:lnTo>
                  <a:lnTo>
                    <a:pt x="352" y="703"/>
                  </a:lnTo>
                  <a:lnTo>
                    <a:pt x="352" y="703"/>
                  </a:lnTo>
                  <a:lnTo>
                    <a:pt x="347" y="703"/>
                  </a:lnTo>
                  <a:lnTo>
                    <a:pt x="343" y="703"/>
                  </a:lnTo>
                  <a:lnTo>
                    <a:pt x="340" y="703"/>
                  </a:lnTo>
                  <a:lnTo>
                    <a:pt x="324" y="698"/>
                  </a:lnTo>
                  <a:lnTo>
                    <a:pt x="324" y="698"/>
                  </a:lnTo>
                  <a:lnTo>
                    <a:pt x="324" y="698"/>
                  </a:lnTo>
                  <a:lnTo>
                    <a:pt x="321" y="701"/>
                  </a:lnTo>
                  <a:lnTo>
                    <a:pt x="321" y="701"/>
                  </a:lnTo>
                  <a:lnTo>
                    <a:pt x="321" y="701"/>
                  </a:lnTo>
                  <a:lnTo>
                    <a:pt x="319" y="701"/>
                  </a:lnTo>
                  <a:lnTo>
                    <a:pt x="319" y="703"/>
                  </a:lnTo>
                  <a:lnTo>
                    <a:pt x="319" y="705"/>
                  </a:lnTo>
                  <a:lnTo>
                    <a:pt x="319" y="705"/>
                  </a:lnTo>
                  <a:lnTo>
                    <a:pt x="317" y="708"/>
                  </a:lnTo>
                  <a:lnTo>
                    <a:pt x="317" y="708"/>
                  </a:lnTo>
                  <a:lnTo>
                    <a:pt x="317" y="708"/>
                  </a:lnTo>
                  <a:lnTo>
                    <a:pt x="314" y="708"/>
                  </a:lnTo>
                  <a:lnTo>
                    <a:pt x="312" y="708"/>
                  </a:lnTo>
                  <a:lnTo>
                    <a:pt x="312" y="708"/>
                  </a:lnTo>
                  <a:lnTo>
                    <a:pt x="312" y="708"/>
                  </a:lnTo>
                  <a:lnTo>
                    <a:pt x="307" y="712"/>
                  </a:lnTo>
                  <a:lnTo>
                    <a:pt x="307" y="712"/>
                  </a:lnTo>
                  <a:lnTo>
                    <a:pt x="305" y="715"/>
                  </a:lnTo>
                  <a:lnTo>
                    <a:pt x="305" y="712"/>
                  </a:lnTo>
                  <a:lnTo>
                    <a:pt x="302" y="712"/>
                  </a:lnTo>
                  <a:lnTo>
                    <a:pt x="302" y="710"/>
                  </a:lnTo>
                  <a:lnTo>
                    <a:pt x="300" y="710"/>
                  </a:lnTo>
                  <a:lnTo>
                    <a:pt x="298" y="710"/>
                  </a:lnTo>
                  <a:lnTo>
                    <a:pt x="295" y="708"/>
                  </a:lnTo>
                  <a:lnTo>
                    <a:pt x="295" y="708"/>
                  </a:lnTo>
                  <a:lnTo>
                    <a:pt x="295" y="708"/>
                  </a:lnTo>
                  <a:lnTo>
                    <a:pt x="295" y="708"/>
                  </a:lnTo>
                  <a:lnTo>
                    <a:pt x="295" y="705"/>
                  </a:lnTo>
                  <a:lnTo>
                    <a:pt x="295" y="705"/>
                  </a:lnTo>
                  <a:lnTo>
                    <a:pt x="298" y="701"/>
                  </a:lnTo>
                  <a:lnTo>
                    <a:pt x="300" y="693"/>
                  </a:lnTo>
                  <a:lnTo>
                    <a:pt x="300" y="693"/>
                  </a:lnTo>
                  <a:lnTo>
                    <a:pt x="300" y="693"/>
                  </a:lnTo>
                  <a:lnTo>
                    <a:pt x="300" y="691"/>
                  </a:lnTo>
                  <a:lnTo>
                    <a:pt x="300" y="691"/>
                  </a:lnTo>
                  <a:lnTo>
                    <a:pt x="300" y="691"/>
                  </a:lnTo>
                  <a:lnTo>
                    <a:pt x="298" y="686"/>
                  </a:lnTo>
                  <a:lnTo>
                    <a:pt x="298" y="686"/>
                  </a:lnTo>
                  <a:lnTo>
                    <a:pt x="298" y="686"/>
                  </a:lnTo>
                  <a:lnTo>
                    <a:pt x="298" y="686"/>
                  </a:lnTo>
                  <a:lnTo>
                    <a:pt x="298" y="684"/>
                  </a:lnTo>
                  <a:lnTo>
                    <a:pt x="298" y="684"/>
                  </a:lnTo>
                  <a:lnTo>
                    <a:pt x="300" y="682"/>
                  </a:lnTo>
                  <a:lnTo>
                    <a:pt x="298" y="679"/>
                  </a:lnTo>
                  <a:lnTo>
                    <a:pt x="298" y="677"/>
                  </a:lnTo>
                  <a:lnTo>
                    <a:pt x="298" y="675"/>
                  </a:lnTo>
                  <a:lnTo>
                    <a:pt x="298" y="675"/>
                  </a:lnTo>
                  <a:lnTo>
                    <a:pt x="298" y="672"/>
                  </a:lnTo>
                  <a:lnTo>
                    <a:pt x="298" y="672"/>
                  </a:lnTo>
                  <a:lnTo>
                    <a:pt x="298" y="672"/>
                  </a:lnTo>
                  <a:lnTo>
                    <a:pt x="298" y="670"/>
                  </a:lnTo>
                  <a:lnTo>
                    <a:pt x="300" y="670"/>
                  </a:lnTo>
                  <a:lnTo>
                    <a:pt x="300" y="667"/>
                  </a:lnTo>
                  <a:lnTo>
                    <a:pt x="300" y="667"/>
                  </a:lnTo>
                  <a:lnTo>
                    <a:pt x="300" y="667"/>
                  </a:lnTo>
                  <a:lnTo>
                    <a:pt x="302" y="665"/>
                  </a:lnTo>
                  <a:lnTo>
                    <a:pt x="302" y="665"/>
                  </a:lnTo>
                  <a:lnTo>
                    <a:pt x="302" y="665"/>
                  </a:lnTo>
                  <a:lnTo>
                    <a:pt x="300" y="663"/>
                  </a:lnTo>
                  <a:lnTo>
                    <a:pt x="300" y="663"/>
                  </a:lnTo>
                  <a:lnTo>
                    <a:pt x="298" y="660"/>
                  </a:lnTo>
                  <a:lnTo>
                    <a:pt x="295" y="660"/>
                  </a:lnTo>
                  <a:lnTo>
                    <a:pt x="295" y="660"/>
                  </a:lnTo>
                  <a:lnTo>
                    <a:pt x="295" y="658"/>
                  </a:lnTo>
                  <a:lnTo>
                    <a:pt x="295" y="658"/>
                  </a:lnTo>
                  <a:lnTo>
                    <a:pt x="298" y="656"/>
                  </a:lnTo>
                  <a:lnTo>
                    <a:pt x="298" y="656"/>
                  </a:lnTo>
                  <a:lnTo>
                    <a:pt x="298" y="653"/>
                  </a:lnTo>
                  <a:lnTo>
                    <a:pt x="298" y="653"/>
                  </a:lnTo>
                  <a:lnTo>
                    <a:pt x="298" y="653"/>
                  </a:lnTo>
                  <a:lnTo>
                    <a:pt x="298" y="653"/>
                  </a:lnTo>
                  <a:lnTo>
                    <a:pt x="298" y="651"/>
                  </a:lnTo>
                  <a:lnTo>
                    <a:pt x="298" y="651"/>
                  </a:lnTo>
                  <a:lnTo>
                    <a:pt x="295" y="649"/>
                  </a:lnTo>
                  <a:lnTo>
                    <a:pt x="293" y="649"/>
                  </a:lnTo>
                  <a:lnTo>
                    <a:pt x="293" y="649"/>
                  </a:lnTo>
                  <a:lnTo>
                    <a:pt x="291" y="649"/>
                  </a:lnTo>
                  <a:lnTo>
                    <a:pt x="286" y="651"/>
                  </a:lnTo>
                  <a:lnTo>
                    <a:pt x="286" y="651"/>
                  </a:lnTo>
                  <a:lnTo>
                    <a:pt x="286" y="651"/>
                  </a:lnTo>
                  <a:lnTo>
                    <a:pt x="284" y="651"/>
                  </a:lnTo>
                  <a:lnTo>
                    <a:pt x="281" y="646"/>
                  </a:lnTo>
                  <a:lnTo>
                    <a:pt x="281" y="646"/>
                  </a:lnTo>
                  <a:lnTo>
                    <a:pt x="279" y="646"/>
                  </a:lnTo>
                  <a:lnTo>
                    <a:pt x="279" y="646"/>
                  </a:lnTo>
                  <a:lnTo>
                    <a:pt x="276" y="649"/>
                  </a:lnTo>
                  <a:lnTo>
                    <a:pt x="267" y="656"/>
                  </a:lnTo>
                  <a:lnTo>
                    <a:pt x="265" y="656"/>
                  </a:lnTo>
                  <a:lnTo>
                    <a:pt x="262" y="658"/>
                  </a:lnTo>
                  <a:lnTo>
                    <a:pt x="260" y="658"/>
                  </a:lnTo>
                  <a:lnTo>
                    <a:pt x="260" y="658"/>
                  </a:lnTo>
                  <a:lnTo>
                    <a:pt x="260" y="660"/>
                  </a:lnTo>
                  <a:lnTo>
                    <a:pt x="258" y="665"/>
                  </a:lnTo>
                  <a:lnTo>
                    <a:pt x="255" y="670"/>
                  </a:lnTo>
                  <a:lnTo>
                    <a:pt x="250" y="672"/>
                  </a:lnTo>
                  <a:lnTo>
                    <a:pt x="248" y="672"/>
                  </a:lnTo>
                  <a:lnTo>
                    <a:pt x="248" y="672"/>
                  </a:lnTo>
                  <a:lnTo>
                    <a:pt x="248" y="672"/>
                  </a:lnTo>
                  <a:lnTo>
                    <a:pt x="246" y="670"/>
                  </a:lnTo>
                  <a:lnTo>
                    <a:pt x="246" y="670"/>
                  </a:lnTo>
                  <a:lnTo>
                    <a:pt x="246" y="670"/>
                  </a:lnTo>
                  <a:lnTo>
                    <a:pt x="243" y="665"/>
                  </a:lnTo>
                  <a:lnTo>
                    <a:pt x="241" y="660"/>
                  </a:lnTo>
                  <a:lnTo>
                    <a:pt x="241" y="660"/>
                  </a:lnTo>
                  <a:lnTo>
                    <a:pt x="241" y="658"/>
                  </a:lnTo>
                  <a:lnTo>
                    <a:pt x="241" y="658"/>
                  </a:lnTo>
                  <a:lnTo>
                    <a:pt x="241" y="656"/>
                  </a:lnTo>
                  <a:lnTo>
                    <a:pt x="241" y="653"/>
                  </a:lnTo>
                  <a:lnTo>
                    <a:pt x="241" y="653"/>
                  </a:lnTo>
                  <a:lnTo>
                    <a:pt x="243" y="649"/>
                  </a:lnTo>
                  <a:lnTo>
                    <a:pt x="246" y="641"/>
                  </a:lnTo>
                  <a:lnTo>
                    <a:pt x="246" y="641"/>
                  </a:lnTo>
                  <a:lnTo>
                    <a:pt x="246" y="641"/>
                  </a:lnTo>
                  <a:lnTo>
                    <a:pt x="248" y="641"/>
                  </a:lnTo>
                  <a:lnTo>
                    <a:pt x="248" y="641"/>
                  </a:lnTo>
                  <a:lnTo>
                    <a:pt x="253" y="641"/>
                  </a:lnTo>
                  <a:lnTo>
                    <a:pt x="253" y="639"/>
                  </a:lnTo>
                  <a:lnTo>
                    <a:pt x="255" y="639"/>
                  </a:lnTo>
                  <a:lnTo>
                    <a:pt x="255" y="639"/>
                  </a:lnTo>
                  <a:lnTo>
                    <a:pt x="260" y="634"/>
                  </a:lnTo>
                  <a:lnTo>
                    <a:pt x="260" y="634"/>
                  </a:lnTo>
                  <a:lnTo>
                    <a:pt x="262" y="632"/>
                  </a:lnTo>
                  <a:lnTo>
                    <a:pt x="262" y="632"/>
                  </a:lnTo>
                  <a:lnTo>
                    <a:pt x="262" y="632"/>
                  </a:lnTo>
                  <a:lnTo>
                    <a:pt x="262" y="632"/>
                  </a:lnTo>
                  <a:lnTo>
                    <a:pt x="262" y="630"/>
                  </a:lnTo>
                  <a:lnTo>
                    <a:pt x="260" y="627"/>
                  </a:lnTo>
                  <a:lnTo>
                    <a:pt x="262" y="627"/>
                  </a:lnTo>
                  <a:lnTo>
                    <a:pt x="262" y="627"/>
                  </a:lnTo>
                  <a:lnTo>
                    <a:pt x="265" y="625"/>
                  </a:lnTo>
                  <a:lnTo>
                    <a:pt x="265" y="625"/>
                  </a:lnTo>
                  <a:lnTo>
                    <a:pt x="265" y="625"/>
                  </a:lnTo>
                  <a:lnTo>
                    <a:pt x="267" y="623"/>
                  </a:lnTo>
                  <a:lnTo>
                    <a:pt x="267" y="623"/>
                  </a:lnTo>
                  <a:lnTo>
                    <a:pt x="267" y="620"/>
                  </a:lnTo>
                  <a:lnTo>
                    <a:pt x="267" y="618"/>
                  </a:lnTo>
                  <a:lnTo>
                    <a:pt x="269" y="618"/>
                  </a:lnTo>
                  <a:lnTo>
                    <a:pt x="269" y="615"/>
                  </a:lnTo>
                  <a:lnTo>
                    <a:pt x="269" y="615"/>
                  </a:lnTo>
                  <a:lnTo>
                    <a:pt x="272" y="615"/>
                  </a:lnTo>
                  <a:lnTo>
                    <a:pt x="272" y="615"/>
                  </a:lnTo>
                  <a:lnTo>
                    <a:pt x="274" y="615"/>
                  </a:lnTo>
                  <a:lnTo>
                    <a:pt x="276" y="615"/>
                  </a:lnTo>
                  <a:lnTo>
                    <a:pt x="279" y="615"/>
                  </a:lnTo>
                  <a:lnTo>
                    <a:pt x="279" y="613"/>
                  </a:lnTo>
                  <a:lnTo>
                    <a:pt x="279" y="613"/>
                  </a:lnTo>
                  <a:lnTo>
                    <a:pt x="284" y="611"/>
                  </a:lnTo>
                  <a:lnTo>
                    <a:pt x="284" y="608"/>
                  </a:lnTo>
                  <a:lnTo>
                    <a:pt x="284" y="608"/>
                  </a:lnTo>
                  <a:lnTo>
                    <a:pt x="284" y="606"/>
                  </a:lnTo>
                  <a:lnTo>
                    <a:pt x="284" y="606"/>
                  </a:lnTo>
                  <a:lnTo>
                    <a:pt x="286" y="606"/>
                  </a:lnTo>
                  <a:lnTo>
                    <a:pt x="286" y="604"/>
                  </a:lnTo>
                  <a:lnTo>
                    <a:pt x="288" y="601"/>
                  </a:lnTo>
                  <a:lnTo>
                    <a:pt x="288" y="601"/>
                  </a:lnTo>
                  <a:lnTo>
                    <a:pt x="288" y="599"/>
                  </a:lnTo>
                  <a:lnTo>
                    <a:pt x="288" y="599"/>
                  </a:lnTo>
                  <a:lnTo>
                    <a:pt x="288" y="599"/>
                  </a:lnTo>
                  <a:lnTo>
                    <a:pt x="288" y="596"/>
                  </a:lnTo>
                  <a:lnTo>
                    <a:pt x="288" y="596"/>
                  </a:lnTo>
                  <a:lnTo>
                    <a:pt x="291" y="589"/>
                  </a:lnTo>
                  <a:lnTo>
                    <a:pt x="291" y="589"/>
                  </a:lnTo>
                  <a:lnTo>
                    <a:pt x="291" y="589"/>
                  </a:lnTo>
                  <a:lnTo>
                    <a:pt x="288" y="585"/>
                  </a:lnTo>
                  <a:lnTo>
                    <a:pt x="288" y="582"/>
                  </a:lnTo>
                  <a:lnTo>
                    <a:pt x="288" y="582"/>
                  </a:lnTo>
                  <a:lnTo>
                    <a:pt x="288" y="582"/>
                  </a:lnTo>
                  <a:lnTo>
                    <a:pt x="288" y="580"/>
                  </a:lnTo>
                  <a:lnTo>
                    <a:pt x="291" y="580"/>
                  </a:lnTo>
                  <a:lnTo>
                    <a:pt x="291" y="578"/>
                  </a:lnTo>
                  <a:lnTo>
                    <a:pt x="291" y="578"/>
                  </a:lnTo>
                  <a:lnTo>
                    <a:pt x="291" y="573"/>
                  </a:lnTo>
                  <a:lnTo>
                    <a:pt x="291" y="573"/>
                  </a:lnTo>
                  <a:lnTo>
                    <a:pt x="291" y="573"/>
                  </a:lnTo>
                  <a:lnTo>
                    <a:pt x="291" y="573"/>
                  </a:lnTo>
                  <a:lnTo>
                    <a:pt x="293" y="573"/>
                  </a:lnTo>
                  <a:lnTo>
                    <a:pt x="295" y="573"/>
                  </a:lnTo>
                  <a:lnTo>
                    <a:pt x="295" y="573"/>
                  </a:lnTo>
                  <a:lnTo>
                    <a:pt x="295" y="573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6"/>
                  </a:lnTo>
                  <a:lnTo>
                    <a:pt x="302" y="563"/>
                  </a:lnTo>
                  <a:lnTo>
                    <a:pt x="302" y="563"/>
                  </a:lnTo>
                  <a:lnTo>
                    <a:pt x="302" y="561"/>
                  </a:lnTo>
                  <a:lnTo>
                    <a:pt x="302" y="559"/>
                  </a:lnTo>
                  <a:lnTo>
                    <a:pt x="302" y="559"/>
                  </a:lnTo>
                  <a:lnTo>
                    <a:pt x="305" y="559"/>
                  </a:lnTo>
                  <a:lnTo>
                    <a:pt x="310" y="554"/>
                  </a:lnTo>
                  <a:lnTo>
                    <a:pt x="312" y="554"/>
                  </a:lnTo>
                  <a:lnTo>
                    <a:pt x="310" y="554"/>
                  </a:lnTo>
                  <a:lnTo>
                    <a:pt x="310" y="552"/>
                  </a:lnTo>
                  <a:lnTo>
                    <a:pt x="307" y="552"/>
                  </a:lnTo>
                  <a:lnTo>
                    <a:pt x="307" y="552"/>
                  </a:lnTo>
                  <a:lnTo>
                    <a:pt x="310" y="549"/>
                  </a:lnTo>
                  <a:lnTo>
                    <a:pt x="310" y="549"/>
                  </a:lnTo>
                  <a:lnTo>
                    <a:pt x="310" y="549"/>
                  </a:lnTo>
                  <a:lnTo>
                    <a:pt x="307" y="549"/>
                  </a:lnTo>
                  <a:lnTo>
                    <a:pt x="302" y="552"/>
                  </a:lnTo>
                  <a:lnTo>
                    <a:pt x="298" y="552"/>
                  </a:lnTo>
                  <a:lnTo>
                    <a:pt x="295" y="552"/>
                  </a:lnTo>
                  <a:lnTo>
                    <a:pt x="293" y="549"/>
                  </a:lnTo>
                  <a:lnTo>
                    <a:pt x="293" y="549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91" y="552"/>
                  </a:lnTo>
                  <a:lnTo>
                    <a:pt x="291" y="552"/>
                  </a:lnTo>
                  <a:lnTo>
                    <a:pt x="291" y="554"/>
                  </a:lnTo>
                  <a:lnTo>
                    <a:pt x="288" y="554"/>
                  </a:lnTo>
                  <a:lnTo>
                    <a:pt x="288" y="554"/>
                  </a:lnTo>
                  <a:lnTo>
                    <a:pt x="288" y="556"/>
                  </a:lnTo>
                  <a:lnTo>
                    <a:pt x="288" y="556"/>
                  </a:lnTo>
                  <a:lnTo>
                    <a:pt x="286" y="556"/>
                  </a:lnTo>
                  <a:lnTo>
                    <a:pt x="286" y="554"/>
                  </a:lnTo>
                  <a:lnTo>
                    <a:pt x="284" y="554"/>
                  </a:lnTo>
                  <a:lnTo>
                    <a:pt x="284" y="552"/>
                  </a:lnTo>
                  <a:lnTo>
                    <a:pt x="281" y="552"/>
                  </a:lnTo>
                  <a:lnTo>
                    <a:pt x="279" y="544"/>
                  </a:lnTo>
                  <a:lnTo>
                    <a:pt x="279" y="544"/>
                  </a:lnTo>
                  <a:lnTo>
                    <a:pt x="276" y="544"/>
                  </a:lnTo>
                  <a:lnTo>
                    <a:pt x="276" y="542"/>
                  </a:lnTo>
                  <a:lnTo>
                    <a:pt x="276" y="540"/>
                  </a:lnTo>
                  <a:lnTo>
                    <a:pt x="276" y="540"/>
                  </a:lnTo>
                  <a:lnTo>
                    <a:pt x="279" y="537"/>
                  </a:lnTo>
                  <a:lnTo>
                    <a:pt x="281" y="530"/>
                  </a:lnTo>
                  <a:lnTo>
                    <a:pt x="284" y="528"/>
                  </a:lnTo>
                  <a:lnTo>
                    <a:pt x="286" y="521"/>
                  </a:lnTo>
                  <a:lnTo>
                    <a:pt x="288" y="509"/>
                  </a:lnTo>
                  <a:lnTo>
                    <a:pt x="288" y="509"/>
                  </a:lnTo>
                  <a:lnTo>
                    <a:pt x="288" y="507"/>
                  </a:lnTo>
                  <a:lnTo>
                    <a:pt x="291" y="507"/>
                  </a:lnTo>
                  <a:lnTo>
                    <a:pt x="291" y="504"/>
                  </a:lnTo>
                  <a:lnTo>
                    <a:pt x="291" y="504"/>
                  </a:lnTo>
                  <a:lnTo>
                    <a:pt x="291" y="504"/>
                  </a:lnTo>
                  <a:lnTo>
                    <a:pt x="288" y="504"/>
                  </a:lnTo>
                  <a:lnTo>
                    <a:pt x="288" y="502"/>
                  </a:lnTo>
                  <a:lnTo>
                    <a:pt x="286" y="500"/>
                  </a:lnTo>
                  <a:lnTo>
                    <a:pt x="286" y="500"/>
                  </a:lnTo>
                  <a:lnTo>
                    <a:pt x="286" y="500"/>
                  </a:lnTo>
                  <a:lnTo>
                    <a:pt x="284" y="500"/>
                  </a:lnTo>
                  <a:lnTo>
                    <a:pt x="281" y="500"/>
                  </a:lnTo>
                  <a:lnTo>
                    <a:pt x="281" y="500"/>
                  </a:lnTo>
                  <a:lnTo>
                    <a:pt x="279" y="500"/>
                  </a:lnTo>
                  <a:lnTo>
                    <a:pt x="276" y="497"/>
                  </a:lnTo>
                  <a:lnTo>
                    <a:pt x="274" y="497"/>
                  </a:lnTo>
                  <a:lnTo>
                    <a:pt x="272" y="497"/>
                  </a:lnTo>
                  <a:lnTo>
                    <a:pt x="262" y="490"/>
                  </a:lnTo>
                  <a:lnTo>
                    <a:pt x="262" y="490"/>
                  </a:lnTo>
                  <a:lnTo>
                    <a:pt x="258" y="488"/>
                  </a:lnTo>
                  <a:lnTo>
                    <a:pt x="258" y="488"/>
                  </a:lnTo>
                  <a:lnTo>
                    <a:pt x="255" y="485"/>
                  </a:lnTo>
                  <a:lnTo>
                    <a:pt x="253" y="483"/>
                  </a:lnTo>
                  <a:lnTo>
                    <a:pt x="250" y="483"/>
                  </a:lnTo>
                  <a:lnTo>
                    <a:pt x="250" y="483"/>
                  </a:lnTo>
                  <a:lnTo>
                    <a:pt x="250" y="483"/>
                  </a:lnTo>
                  <a:lnTo>
                    <a:pt x="250" y="485"/>
                  </a:lnTo>
                  <a:lnTo>
                    <a:pt x="248" y="485"/>
                  </a:lnTo>
                  <a:lnTo>
                    <a:pt x="248" y="492"/>
                  </a:lnTo>
                  <a:lnTo>
                    <a:pt x="246" y="495"/>
                  </a:lnTo>
                  <a:lnTo>
                    <a:pt x="243" y="497"/>
                  </a:lnTo>
                  <a:lnTo>
                    <a:pt x="243" y="497"/>
                  </a:lnTo>
                  <a:lnTo>
                    <a:pt x="224" y="495"/>
                  </a:lnTo>
                  <a:lnTo>
                    <a:pt x="222" y="495"/>
                  </a:lnTo>
                  <a:lnTo>
                    <a:pt x="222" y="492"/>
                  </a:lnTo>
                  <a:lnTo>
                    <a:pt x="220" y="492"/>
                  </a:lnTo>
                  <a:lnTo>
                    <a:pt x="220" y="490"/>
                  </a:lnTo>
                  <a:lnTo>
                    <a:pt x="222" y="488"/>
                  </a:lnTo>
                  <a:lnTo>
                    <a:pt x="222" y="488"/>
                  </a:lnTo>
                  <a:lnTo>
                    <a:pt x="220" y="488"/>
                  </a:lnTo>
                  <a:lnTo>
                    <a:pt x="217" y="485"/>
                  </a:lnTo>
                  <a:lnTo>
                    <a:pt x="215" y="485"/>
                  </a:lnTo>
                  <a:lnTo>
                    <a:pt x="206" y="483"/>
                  </a:lnTo>
                  <a:lnTo>
                    <a:pt x="206" y="483"/>
                  </a:lnTo>
                  <a:lnTo>
                    <a:pt x="203" y="483"/>
                  </a:lnTo>
                  <a:lnTo>
                    <a:pt x="203" y="485"/>
                  </a:lnTo>
                  <a:lnTo>
                    <a:pt x="203" y="485"/>
                  </a:lnTo>
                  <a:lnTo>
                    <a:pt x="203" y="488"/>
                  </a:lnTo>
                  <a:lnTo>
                    <a:pt x="203" y="488"/>
                  </a:lnTo>
                  <a:lnTo>
                    <a:pt x="203" y="490"/>
                  </a:lnTo>
                  <a:lnTo>
                    <a:pt x="203" y="492"/>
                  </a:lnTo>
                  <a:lnTo>
                    <a:pt x="201" y="492"/>
                  </a:lnTo>
                  <a:lnTo>
                    <a:pt x="201" y="492"/>
                  </a:lnTo>
                  <a:lnTo>
                    <a:pt x="201" y="495"/>
                  </a:lnTo>
                  <a:lnTo>
                    <a:pt x="201" y="495"/>
                  </a:lnTo>
                  <a:lnTo>
                    <a:pt x="201" y="497"/>
                  </a:lnTo>
                  <a:lnTo>
                    <a:pt x="201" y="497"/>
                  </a:lnTo>
                  <a:lnTo>
                    <a:pt x="201" y="500"/>
                  </a:lnTo>
                  <a:lnTo>
                    <a:pt x="194" y="504"/>
                  </a:lnTo>
                  <a:lnTo>
                    <a:pt x="194" y="504"/>
                  </a:lnTo>
                  <a:lnTo>
                    <a:pt x="194" y="504"/>
                  </a:lnTo>
                  <a:lnTo>
                    <a:pt x="189" y="504"/>
                  </a:lnTo>
                  <a:lnTo>
                    <a:pt x="187" y="504"/>
                  </a:lnTo>
                  <a:lnTo>
                    <a:pt x="184" y="504"/>
                  </a:lnTo>
                  <a:lnTo>
                    <a:pt x="182" y="504"/>
                  </a:lnTo>
                  <a:lnTo>
                    <a:pt x="182" y="507"/>
                  </a:lnTo>
                  <a:lnTo>
                    <a:pt x="177" y="509"/>
                  </a:lnTo>
                  <a:lnTo>
                    <a:pt x="177" y="509"/>
                  </a:lnTo>
                  <a:lnTo>
                    <a:pt x="177" y="509"/>
                  </a:lnTo>
                  <a:lnTo>
                    <a:pt x="170" y="521"/>
                  </a:lnTo>
                  <a:lnTo>
                    <a:pt x="168" y="523"/>
                  </a:lnTo>
                  <a:lnTo>
                    <a:pt x="168" y="523"/>
                  </a:lnTo>
                  <a:lnTo>
                    <a:pt x="163" y="526"/>
                  </a:lnTo>
                  <a:lnTo>
                    <a:pt x="161" y="526"/>
                  </a:lnTo>
                  <a:lnTo>
                    <a:pt x="161" y="526"/>
                  </a:lnTo>
                  <a:lnTo>
                    <a:pt x="158" y="523"/>
                  </a:lnTo>
                  <a:lnTo>
                    <a:pt x="158" y="521"/>
                  </a:lnTo>
                  <a:lnTo>
                    <a:pt x="156" y="518"/>
                  </a:lnTo>
                  <a:lnTo>
                    <a:pt x="156" y="516"/>
                  </a:lnTo>
                  <a:lnTo>
                    <a:pt x="153" y="516"/>
                  </a:lnTo>
                  <a:lnTo>
                    <a:pt x="151" y="514"/>
                  </a:lnTo>
                  <a:lnTo>
                    <a:pt x="144" y="516"/>
                  </a:lnTo>
                  <a:lnTo>
                    <a:pt x="139" y="516"/>
                  </a:lnTo>
                  <a:lnTo>
                    <a:pt x="137" y="516"/>
                  </a:lnTo>
                  <a:lnTo>
                    <a:pt x="137" y="514"/>
                  </a:lnTo>
                  <a:lnTo>
                    <a:pt x="137" y="511"/>
                  </a:lnTo>
                  <a:lnTo>
                    <a:pt x="137" y="511"/>
                  </a:lnTo>
                  <a:lnTo>
                    <a:pt x="139" y="509"/>
                  </a:lnTo>
                  <a:lnTo>
                    <a:pt x="142" y="504"/>
                  </a:lnTo>
                  <a:lnTo>
                    <a:pt x="142" y="502"/>
                  </a:lnTo>
                  <a:lnTo>
                    <a:pt x="142" y="502"/>
                  </a:lnTo>
                  <a:lnTo>
                    <a:pt x="142" y="500"/>
                  </a:lnTo>
                  <a:lnTo>
                    <a:pt x="142" y="500"/>
                  </a:lnTo>
                  <a:lnTo>
                    <a:pt x="137" y="497"/>
                  </a:lnTo>
                  <a:lnTo>
                    <a:pt x="137" y="497"/>
                  </a:lnTo>
                  <a:lnTo>
                    <a:pt x="135" y="497"/>
                  </a:lnTo>
                  <a:lnTo>
                    <a:pt x="135" y="495"/>
                  </a:lnTo>
                  <a:lnTo>
                    <a:pt x="132" y="495"/>
                  </a:lnTo>
                  <a:lnTo>
                    <a:pt x="132" y="495"/>
                  </a:lnTo>
                  <a:lnTo>
                    <a:pt x="130" y="495"/>
                  </a:lnTo>
                  <a:lnTo>
                    <a:pt x="127" y="492"/>
                  </a:lnTo>
                  <a:lnTo>
                    <a:pt x="125" y="495"/>
                  </a:lnTo>
                  <a:lnTo>
                    <a:pt x="118" y="507"/>
                  </a:lnTo>
                  <a:lnTo>
                    <a:pt x="116" y="509"/>
                  </a:lnTo>
                  <a:lnTo>
                    <a:pt x="116" y="511"/>
                  </a:lnTo>
                  <a:lnTo>
                    <a:pt x="111" y="511"/>
                  </a:lnTo>
                  <a:lnTo>
                    <a:pt x="109" y="511"/>
                  </a:lnTo>
                  <a:lnTo>
                    <a:pt x="109" y="514"/>
                  </a:lnTo>
                  <a:lnTo>
                    <a:pt x="106" y="514"/>
                  </a:lnTo>
                  <a:lnTo>
                    <a:pt x="106" y="516"/>
                  </a:lnTo>
                  <a:lnTo>
                    <a:pt x="106" y="516"/>
                  </a:lnTo>
                  <a:lnTo>
                    <a:pt x="106" y="516"/>
                  </a:lnTo>
                  <a:lnTo>
                    <a:pt x="106" y="516"/>
                  </a:lnTo>
                  <a:lnTo>
                    <a:pt x="106" y="521"/>
                  </a:lnTo>
                  <a:lnTo>
                    <a:pt x="109" y="523"/>
                  </a:lnTo>
                  <a:lnTo>
                    <a:pt x="106" y="526"/>
                  </a:lnTo>
                  <a:lnTo>
                    <a:pt x="106" y="526"/>
                  </a:lnTo>
                  <a:lnTo>
                    <a:pt x="106" y="528"/>
                  </a:lnTo>
                  <a:lnTo>
                    <a:pt x="104" y="528"/>
                  </a:lnTo>
                  <a:lnTo>
                    <a:pt x="97" y="528"/>
                  </a:lnTo>
                  <a:lnTo>
                    <a:pt x="94" y="528"/>
                  </a:lnTo>
                  <a:lnTo>
                    <a:pt x="92" y="528"/>
                  </a:lnTo>
                  <a:lnTo>
                    <a:pt x="92" y="528"/>
                  </a:lnTo>
                  <a:lnTo>
                    <a:pt x="92" y="526"/>
                  </a:lnTo>
                  <a:lnTo>
                    <a:pt x="92" y="526"/>
                  </a:lnTo>
                  <a:lnTo>
                    <a:pt x="92" y="523"/>
                  </a:lnTo>
                  <a:lnTo>
                    <a:pt x="94" y="521"/>
                  </a:lnTo>
                  <a:lnTo>
                    <a:pt x="94" y="518"/>
                  </a:lnTo>
                  <a:lnTo>
                    <a:pt x="94" y="516"/>
                  </a:lnTo>
                  <a:lnTo>
                    <a:pt x="94" y="514"/>
                  </a:lnTo>
                  <a:lnTo>
                    <a:pt x="92" y="514"/>
                  </a:lnTo>
                  <a:lnTo>
                    <a:pt x="92" y="514"/>
                  </a:lnTo>
                  <a:lnTo>
                    <a:pt x="92" y="514"/>
                  </a:lnTo>
                  <a:lnTo>
                    <a:pt x="90" y="509"/>
                  </a:lnTo>
                  <a:lnTo>
                    <a:pt x="87" y="507"/>
                  </a:lnTo>
                  <a:lnTo>
                    <a:pt x="87" y="507"/>
                  </a:lnTo>
                  <a:lnTo>
                    <a:pt x="85" y="507"/>
                  </a:lnTo>
                  <a:lnTo>
                    <a:pt x="83" y="507"/>
                  </a:lnTo>
                  <a:lnTo>
                    <a:pt x="83" y="507"/>
                  </a:lnTo>
                  <a:lnTo>
                    <a:pt x="80" y="509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3" y="504"/>
                  </a:lnTo>
                  <a:lnTo>
                    <a:pt x="73" y="504"/>
                  </a:lnTo>
                  <a:lnTo>
                    <a:pt x="71" y="504"/>
                  </a:lnTo>
                  <a:lnTo>
                    <a:pt x="71" y="504"/>
                  </a:lnTo>
                  <a:lnTo>
                    <a:pt x="68" y="507"/>
                  </a:lnTo>
                  <a:lnTo>
                    <a:pt x="66" y="500"/>
                  </a:lnTo>
                  <a:lnTo>
                    <a:pt x="66" y="497"/>
                  </a:lnTo>
                  <a:lnTo>
                    <a:pt x="66" y="495"/>
                  </a:lnTo>
                  <a:lnTo>
                    <a:pt x="66" y="492"/>
                  </a:lnTo>
                  <a:lnTo>
                    <a:pt x="66" y="492"/>
                  </a:lnTo>
                  <a:lnTo>
                    <a:pt x="66" y="490"/>
                  </a:lnTo>
                  <a:lnTo>
                    <a:pt x="66" y="488"/>
                  </a:lnTo>
                  <a:lnTo>
                    <a:pt x="66" y="488"/>
                  </a:lnTo>
                  <a:lnTo>
                    <a:pt x="64" y="485"/>
                  </a:lnTo>
                  <a:lnTo>
                    <a:pt x="64" y="485"/>
                  </a:lnTo>
                  <a:lnTo>
                    <a:pt x="64" y="483"/>
                  </a:lnTo>
                  <a:lnTo>
                    <a:pt x="64" y="483"/>
                  </a:lnTo>
                  <a:lnTo>
                    <a:pt x="61" y="481"/>
                  </a:lnTo>
                  <a:lnTo>
                    <a:pt x="61" y="481"/>
                  </a:lnTo>
                  <a:lnTo>
                    <a:pt x="61" y="481"/>
                  </a:lnTo>
                  <a:lnTo>
                    <a:pt x="64" y="481"/>
                  </a:lnTo>
                  <a:lnTo>
                    <a:pt x="64" y="478"/>
                  </a:lnTo>
                  <a:lnTo>
                    <a:pt x="66" y="478"/>
                  </a:lnTo>
                  <a:lnTo>
                    <a:pt x="66" y="476"/>
                  </a:lnTo>
                  <a:lnTo>
                    <a:pt x="66" y="476"/>
                  </a:lnTo>
                  <a:lnTo>
                    <a:pt x="64" y="476"/>
                  </a:lnTo>
                  <a:lnTo>
                    <a:pt x="57" y="473"/>
                  </a:lnTo>
                  <a:lnTo>
                    <a:pt x="57" y="473"/>
                  </a:lnTo>
                  <a:lnTo>
                    <a:pt x="54" y="471"/>
                  </a:lnTo>
                  <a:lnTo>
                    <a:pt x="54" y="471"/>
                  </a:lnTo>
                  <a:lnTo>
                    <a:pt x="52" y="469"/>
                  </a:lnTo>
                  <a:lnTo>
                    <a:pt x="52" y="469"/>
                  </a:lnTo>
                  <a:lnTo>
                    <a:pt x="52" y="464"/>
                  </a:lnTo>
                  <a:lnTo>
                    <a:pt x="52" y="464"/>
                  </a:lnTo>
                  <a:lnTo>
                    <a:pt x="52" y="464"/>
                  </a:lnTo>
                  <a:lnTo>
                    <a:pt x="52" y="462"/>
                  </a:lnTo>
                  <a:lnTo>
                    <a:pt x="57" y="455"/>
                  </a:lnTo>
                  <a:lnTo>
                    <a:pt x="57" y="452"/>
                  </a:lnTo>
                  <a:lnTo>
                    <a:pt x="57" y="452"/>
                  </a:lnTo>
                  <a:lnTo>
                    <a:pt x="59" y="452"/>
                  </a:lnTo>
                  <a:lnTo>
                    <a:pt x="61" y="447"/>
                  </a:lnTo>
                  <a:lnTo>
                    <a:pt x="64" y="445"/>
                  </a:lnTo>
                  <a:lnTo>
                    <a:pt x="66" y="445"/>
                  </a:lnTo>
                  <a:lnTo>
                    <a:pt x="68" y="440"/>
                  </a:lnTo>
                  <a:lnTo>
                    <a:pt x="68" y="440"/>
                  </a:lnTo>
                  <a:lnTo>
                    <a:pt x="68" y="438"/>
                  </a:lnTo>
                  <a:lnTo>
                    <a:pt x="68" y="436"/>
                  </a:lnTo>
                  <a:lnTo>
                    <a:pt x="68" y="436"/>
                  </a:lnTo>
                  <a:lnTo>
                    <a:pt x="68" y="433"/>
                  </a:lnTo>
                  <a:lnTo>
                    <a:pt x="66" y="426"/>
                  </a:lnTo>
                  <a:lnTo>
                    <a:pt x="66" y="426"/>
                  </a:lnTo>
                  <a:lnTo>
                    <a:pt x="64" y="424"/>
                  </a:lnTo>
                  <a:lnTo>
                    <a:pt x="64" y="424"/>
                  </a:lnTo>
                  <a:lnTo>
                    <a:pt x="61" y="424"/>
                  </a:lnTo>
                  <a:lnTo>
                    <a:pt x="59" y="421"/>
                  </a:lnTo>
                  <a:lnTo>
                    <a:pt x="59" y="421"/>
                  </a:lnTo>
                  <a:lnTo>
                    <a:pt x="57" y="421"/>
                  </a:lnTo>
                  <a:lnTo>
                    <a:pt x="57" y="421"/>
                  </a:lnTo>
                  <a:lnTo>
                    <a:pt x="57" y="419"/>
                  </a:lnTo>
                  <a:lnTo>
                    <a:pt x="54" y="419"/>
                  </a:lnTo>
                  <a:lnTo>
                    <a:pt x="54" y="417"/>
                  </a:lnTo>
                  <a:lnTo>
                    <a:pt x="57" y="417"/>
                  </a:lnTo>
                  <a:lnTo>
                    <a:pt x="57" y="414"/>
                  </a:lnTo>
                  <a:lnTo>
                    <a:pt x="57" y="414"/>
                  </a:lnTo>
                  <a:lnTo>
                    <a:pt x="59" y="414"/>
                  </a:lnTo>
                  <a:lnTo>
                    <a:pt x="59" y="414"/>
                  </a:lnTo>
                  <a:lnTo>
                    <a:pt x="61" y="414"/>
                  </a:lnTo>
                  <a:lnTo>
                    <a:pt x="64" y="414"/>
                  </a:lnTo>
                  <a:lnTo>
                    <a:pt x="66" y="414"/>
                  </a:lnTo>
                  <a:lnTo>
                    <a:pt x="66" y="414"/>
                  </a:lnTo>
                  <a:lnTo>
                    <a:pt x="68" y="414"/>
                  </a:lnTo>
                  <a:lnTo>
                    <a:pt x="68" y="414"/>
                  </a:lnTo>
                  <a:lnTo>
                    <a:pt x="78" y="407"/>
                  </a:lnTo>
                  <a:lnTo>
                    <a:pt x="83" y="405"/>
                  </a:lnTo>
                  <a:lnTo>
                    <a:pt x="85" y="405"/>
                  </a:lnTo>
                  <a:lnTo>
                    <a:pt x="85" y="405"/>
                  </a:lnTo>
                  <a:lnTo>
                    <a:pt x="85" y="403"/>
                  </a:lnTo>
                  <a:lnTo>
                    <a:pt x="85" y="403"/>
                  </a:lnTo>
                  <a:lnTo>
                    <a:pt x="85" y="403"/>
                  </a:lnTo>
                  <a:lnTo>
                    <a:pt x="83" y="400"/>
                  </a:lnTo>
                  <a:lnTo>
                    <a:pt x="83" y="400"/>
                  </a:lnTo>
                  <a:lnTo>
                    <a:pt x="83" y="398"/>
                  </a:lnTo>
                  <a:lnTo>
                    <a:pt x="83" y="398"/>
                  </a:lnTo>
                  <a:lnTo>
                    <a:pt x="83" y="398"/>
                  </a:lnTo>
                  <a:lnTo>
                    <a:pt x="80" y="398"/>
                  </a:lnTo>
                  <a:lnTo>
                    <a:pt x="78" y="398"/>
                  </a:lnTo>
                  <a:lnTo>
                    <a:pt x="78" y="398"/>
                  </a:lnTo>
                  <a:lnTo>
                    <a:pt x="78" y="398"/>
                  </a:lnTo>
                  <a:lnTo>
                    <a:pt x="78" y="395"/>
                  </a:lnTo>
                  <a:lnTo>
                    <a:pt x="78" y="395"/>
                  </a:lnTo>
                  <a:lnTo>
                    <a:pt x="78" y="395"/>
                  </a:lnTo>
                  <a:lnTo>
                    <a:pt x="78" y="395"/>
                  </a:lnTo>
                  <a:lnTo>
                    <a:pt x="78" y="393"/>
                  </a:lnTo>
                  <a:lnTo>
                    <a:pt x="78" y="393"/>
                  </a:lnTo>
                  <a:lnTo>
                    <a:pt x="80" y="393"/>
                  </a:lnTo>
                  <a:lnTo>
                    <a:pt x="80" y="391"/>
                  </a:lnTo>
                  <a:lnTo>
                    <a:pt x="83" y="391"/>
                  </a:lnTo>
                  <a:lnTo>
                    <a:pt x="83" y="391"/>
                  </a:lnTo>
                  <a:lnTo>
                    <a:pt x="85" y="388"/>
                  </a:lnTo>
                  <a:lnTo>
                    <a:pt x="85" y="388"/>
                  </a:lnTo>
                  <a:lnTo>
                    <a:pt x="85" y="386"/>
                  </a:lnTo>
                  <a:lnTo>
                    <a:pt x="85" y="386"/>
                  </a:lnTo>
                  <a:lnTo>
                    <a:pt x="85" y="384"/>
                  </a:lnTo>
                  <a:lnTo>
                    <a:pt x="85" y="384"/>
                  </a:lnTo>
                  <a:lnTo>
                    <a:pt x="85" y="381"/>
                  </a:lnTo>
                  <a:lnTo>
                    <a:pt x="85" y="379"/>
                  </a:lnTo>
                  <a:lnTo>
                    <a:pt x="85" y="377"/>
                  </a:lnTo>
                  <a:lnTo>
                    <a:pt x="85" y="377"/>
                  </a:lnTo>
                  <a:lnTo>
                    <a:pt x="85" y="377"/>
                  </a:lnTo>
                  <a:lnTo>
                    <a:pt x="85" y="374"/>
                  </a:lnTo>
                  <a:lnTo>
                    <a:pt x="83" y="372"/>
                  </a:lnTo>
                  <a:lnTo>
                    <a:pt x="83" y="372"/>
                  </a:lnTo>
                  <a:lnTo>
                    <a:pt x="80" y="369"/>
                  </a:lnTo>
                  <a:lnTo>
                    <a:pt x="80" y="369"/>
                  </a:lnTo>
                  <a:lnTo>
                    <a:pt x="80" y="367"/>
                  </a:lnTo>
                  <a:lnTo>
                    <a:pt x="80" y="367"/>
                  </a:lnTo>
                  <a:lnTo>
                    <a:pt x="80" y="367"/>
                  </a:lnTo>
                  <a:lnTo>
                    <a:pt x="78" y="365"/>
                  </a:lnTo>
                  <a:lnTo>
                    <a:pt x="75" y="365"/>
                  </a:lnTo>
                  <a:lnTo>
                    <a:pt x="75" y="362"/>
                  </a:lnTo>
                  <a:lnTo>
                    <a:pt x="73" y="362"/>
                  </a:lnTo>
                  <a:lnTo>
                    <a:pt x="73" y="362"/>
                  </a:lnTo>
                  <a:lnTo>
                    <a:pt x="66" y="360"/>
                  </a:lnTo>
                  <a:lnTo>
                    <a:pt x="66" y="360"/>
                  </a:lnTo>
                  <a:lnTo>
                    <a:pt x="61" y="362"/>
                  </a:lnTo>
                  <a:lnTo>
                    <a:pt x="59" y="362"/>
                  </a:lnTo>
                  <a:lnTo>
                    <a:pt x="59" y="362"/>
                  </a:lnTo>
                  <a:lnTo>
                    <a:pt x="59" y="362"/>
                  </a:lnTo>
                  <a:lnTo>
                    <a:pt x="57" y="362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54" y="360"/>
                  </a:lnTo>
                  <a:lnTo>
                    <a:pt x="52" y="360"/>
                  </a:lnTo>
                  <a:lnTo>
                    <a:pt x="52" y="362"/>
                  </a:lnTo>
                  <a:lnTo>
                    <a:pt x="49" y="365"/>
                  </a:lnTo>
                  <a:lnTo>
                    <a:pt x="47" y="367"/>
                  </a:lnTo>
                  <a:lnTo>
                    <a:pt x="47" y="367"/>
                  </a:lnTo>
                  <a:lnTo>
                    <a:pt x="45" y="367"/>
                  </a:lnTo>
                  <a:lnTo>
                    <a:pt x="45" y="367"/>
                  </a:lnTo>
                  <a:lnTo>
                    <a:pt x="42" y="367"/>
                  </a:lnTo>
                  <a:lnTo>
                    <a:pt x="42" y="367"/>
                  </a:lnTo>
                  <a:lnTo>
                    <a:pt x="40" y="367"/>
                  </a:lnTo>
                  <a:lnTo>
                    <a:pt x="40" y="367"/>
                  </a:lnTo>
                  <a:lnTo>
                    <a:pt x="40" y="365"/>
                  </a:lnTo>
                  <a:lnTo>
                    <a:pt x="40" y="365"/>
                  </a:lnTo>
                  <a:lnTo>
                    <a:pt x="40" y="362"/>
                  </a:lnTo>
                  <a:lnTo>
                    <a:pt x="40" y="362"/>
                  </a:lnTo>
                  <a:lnTo>
                    <a:pt x="40" y="362"/>
                  </a:lnTo>
                  <a:lnTo>
                    <a:pt x="40" y="362"/>
                  </a:lnTo>
                  <a:lnTo>
                    <a:pt x="42" y="360"/>
                  </a:lnTo>
                  <a:lnTo>
                    <a:pt x="40" y="360"/>
                  </a:lnTo>
                  <a:lnTo>
                    <a:pt x="40" y="360"/>
                  </a:lnTo>
                  <a:lnTo>
                    <a:pt x="40" y="360"/>
                  </a:lnTo>
                  <a:lnTo>
                    <a:pt x="40" y="360"/>
                  </a:lnTo>
                  <a:lnTo>
                    <a:pt x="38" y="360"/>
                  </a:lnTo>
                  <a:lnTo>
                    <a:pt x="31" y="362"/>
                  </a:lnTo>
                  <a:lnTo>
                    <a:pt x="28" y="362"/>
                  </a:lnTo>
                  <a:lnTo>
                    <a:pt x="28" y="362"/>
                  </a:lnTo>
                  <a:lnTo>
                    <a:pt x="26" y="365"/>
                  </a:lnTo>
                  <a:lnTo>
                    <a:pt x="23" y="365"/>
                  </a:lnTo>
                  <a:lnTo>
                    <a:pt x="23" y="367"/>
                  </a:lnTo>
                  <a:lnTo>
                    <a:pt x="23" y="367"/>
                  </a:lnTo>
                  <a:lnTo>
                    <a:pt x="21" y="367"/>
                  </a:lnTo>
                  <a:lnTo>
                    <a:pt x="21" y="369"/>
                  </a:lnTo>
                  <a:lnTo>
                    <a:pt x="21" y="369"/>
                  </a:lnTo>
                  <a:lnTo>
                    <a:pt x="19" y="372"/>
                  </a:lnTo>
                  <a:lnTo>
                    <a:pt x="19" y="372"/>
                  </a:lnTo>
                  <a:lnTo>
                    <a:pt x="14" y="372"/>
                  </a:lnTo>
                  <a:lnTo>
                    <a:pt x="12" y="372"/>
                  </a:lnTo>
                  <a:lnTo>
                    <a:pt x="12" y="372"/>
                  </a:lnTo>
                  <a:lnTo>
                    <a:pt x="9" y="372"/>
                  </a:lnTo>
                  <a:lnTo>
                    <a:pt x="7" y="365"/>
                  </a:lnTo>
                  <a:lnTo>
                    <a:pt x="5" y="365"/>
                  </a:lnTo>
                  <a:lnTo>
                    <a:pt x="2" y="362"/>
                  </a:lnTo>
                  <a:lnTo>
                    <a:pt x="2" y="362"/>
                  </a:lnTo>
                  <a:lnTo>
                    <a:pt x="0" y="360"/>
                  </a:lnTo>
                  <a:lnTo>
                    <a:pt x="0" y="360"/>
                  </a:lnTo>
                  <a:lnTo>
                    <a:pt x="2" y="360"/>
                  </a:lnTo>
                  <a:lnTo>
                    <a:pt x="2" y="358"/>
                  </a:lnTo>
                  <a:lnTo>
                    <a:pt x="2" y="358"/>
                  </a:lnTo>
                  <a:lnTo>
                    <a:pt x="2" y="358"/>
                  </a:lnTo>
                  <a:lnTo>
                    <a:pt x="9" y="360"/>
                  </a:lnTo>
                  <a:lnTo>
                    <a:pt x="9" y="360"/>
                  </a:lnTo>
                  <a:lnTo>
                    <a:pt x="9" y="358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4" y="358"/>
                  </a:lnTo>
                  <a:lnTo>
                    <a:pt x="14" y="355"/>
                  </a:lnTo>
                  <a:lnTo>
                    <a:pt x="14" y="355"/>
                  </a:lnTo>
                  <a:lnTo>
                    <a:pt x="14" y="355"/>
                  </a:lnTo>
                  <a:lnTo>
                    <a:pt x="14" y="350"/>
                  </a:lnTo>
                  <a:lnTo>
                    <a:pt x="16" y="350"/>
                  </a:lnTo>
                  <a:lnTo>
                    <a:pt x="23" y="343"/>
                  </a:lnTo>
                  <a:lnTo>
                    <a:pt x="23" y="343"/>
                  </a:lnTo>
                  <a:lnTo>
                    <a:pt x="26" y="343"/>
                  </a:lnTo>
                  <a:lnTo>
                    <a:pt x="28" y="343"/>
                  </a:lnTo>
                  <a:lnTo>
                    <a:pt x="28" y="343"/>
                  </a:lnTo>
                  <a:lnTo>
                    <a:pt x="31" y="341"/>
                  </a:lnTo>
                  <a:lnTo>
                    <a:pt x="42" y="329"/>
                  </a:lnTo>
                  <a:lnTo>
                    <a:pt x="45" y="327"/>
                  </a:lnTo>
                  <a:lnTo>
                    <a:pt x="45" y="327"/>
                  </a:lnTo>
                  <a:lnTo>
                    <a:pt x="45" y="324"/>
                  </a:lnTo>
                  <a:lnTo>
                    <a:pt x="47" y="324"/>
                  </a:lnTo>
                  <a:lnTo>
                    <a:pt x="47" y="324"/>
                  </a:lnTo>
                  <a:lnTo>
                    <a:pt x="49" y="324"/>
                  </a:lnTo>
                  <a:lnTo>
                    <a:pt x="49" y="324"/>
                  </a:lnTo>
                  <a:lnTo>
                    <a:pt x="52" y="324"/>
                  </a:lnTo>
                  <a:lnTo>
                    <a:pt x="52" y="322"/>
                  </a:lnTo>
                  <a:lnTo>
                    <a:pt x="54" y="322"/>
                  </a:lnTo>
                  <a:lnTo>
                    <a:pt x="54" y="322"/>
                  </a:lnTo>
                  <a:lnTo>
                    <a:pt x="59" y="322"/>
                  </a:lnTo>
                  <a:lnTo>
                    <a:pt x="61" y="324"/>
                  </a:lnTo>
                  <a:lnTo>
                    <a:pt x="61" y="324"/>
                  </a:lnTo>
                  <a:lnTo>
                    <a:pt x="61" y="324"/>
                  </a:lnTo>
                  <a:lnTo>
                    <a:pt x="64" y="324"/>
                  </a:lnTo>
                  <a:lnTo>
                    <a:pt x="64" y="322"/>
                  </a:lnTo>
                  <a:lnTo>
                    <a:pt x="68" y="315"/>
                  </a:lnTo>
                  <a:lnTo>
                    <a:pt x="80" y="310"/>
                  </a:lnTo>
                  <a:lnTo>
                    <a:pt x="83" y="308"/>
                  </a:lnTo>
                  <a:lnTo>
                    <a:pt x="83" y="308"/>
                  </a:lnTo>
                  <a:lnTo>
                    <a:pt x="85" y="306"/>
                  </a:lnTo>
                  <a:lnTo>
                    <a:pt x="85" y="306"/>
                  </a:lnTo>
                  <a:lnTo>
                    <a:pt x="85" y="306"/>
                  </a:lnTo>
                  <a:lnTo>
                    <a:pt x="85" y="306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5" y="298"/>
                  </a:lnTo>
                  <a:lnTo>
                    <a:pt x="85" y="298"/>
                  </a:lnTo>
                  <a:lnTo>
                    <a:pt x="85" y="296"/>
                  </a:lnTo>
                  <a:lnTo>
                    <a:pt x="85" y="294"/>
                  </a:lnTo>
                  <a:lnTo>
                    <a:pt x="85" y="294"/>
                  </a:lnTo>
                  <a:lnTo>
                    <a:pt x="83" y="291"/>
                  </a:lnTo>
                  <a:lnTo>
                    <a:pt x="83" y="289"/>
                  </a:lnTo>
                  <a:lnTo>
                    <a:pt x="83" y="287"/>
                  </a:lnTo>
                  <a:lnTo>
                    <a:pt x="78" y="284"/>
                  </a:lnTo>
                  <a:lnTo>
                    <a:pt x="75" y="282"/>
                  </a:lnTo>
                  <a:lnTo>
                    <a:pt x="75" y="282"/>
                  </a:lnTo>
                  <a:lnTo>
                    <a:pt x="75" y="280"/>
                  </a:lnTo>
                  <a:lnTo>
                    <a:pt x="73" y="280"/>
                  </a:lnTo>
                  <a:lnTo>
                    <a:pt x="73" y="277"/>
                  </a:lnTo>
                  <a:lnTo>
                    <a:pt x="73" y="277"/>
                  </a:lnTo>
                  <a:lnTo>
                    <a:pt x="73" y="275"/>
                  </a:lnTo>
                  <a:lnTo>
                    <a:pt x="73" y="275"/>
                  </a:lnTo>
                  <a:lnTo>
                    <a:pt x="73" y="272"/>
                  </a:lnTo>
                  <a:lnTo>
                    <a:pt x="73" y="272"/>
                  </a:lnTo>
                  <a:lnTo>
                    <a:pt x="73" y="268"/>
                  </a:lnTo>
                  <a:lnTo>
                    <a:pt x="73" y="265"/>
                  </a:lnTo>
                  <a:lnTo>
                    <a:pt x="73" y="265"/>
                  </a:lnTo>
                  <a:lnTo>
                    <a:pt x="73" y="263"/>
                  </a:lnTo>
                  <a:lnTo>
                    <a:pt x="73" y="263"/>
                  </a:lnTo>
                  <a:lnTo>
                    <a:pt x="73" y="263"/>
                  </a:lnTo>
                  <a:lnTo>
                    <a:pt x="73" y="263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61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5" y="258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3"/>
                  </a:lnTo>
                  <a:lnTo>
                    <a:pt x="73" y="253"/>
                  </a:lnTo>
                  <a:lnTo>
                    <a:pt x="75" y="253"/>
                  </a:lnTo>
                  <a:lnTo>
                    <a:pt x="75" y="251"/>
                  </a:lnTo>
                  <a:lnTo>
                    <a:pt x="75" y="251"/>
                  </a:lnTo>
                  <a:lnTo>
                    <a:pt x="80" y="249"/>
                  </a:lnTo>
                  <a:lnTo>
                    <a:pt x="80" y="249"/>
                  </a:lnTo>
                  <a:lnTo>
                    <a:pt x="80" y="249"/>
                  </a:lnTo>
                  <a:lnTo>
                    <a:pt x="80" y="246"/>
                  </a:lnTo>
                  <a:lnTo>
                    <a:pt x="80" y="246"/>
                  </a:lnTo>
                  <a:lnTo>
                    <a:pt x="80" y="2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5" y="244"/>
                  </a:lnTo>
                  <a:lnTo>
                    <a:pt x="75" y="246"/>
                  </a:lnTo>
                  <a:lnTo>
                    <a:pt x="75" y="246"/>
                  </a:lnTo>
                  <a:lnTo>
                    <a:pt x="73" y="246"/>
                  </a:lnTo>
                  <a:lnTo>
                    <a:pt x="73" y="244"/>
                  </a:lnTo>
                  <a:lnTo>
                    <a:pt x="73" y="244"/>
                  </a:lnTo>
                  <a:lnTo>
                    <a:pt x="73" y="242"/>
                  </a:lnTo>
                  <a:lnTo>
                    <a:pt x="73" y="242"/>
                  </a:lnTo>
                  <a:lnTo>
                    <a:pt x="73" y="239"/>
                  </a:lnTo>
                  <a:lnTo>
                    <a:pt x="73" y="239"/>
                  </a:lnTo>
                  <a:lnTo>
                    <a:pt x="78" y="230"/>
                  </a:lnTo>
                  <a:lnTo>
                    <a:pt x="80" y="225"/>
                  </a:lnTo>
                  <a:lnTo>
                    <a:pt x="83" y="223"/>
                  </a:lnTo>
                  <a:lnTo>
                    <a:pt x="83" y="223"/>
                  </a:lnTo>
                  <a:lnTo>
                    <a:pt x="83" y="220"/>
                  </a:lnTo>
                  <a:lnTo>
                    <a:pt x="83" y="218"/>
                  </a:lnTo>
                  <a:lnTo>
                    <a:pt x="83" y="218"/>
                  </a:lnTo>
                  <a:lnTo>
                    <a:pt x="83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5" y="211"/>
                  </a:lnTo>
                  <a:lnTo>
                    <a:pt x="73" y="211"/>
                  </a:lnTo>
                  <a:lnTo>
                    <a:pt x="73" y="211"/>
                  </a:lnTo>
                  <a:lnTo>
                    <a:pt x="73" y="209"/>
                  </a:lnTo>
                  <a:lnTo>
                    <a:pt x="71" y="209"/>
                  </a:lnTo>
                  <a:lnTo>
                    <a:pt x="71" y="206"/>
                  </a:lnTo>
                  <a:lnTo>
                    <a:pt x="73" y="204"/>
                  </a:lnTo>
                  <a:lnTo>
                    <a:pt x="73" y="201"/>
                  </a:lnTo>
                  <a:lnTo>
                    <a:pt x="73" y="199"/>
                  </a:lnTo>
                  <a:lnTo>
                    <a:pt x="73" y="199"/>
                  </a:lnTo>
                  <a:lnTo>
                    <a:pt x="73" y="197"/>
                  </a:lnTo>
                  <a:lnTo>
                    <a:pt x="73" y="192"/>
                  </a:lnTo>
                  <a:lnTo>
                    <a:pt x="73" y="190"/>
                  </a:lnTo>
                  <a:lnTo>
                    <a:pt x="73" y="190"/>
                  </a:lnTo>
                  <a:lnTo>
                    <a:pt x="73" y="190"/>
                  </a:lnTo>
                  <a:lnTo>
                    <a:pt x="73" y="187"/>
                  </a:lnTo>
                  <a:lnTo>
                    <a:pt x="73" y="185"/>
                  </a:lnTo>
                  <a:lnTo>
                    <a:pt x="75" y="183"/>
                  </a:lnTo>
                  <a:lnTo>
                    <a:pt x="75" y="180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3"/>
                  </a:lnTo>
                  <a:lnTo>
                    <a:pt x="75" y="173"/>
                  </a:lnTo>
                  <a:lnTo>
                    <a:pt x="75" y="173"/>
                  </a:lnTo>
                  <a:lnTo>
                    <a:pt x="73" y="171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6"/>
                  </a:lnTo>
                  <a:lnTo>
                    <a:pt x="71" y="166"/>
                  </a:lnTo>
                  <a:lnTo>
                    <a:pt x="73" y="166"/>
                  </a:lnTo>
                  <a:lnTo>
                    <a:pt x="75" y="166"/>
                  </a:lnTo>
                  <a:lnTo>
                    <a:pt x="75" y="164"/>
                  </a:lnTo>
                  <a:lnTo>
                    <a:pt x="75" y="164"/>
                  </a:lnTo>
                  <a:lnTo>
                    <a:pt x="75" y="164"/>
                  </a:lnTo>
                  <a:lnTo>
                    <a:pt x="75" y="161"/>
                  </a:lnTo>
                  <a:lnTo>
                    <a:pt x="75" y="159"/>
                  </a:lnTo>
                  <a:lnTo>
                    <a:pt x="78" y="159"/>
                  </a:lnTo>
                  <a:lnTo>
                    <a:pt x="78" y="159"/>
                  </a:lnTo>
                  <a:lnTo>
                    <a:pt x="78" y="157"/>
                  </a:lnTo>
                  <a:lnTo>
                    <a:pt x="78" y="157"/>
                  </a:lnTo>
                  <a:lnTo>
                    <a:pt x="78" y="154"/>
                  </a:lnTo>
                  <a:lnTo>
                    <a:pt x="78" y="154"/>
                  </a:lnTo>
                  <a:lnTo>
                    <a:pt x="78" y="154"/>
                  </a:lnTo>
                  <a:lnTo>
                    <a:pt x="75" y="152"/>
                  </a:lnTo>
                  <a:lnTo>
                    <a:pt x="75" y="149"/>
                  </a:lnTo>
                  <a:lnTo>
                    <a:pt x="75" y="135"/>
                  </a:lnTo>
                  <a:lnTo>
                    <a:pt x="78" y="130"/>
                  </a:lnTo>
                  <a:lnTo>
                    <a:pt x="80" y="121"/>
                  </a:lnTo>
                  <a:lnTo>
                    <a:pt x="83" y="119"/>
                  </a:lnTo>
                  <a:lnTo>
                    <a:pt x="83" y="119"/>
                  </a:lnTo>
                  <a:lnTo>
                    <a:pt x="83" y="116"/>
                  </a:lnTo>
                  <a:lnTo>
                    <a:pt x="83" y="114"/>
                  </a:lnTo>
                  <a:lnTo>
                    <a:pt x="75" y="107"/>
                  </a:lnTo>
                  <a:lnTo>
                    <a:pt x="78" y="104"/>
                  </a:lnTo>
                  <a:lnTo>
                    <a:pt x="80" y="104"/>
                  </a:lnTo>
                  <a:lnTo>
                    <a:pt x="80" y="100"/>
                  </a:lnTo>
                  <a:lnTo>
                    <a:pt x="83" y="97"/>
                  </a:lnTo>
                  <a:lnTo>
                    <a:pt x="83" y="95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0"/>
                  </a:lnTo>
                  <a:lnTo>
                    <a:pt x="85" y="90"/>
                  </a:lnTo>
                  <a:lnTo>
                    <a:pt x="87" y="88"/>
                  </a:lnTo>
                  <a:lnTo>
                    <a:pt x="92" y="86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1"/>
                  </a:lnTo>
                  <a:lnTo>
                    <a:pt x="92" y="81"/>
                  </a:lnTo>
                  <a:lnTo>
                    <a:pt x="92" y="78"/>
                  </a:lnTo>
                  <a:lnTo>
                    <a:pt x="92" y="78"/>
                  </a:lnTo>
                  <a:lnTo>
                    <a:pt x="92" y="76"/>
                  </a:lnTo>
                  <a:lnTo>
                    <a:pt x="92" y="74"/>
                  </a:lnTo>
                  <a:lnTo>
                    <a:pt x="94" y="74"/>
                  </a:lnTo>
                  <a:lnTo>
                    <a:pt x="97" y="71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9" y="67"/>
                  </a:lnTo>
                  <a:lnTo>
                    <a:pt x="99" y="67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101" y="64"/>
                  </a:lnTo>
                  <a:lnTo>
                    <a:pt x="101" y="64"/>
                  </a:lnTo>
                  <a:lnTo>
                    <a:pt x="101" y="62"/>
                  </a:lnTo>
                  <a:lnTo>
                    <a:pt x="104" y="62"/>
                  </a:lnTo>
                  <a:lnTo>
                    <a:pt x="104" y="60"/>
                  </a:lnTo>
                  <a:lnTo>
                    <a:pt x="104" y="60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4" y="57"/>
                  </a:lnTo>
                  <a:lnTo>
                    <a:pt x="106" y="57"/>
                  </a:lnTo>
                  <a:lnTo>
                    <a:pt x="106" y="57"/>
                  </a:lnTo>
                  <a:lnTo>
                    <a:pt x="106" y="55"/>
                  </a:lnTo>
                  <a:lnTo>
                    <a:pt x="106" y="55"/>
                  </a:lnTo>
                  <a:lnTo>
                    <a:pt x="106" y="52"/>
                  </a:lnTo>
                  <a:lnTo>
                    <a:pt x="109" y="52"/>
                  </a:lnTo>
                  <a:lnTo>
                    <a:pt x="109" y="52"/>
                  </a:lnTo>
                  <a:lnTo>
                    <a:pt x="109" y="55"/>
                  </a:lnTo>
                  <a:lnTo>
                    <a:pt x="109" y="55"/>
                  </a:lnTo>
                  <a:lnTo>
                    <a:pt x="109" y="55"/>
                  </a:lnTo>
                  <a:lnTo>
                    <a:pt x="109" y="52"/>
                  </a:lnTo>
                  <a:lnTo>
                    <a:pt x="111" y="50"/>
                  </a:lnTo>
                  <a:lnTo>
                    <a:pt x="111" y="50"/>
                  </a:lnTo>
                  <a:lnTo>
                    <a:pt x="111" y="50"/>
                  </a:lnTo>
                  <a:lnTo>
                    <a:pt x="113" y="50"/>
                  </a:lnTo>
                  <a:lnTo>
                    <a:pt x="113" y="50"/>
                  </a:lnTo>
                  <a:lnTo>
                    <a:pt x="113" y="50"/>
                  </a:lnTo>
                  <a:lnTo>
                    <a:pt x="113" y="50"/>
                  </a:lnTo>
                  <a:lnTo>
                    <a:pt x="116" y="50"/>
                  </a:lnTo>
                  <a:lnTo>
                    <a:pt x="116" y="50"/>
                  </a:lnTo>
                  <a:lnTo>
                    <a:pt x="116" y="50"/>
                  </a:lnTo>
                  <a:lnTo>
                    <a:pt x="116" y="50"/>
                  </a:lnTo>
                  <a:lnTo>
                    <a:pt x="118" y="50"/>
                  </a:lnTo>
                  <a:lnTo>
                    <a:pt x="118" y="48"/>
                  </a:lnTo>
                  <a:lnTo>
                    <a:pt x="118" y="48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5" y="45"/>
                  </a:lnTo>
                  <a:lnTo>
                    <a:pt x="127" y="45"/>
                  </a:lnTo>
                  <a:lnTo>
                    <a:pt x="127" y="45"/>
                  </a:lnTo>
                  <a:lnTo>
                    <a:pt x="130" y="45"/>
                  </a:lnTo>
                  <a:lnTo>
                    <a:pt x="130" y="48"/>
                  </a:lnTo>
                  <a:lnTo>
                    <a:pt x="132" y="50"/>
                  </a:lnTo>
                  <a:lnTo>
                    <a:pt x="132" y="50"/>
                  </a:lnTo>
                  <a:lnTo>
                    <a:pt x="135" y="50"/>
                  </a:lnTo>
                  <a:lnTo>
                    <a:pt x="137" y="50"/>
                  </a:lnTo>
                  <a:lnTo>
                    <a:pt x="137" y="48"/>
                  </a:lnTo>
                  <a:lnTo>
                    <a:pt x="137" y="48"/>
                  </a:lnTo>
                  <a:lnTo>
                    <a:pt x="139" y="43"/>
                  </a:lnTo>
                  <a:lnTo>
                    <a:pt x="146" y="36"/>
                  </a:lnTo>
                  <a:lnTo>
                    <a:pt x="149" y="33"/>
                  </a:lnTo>
                  <a:lnTo>
                    <a:pt x="149" y="33"/>
                  </a:lnTo>
                  <a:lnTo>
                    <a:pt x="187" y="31"/>
                  </a:lnTo>
                  <a:lnTo>
                    <a:pt x="189" y="31"/>
                  </a:lnTo>
                  <a:lnTo>
                    <a:pt x="191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4" y="36"/>
                  </a:lnTo>
                  <a:lnTo>
                    <a:pt x="194" y="36"/>
                  </a:lnTo>
                  <a:lnTo>
                    <a:pt x="198" y="36"/>
                  </a:lnTo>
                  <a:lnTo>
                    <a:pt x="198" y="38"/>
                  </a:lnTo>
                  <a:lnTo>
                    <a:pt x="201" y="38"/>
                  </a:lnTo>
                  <a:lnTo>
                    <a:pt x="206" y="45"/>
                  </a:lnTo>
                  <a:lnTo>
                    <a:pt x="208" y="48"/>
                  </a:lnTo>
                  <a:lnTo>
                    <a:pt x="208" y="48"/>
                  </a:lnTo>
                  <a:lnTo>
                    <a:pt x="213" y="50"/>
                  </a:lnTo>
                  <a:lnTo>
                    <a:pt x="213" y="50"/>
                  </a:lnTo>
                  <a:lnTo>
                    <a:pt x="215" y="52"/>
                  </a:lnTo>
                  <a:lnTo>
                    <a:pt x="217" y="52"/>
                  </a:lnTo>
                  <a:lnTo>
                    <a:pt x="220" y="52"/>
                  </a:lnTo>
                  <a:lnTo>
                    <a:pt x="222" y="50"/>
                  </a:lnTo>
                  <a:lnTo>
                    <a:pt x="222" y="50"/>
                  </a:lnTo>
                  <a:lnTo>
                    <a:pt x="224" y="48"/>
                  </a:lnTo>
                  <a:lnTo>
                    <a:pt x="224" y="45"/>
                  </a:lnTo>
                  <a:lnTo>
                    <a:pt x="224" y="45"/>
                  </a:lnTo>
                  <a:lnTo>
                    <a:pt x="224" y="43"/>
                  </a:lnTo>
                  <a:lnTo>
                    <a:pt x="227" y="43"/>
                  </a:lnTo>
                  <a:lnTo>
                    <a:pt x="227" y="43"/>
                  </a:lnTo>
                  <a:lnTo>
                    <a:pt x="229" y="45"/>
                  </a:lnTo>
                  <a:lnTo>
                    <a:pt x="232" y="45"/>
                  </a:lnTo>
                  <a:lnTo>
                    <a:pt x="232" y="45"/>
                  </a:lnTo>
                  <a:lnTo>
                    <a:pt x="234" y="45"/>
                  </a:lnTo>
                  <a:lnTo>
                    <a:pt x="236" y="45"/>
                  </a:lnTo>
                  <a:lnTo>
                    <a:pt x="241" y="43"/>
                  </a:lnTo>
                  <a:lnTo>
                    <a:pt x="241" y="43"/>
                  </a:lnTo>
                  <a:lnTo>
                    <a:pt x="243" y="41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41" y="33"/>
                  </a:lnTo>
                  <a:lnTo>
                    <a:pt x="239" y="31"/>
                  </a:lnTo>
                  <a:lnTo>
                    <a:pt x="236" y="29"/>
                  </a:lnTo>
                  <a:lnTo>
                    <a:pt x="234" y="26"/>
                  </a:lnTo>
                  <a:lnTo>
                    <a:pt x="234" y="26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2" y="19"/>
                  </a:lnTo>
                  <a:lnTo>
                    <a:pt x="232" y="15"/>
                  </a:lnTo>
                  <a:lnTo>
                    <a:pt x="234" y="15"/>
                  </a:lnTo>
                  <a:lnTo>
                    <a:pt x="234" y="12"/>
                  </a:lnTo>
                  <a:lnTo>
                    <a:pt x="236" y="12"/>
                  </a:lnTo>
                  <a:lnTo>
                    <a:pt x="236" y="12"/>
                  </a:lnTo>
                  <a:lnTo>
                    <a:pt x="236" y="10"/>
                  </a:lnTo>
                  <a:lnTo>
                    <a:pt x="236" y="10"/>
                  </a:lnTo>
                  <a:lnTo>
                    <a:pt x="236" y="10"/>
                  </a:lnTo>
                  <a:lnTo>
                    <a:pt x="232" y="7"/>
                  </a:lnTo>
                  <a:lnTo>
                    <a:pt x="234" y="5"/>
                  </a:lnTo>
                  <a:lnTo>
                    <a:pt x="236" y="3"/>
                  </a:lnTo>
                  <a:lnTo>
                    <a:pt x="236" y="3"/>
                  </a:lnTo>
                  <a:lnTo>
                    <a:pt x="236" y="3"/>
                  </a:lnTo>
                  <a:lnTo>
                    <a:pt x="241" y="3"/>
                  </a:lnTo>
                  <a:lnTo>
                    <a:pt x="243" y="3"/>
                  </a:lnTo>
                  <a:lnTo>
                    <a:pt x="253" y="5"/>
                  </a:lnTo>
                  <a:lnTo>
                    <a:pt x="255" y="5"/>
                  </a:lnTo>
                  <a:lnTo>
                    <a:pt x="258" y="7"/>
                  </a:lnTo>
                  <a:lnTo>
                    <a:pt x="260" y="7"/>
                  </a:lnTo>
                  <a:lnTo>
                    <a:pt x="262" y="7"/>
                  </a:lnTo>
                  <a:lnTo>
                    <a:pt x="262" y="7"/>
                  </a:lnTo>
                  <a:lnTo>
                    <a:pt x="262" y="7"/>
                  </a:lnTo>
                  <a:lnTo>
                    <a:pt x="262" y="5"/>
                  </a:lnTo>
                  <a:lnTo>
                    <a:pt x="262" y="3"/>
                  </a:lnTo>
                  <a:lnTo>
                    <a:pt x="262" y="3"/>
                  </a:lnTo>
                  <a:lnTo>
                    <a:pt x="265" y="0"/>
                  </a:lnTo>
                  <a:lnTo>
                    <a:pt x="265" y="0"/>
                  </a:lnTo>
                  <a:lnTo>
                    <a:pt x="267" y="0"/>
                  </a:lnTo>
                  <a:lnTo>
                    <a:pt x="272" y="0"/>
                  </a:lnTo>
                  <a:lnTo>
                    <a:pt x="288" y="7"/>
                  </a:lnTo>
                  <a:lnTo>
                    <a:pt x="300" y="7"/>
                  </a:lnTo>
                  <a:lnTo>
                    <a:pt x="324" y="15"/>
                  </a:lnTo>
                  <a:lnTo>
                    <a:pt x="331" y="19"/>
                  </a:lnTo>
                  <a:lnTo>
                    <a:pt x="333" y="22"/>
                  </a:lnTo>
                  <a:lnTo>
                    <a:pt x="333" y="22"/>
                  </a:lnTo>
                  <a:lnTo>
                    <a:pt x="333" y="24"/>
                  </a:lnTo>
                  <a:lnTo>
                    <a:pt x="336" y="26"/>
                  </a:lnTo>
                  <a:lnTo>
                    <a:pt x="338" y="26"/>
                  </a:lnTo>
                  <a:lnTo>
                    <a:pt x="338" y="26"/>
                  </a:lnTo>
                  <a:lnTo>
                    <a:pt x="338" y="29"/>
                  </a:lnTo>
                  <a:lnTo>
                    <a:pt x="338" y="29"/>
                  </a:lnTo>
                  <a:lnTo>
                    <a:pt x="340" y="31"/>
                  </a:lnTo>
                  <a:lnTo>
                    <a:pt x="340" y="31"/>
                  </a:lnTo>
                  <a:lnTo>
                    <a:pt x="343" y="31"/>
                  </a:lnTo>
                  <a:lnTo>
                    <a:pt x="347" y="29"/>
                  </a:lnTo>
                  <a:lnTo>
                    <a:pt x="350" y="29"/>
                  </a:lnTo>
                  <a:lnTo>
                    <a:pt x="350" y="29"/>
                  </a:lnTo>
                  <a:lnTo>
                    <a:pt x="352" y="31"/>
                  </a:lnTo>
                  <a:lnTo>
                    <a:pt x="362" y="36"/>
                  </a:lnTo>
                  <a:lnTo>
                    <a:pt x="373" y="38"/>
                  </a:lnTo>
                  <a:lnTo>
                    <a:pt x="373" y="38"/>
                  </a:lnTo>
                  <a:lnTo>
                    <a:pt x="376" y="36"/>
                  </a:lnTo>
                  <a:lnTo>
                    <a:pt x="376" y="36"/>
                  </a:lnTo>
                  <a:lnTo>
                    <a:pt x="378" y="36"/>
                  </a:lnTo>
                  <a:lnTo>
                    <a:pt x="378" y="36"/>
                  </a:lnTo>
                  <a:lnTo>
                    <a:pt x="381" y="33"/>
                  </a:lnTo>
                  <a:lnTo>
                    <a:pt x="381" y="33"/>
                  </a:lnTo>
                  <a:lnTo>
                    <a:pt x="381" y="33"/>
                  </a:lnTo>
                  <a:lnTo>
                    <a:pt x="383" y="36"/>
                  </a:lnTo>
                  <a:lnTo>
                    <a:pt x="392" y="43"/>
                  </a:lnTo>
                  <a:lnTo>
                    <a:pt x="399" y="45"/>
                  </a:lnTo>
                  <a:lnTo>
                    <a:pt x="418" y="64"/>
                  </a:lnTo>
                  <a:lnTo>
                    <a:pt x="423" y="67"/>
                  </a:lnTo>
                  <a:lnTo>
                    <a:pt x="423" y="69"/>
                  </a:lnTo>
                  <a:lnTo>
                    <a:pt x="425" y="69"/>
                  </a:lnTo>
                  <a:lnTo>
                    <a:pt x="425" y="71"/>
                  </a:lnTo>
                  <a:lnTo>
                    <a:pt x="428" y="76"/>
                  </a:lnTo>
                  <a:lnTo>
                    <a:pt x="428" y="76"/>
                  </a:lnTo>
                  <a:lnTo>
                    <a:pt x="428" y="76"/>
                  </a:lnTo>
                  <a:lnTo>
                    <a:pt x="428" y="76"/>
                  </a:lnTo>
                  <a:lnTo>
                    <a:pt x="430" y="76"/>
                  </a:lnTo>
                  <a:lnTo>
                    <a:pt x="433" y="74"/>
                  </a:lnTo>
                  <a:lnTo>
                    <a:pt x="433" y="74"/>
                  </a:lnTo>
                  <a:lnTo>
                    <a:pt x="433" y="74"/>
                  </a:lnTo>
                  <a:lnTo>
                    <a:pt x="433" y="74"/>
                  </a:lnTo>
                  <a:lnTo>
                    <a:pt x="435" y="78"/>
                  </a:lnTo>
                  <a:lnTo>
                    <a:pt x="435" y="78"/>
                  </a:lnTo>
                  <a:lnTo>
                    <a:pt x="435" y="78"/>
                  </a:lnTo>
                  <a:lnTo>
                    <a:pt x="435" y="81"/>
                  </a:lnTo>
                  <a:lnTo>
                    <a:pt x="437" y="81"/>
                  </a:lnTo>
                  <a:lnTo>
                    <a:pt x="437" y="81"/>
                  </a:lnTo>
                  <a:lnTo>
                    <a:pt x="440" y="83"/>
                  </a:lnTo>
                  <a:lnTo>
                    <a:pt x="440" y="83"/>
                  </a:lnTo>
                  <a:lnTo>
                    <a:pt x="440" y="86"/>
                  </a:lnTo>
                  <a:lnTo>
                    <a:pt x="440" y="90"/>
                  </a:lnTo>
                  <a:lnTo>
                    <a:pt x="440" y="90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0"/>
                  </a:lnTo>
                  <a:lnTo>
                    <a:pt x="447" y="88"/>
                  </a:lnTo>
                  <a:lnTo>
                    <a:pt x="449" y="88"/>
                  </a:lnTo>
                  <a:lnTo>
                    <a:pt x="459" y="81"/>
                  </a:lnTo>
                  <a:lnTo>
                    <a:pt x="461" y="78"/>
                  </a:lnTo>
                  <a:lnTo>
                    <a:pt x="461" y="78"/>
                  </a:lnTo>
                  <a:lnTo>
                    <a:pt x="466" y="81"/>
                  </a:lnTo>
                  <a:lnTo>
                    <a:pt x="473" y="83"/>
                  </a:lnTo>
                  <a:lnTo>
                    <a:pt x="482" y="83"/>
                  </a:lnTo>
                  <a:lnTo>
                    <a:pt x="485" y="83"/>
                  </a:lnTo>
                  <a:lnTo>
                    <a:pt x="485" y="83"/>
                  </a:lnTo>
                  <a:lnTo>
                    <a:pt x="487" y="83"/>
                  </a:lnTo>
                  <a:lnTo>
                    <a:pt x="487" y="81"/>
                  </a:lnTo>
                  <a:lnTo>
                    <a:pt x="487" y="81"/>
                  </a:lnTo>
                  <a:lnTo>
                    <a:pt x="489" y="81"/>
                  </a:lnTo>
                  <a:lnTo>
                    <a:pt x="489" y="78"/>
                  </a:lnTo>
                  <a:lnTo>
                    <a:pt x="489" y="78"/>
                  </a:lnTo>
                  <a:lnTo>
                    <a:pt x="489" y="78"/>
                  </a:lnTo>
                  <a:lnTo>
                    <a:pt x="489" y="78"/>
                  </a:lnTo>
                  <a:lnTo>
                    <a:pt x="492" y="78"/>
                  </a:lnTo>
                  <a:lnTo>
                    <a:pt x="494" y="78"/>
                  </a:lnTo>
                  <a:lnTo>
                    <a:pt x="494" y="76"/>
                  </a:lnTo>
                  <a:lnTo>
                    <a:pt x="496" y="76"/>
                  </a:lnTo>
                  <a:lnTo>
                    <a:pt x="496" y="76"/>
                  </a:lnTo>
                  <a:lnTo>
                    <a:pt x="496" y="76"/>
                  </a:lnTo>
                  <a:lnTo>
                    <a:pt x="499" y="76"/>
                  </a:lnTo>
                  <a:lnTo>
                    <a:pt x="499" y="74"/>
                  </a:lnTo>
                  <a:lnTo>
                    <a:pt x="499" y="71"/>
                  </a:lnTo>
                  <a:lnTo>
                    <a:pt x="501" y="71"/>
                  </a:lnTo>
                  <a:lnTo>
                    <a:pt x="501" y="71"/>
                  </a:lnTo>
                  <a:lnTo>
                    <a:pt x="501" y="69"/>
                  </a:lnTo>
                  <a:lnTo>
                    <a:pt x="503" y="69"/>
                  </a:lnTo>
                  <a:lnTo>
                    <a:pt x="503" y="69"/>
                  </a:lnTo>
                  <a:lnTo>
                    <a:pt x="508" y="67"/>
                  </a:lnTo>
                  <a:lnTo>
                    <a:pt x="513" y="64"/>
                  </a:lnTo>
                  <a:lnTo>
                    <a:pt x="515" y="69"/>
                  </a:lnTo>
                  <a:lnTo>
                    <a:pt x="515" y="69"/>
                  </a:lnTo>
                  <a:lnTo>
                    <a:pt x="515" y="74"/>
                  </a:lnTo>
                  <a:lnTo>
                    <a:pt x="515" y="74"/>
                  </a:lnTo>
                  <a:lnTo>
                    <a:pt x="518" y="76"/>
                  </a:lnTo>
                  <a:lnTo>
                    <a:pt x="518" y="78"/>
                  </a:lnTo>
                  <a:lnTo>
                    <a:pt x="518" y="76"/>
                  </a:lnTo>
                  <a:lnTo>
                    <a:pt x="525" y="71"/>
                  </a:lnTo>
                  <a:lnTo>
                    <a:pt x="527" y="69"/>
                  </a:lnTo>
                  <a:lnTo>
                    <a:pt x="527" y="69"/>
                  </a:lnTo>
                  <a:lnTo>
                    <a:pt x="527" y="71"/>
                  </a:lnTo>
                  <a:lnTo>
                    <a:pt x="527" y="74"/>
                  </a:lnTo>
                  <a:lnTo>
                    <a:pt x="525" y="76"/>
                  </a:lnTo>
                  <a:lnTo>
                    <a:pt x="525" y="78"/>
                  </a:lnTo>
                  <a:lnTo>
                    <a:pt x="518" y="83"/>
                  </a:lnTo>
                  <a:lnTo>
                    <a:pt x="515" y="86"/>
                  </a:lnTo>
                  <a:lnTo>
                    <a:pt x="513" y="90"/>
                  </a:lnTo>
                  <a:lnTo>
                    <a:pt x="515" y="104"/>
                  </a:lnTo>
                  <a:lnTo>
                    <a:pt x="515" y="107"/>
                  </a:lnTo>
                  <a:lnTo>
                    <a:pt x="518" y="107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5" y="102"/>
                  </a:lnTo>
                  <a:lnTo>
                    <a:pt x="527" y="102"/>
                  </a:lnTo>
                  <a:lnTo>
                    <a:pt x="529" y="104"/>
                  </a:lnTo>
                  <a:lnTo>
                    <a:pt x="529" y="107"/>
                  </a:lnTo>
                  <a:lnTo>
                    <a:pt x="529" y="112"/>
                  </a:lnTo>
                  <a:lnTo>
                    <a:pt x="529" y="112"/>
                  </a:lnTo>
                  <a:lnTo>
                    <a:pt x="529" y="112"/>
                  </a:lnTo>
                  <a:lnTo>
                    <a:pt x="532" y="112"/>
                  </a:lnTo>
                  <a:lnTo>
                    <a:pt x="532" y="112"/>
                  </a:lnTo>
                  <a:lnTo>
                    <a:pt x="532" y="109"/>
                  </a:lnTo>
                  <a:lnTo>
                    <a:pt x="532" y="109"/>
                  </a:lnTo>
                  <a:lnTo>
                    <a:pt x="532" y="107"/>
                  </a:lnTo>
                  <a:lnTo>
                    <a:pt x="534" y="104"/>
                  </a:lnTo>
                  <a:lnTo>
                    <a:pt x="534" y="104"/>
                  </a:lnTo>
                  <a:lnTo>
                    <a:pt x="537" y="109"/>
                  </a:lnTo>
                  <a:lnTo>
                    <a:pt x="537" y="109"/>
                  </a:lnTo>
                  <a:lnTo>
                    <a:pt x="537" y="109"/>
                  </a:lnTo>
                  <a:lnTo>
                    <a:pt x="539" y="109"/>
                  </a:lnTo>
                  <a:lnTo>
                    <a:pt x="541" y="109"/>
                  </a:lnTo>
                  <a:lnTo>
                    <a:pt x="541" y="107"/>
                  </a:lnTo>
                  <a:lnTo>
                    <a:pt x="546" y="102"/>
                  </a:lnTo>
                  <a:lnTo>
                    <a:pt x="574" y="74"/>
                  </a:lnTo>
                  <a:lnTo>
                    <a:pt x="579" y="71"/>
                  </a:lnTo>
                  <a:lnTo>
                    <a:pt x="584" y="67"/>
                  </a:lnTo>
                  <a:lnTo>
                    <a:pt x="586" y="64"/>
                  </a:lnTo>
                  <a:lnTo>
                    <a:pt x="596" y="60"/>
                  </a:lnTo>
                  <a:lnTo>
                    <a:pt x="596" y="60"/>
                  </a:lnTo>
                  <a:lnTo>
                    <a:pt x="596" y="62"/>
                  </a:lnTo>
                  <a:lnTo>
                    <a:pt x="589" y="74"/>
                  </a:lnTo>
                  <a:lnTo>
                    <a:pt x="589" y="76"/>
                  </a:lnTo>
                  <a:lnTo>
                    <a:pt x="589" y="83"/>
                  </a:lnTo>
                  <a:lnTo>
                    <a:pt x="589" y="83"/>
                  </a:lnTo>
                  <a:lnTo>
                    <a:pt x="589" y="86"/>
                  </a:lnTo>
                  <a:lnTo>
                    <a:pt x="589" y="86"/>
                  </a:lnTo>
                  <a:lnTo>
                    <a:pt x="589" y="86"/>
                  </a:lnTo>
                  <a:lnTo>
                    <a:pt x="593" y="86"/>
                  </a:lnTo>
                  <a:lnTo>
                    <a:pt x="598" y="86"/>
                  </a:lnTo>
                  <a:lnTo>
                    <a:pt x="598" y="86"/>
                  </a:lnTo>
                  <a:lnTo>
                    <a:pt x="598" y="86"/>
                  </a:lnTo>
                  <a:lnTo>
                    <a:pt x="600" y="86"/>
                  </a:lnTo>
                  <a:lnTo>
                    <a:pt x="600" y="86"/>
                  </a:lnTo>
                  <a:lnTo>
                    <a:pt x="600" y="88"/>
                  </a:lnTo>
                  <a:lnTo>
                    <a:pt x="600" y="88"/>
                  </a:lnTo>
                  <a:lnTo>
                    <a:pt x="603" y="88"/>
                  </a:lnTo>
                  <a:lnTo>
                    <a:pt x="603" y="95"/>
                  </a:lnTo>
                  <a:lnTo>
                    <a:pt x="605" y="95"/>
                  </a:lnTo>
                  <a:lnTo>
                    <a:pt x="605" y="97"/>
                  </a:lnTo>
                  <a:lnTo>
                    <a:pt x="605" y="100"/>
                  </a:lnTo>
                  <a:lnTo>
                    <a:pt x="603" y="102"/>
                  </a:lnTo>
                  <a:lnTo>
                    <a:pt x="603" y="104"/>
                  </a:lnTo>
                  <a:lnTo>
                    <a:pt x="603" y="107"/>
                  </a:lnTo>
                  <a:lnTo>
                    <a:pt x="603" y="107"/>
                  </a:lnTo>
                  <a:lnTo>
                    <a:pt x="603" y="107"/>
                  </a:lnTo>
                  <a:lnTo>
                    <a:pt x="603" y="109"/>
                  </a:lnTo>
                  <a:lnTo>
                    <a:pt x="605" y="109"/>
                  </a:lnTo>
                  <a:lnTo>
                    <a:pt x="608" y="112"/>
                  </a:lnTo>
                  <a:lnTo>
                    <a:pt x="608" y="112"/>
                  </a:lnTo>
                  <a:lnTo>
                    <a:pt x="608" y="114"/>
                  </a:lnTo>
                  <a:lnTo>
                    <a:pt x="608" y="116"/>
                  </a:lnTo>
                  <a:lnTo>
                    <a:pt x="610" y="119"/>
                  </a:lnTo>
                  <a:lnTo>
                    <a:pt x="610" y="119"/>
                  </a:lnTo>
                  <a:lnTo>
                    <a:pt x="608" y="121"/>
                  </a:lnTo>
                  <a:lnTo>
                    <a:pt x="608" y="121"/>
                  </a:lnTo>
                  <a:lnTo>
                    <a:pt x="605" y="123"/>
                  </a:lnTo>
                  <a:lnTo>
                    <a:pt x="605" y="123"/>
                  </a:lnTo>
                  <a:lnTo>
                    <a:pt x="605" y="123"/>
                  </a:lnTo>
                  <a:lnTo>
                    <a:pt x="600" y="126"/>
                  </a:lnTo>
                  <a:lnTo>
                    <a:pt x="600" y="126"/>
                  </a:lnTo>
                  <a:lnTo>
                    <a:pt x="598" y="128"/>
                  </a:lnTo>
                  <a:lnTo>
                    <a:pt x="593" y="133"/>
                  </a:lnTo>
                  <a:lnTo>
                    <a:pt x="593" y="135"/>
                  </a:lnTo>
                  <a:lnTo>
                    <a:pt x="591" y="138"/>
                  </a:lnTo>
                  <a:lnTo>
                    <a:pt x="591" y="140"/>
                  </a:lnTo>
                  <a:lnTo>
                    <a:pt x="591" y="142"/>
                  </a:lnTo>
                  <a:lnTo>
                    <a:pt x="591" y="142"/>
                  </a:lnTo>
                  <a:lnTo>
                    <a:pt x="596" y="145"/>
                  </a:lnTo>
                  <a:lnTo>
                    <a:pt x="596" y="145"/>
                  </a:lnTo>
                  <a:lnTo>
                    <a:pt x="596" y="147"/>
                  </a:lnTo>
                  <a:lnTo>
                    <a:pt x="598" y="149"/>
                  </a:lnTo>
                  <a:lnTo>
                    <a:pt x="598" y="152"/>
                  </a:lnTo>
                  <a:lnTo>
                    <a:pt x="598" y="157"/>
                  </a:lnTo>
                  <a:lnTo>
                    <a:pt x="598" y="159"/>
                  </a:lnTo>
                  <a:lnTo>
                    <a:pt x="598" y="159"/>
                  </a:lnTo>
                  <a:lnTo>
                    <a:pt x="598" y="161"/>
                  </a:lnTo>
                  <a:lnTo>
                    <a:pt x="600" y="161"/>
                  </a:lnTo>
                  <a:lnTo>
                    <a:pt x="600" y="164"/>
                  </a:lnTo>
                  <a:lnTo>
                    <a:pt x="603" y="166"/>
                  </a:lnTo>
                  <a:lnTo>
                    <a:pt x="603" y="166"/>
                  </a:lnTo>
                  <a:lnTo>
                    <a:pt x="605" y="166"/>
                  </a:lnTo>
                  <a:lnTo>
                    <a:pt x="605" y="164"/>
                  </a:lnTo>
                  <a:lnTo>
                    <a:pt x="608" y="164"/>
                  </a:lnTo>
                  <a:lnTo>
                    <a:pt x="610" y="161"/>
                  </a:lnTo>
                  <a:lnTo>
                    <a:pt x="610" y="161"/>
                  </a:lnTo>
                  <a:lnTo>
                    <a:pt x="612" y="161"/>
                  </a:lnTo>
                  <a:lnTo>
                    <a:pt x="612" y="161"/>
                  </a:lnTo>
                  <a:lnTo>
                    <a:pt x="612" y="161"/>
                  </a:lnTo>
                  <a:lnTo>
                    <a:pt x="615" y="161"/>
                  </a:lnTo>
                  <a:lnTo>
                    <a:pt x="619" y="166"/>
                  </a:lnTo>
                  <a:lnTo>
                    <a:pt x="622" y="168"/>
                  </a:lnTo>
                  <a:lnTo>
                    <a:pt x="626" y="168"/>
                  </a:lnTo>
                  <a:lnTo>
                    <a:pt x="626" y="180"/>
                  </a:lnTo>
                  <a:lnTo>
                    <a:pt x="626" y="180"/>
                  </a:lnTo>
                  <a:lnTo>
                    <a:pt x="626" y="185"/>
                  </a:lnTo>
                  <a:lnTo>
                    <a:pt x="626" y="185"/>
                  </a:lnTo>
                  <a:lnTo>
                    <a:pt x="629" y="185"/>
                  </a:lnTo>
                  <a:lnTo>
                    <a:pt x="631" y="185"/>
                  </a:lnTo>
                  <a:lnTo>
                    <a:pt x="634" y="187"/>
                  </a:lnTo>
                  <a:lnTo>
                    <a:pt x="636" y="187"/>
                  </a:lnTo>
                  <a:lnTo>
                    <a:pt x="636" y="190"/>
                  </a:lnTo>
                  <a:lnTo>
                    <a:pt x="636" y="190"/>
                  </a:lnTo>
                  <a:lnTo>
                    <a:pt x="638" y="190"/>
                  </a:lnTo>
                  <a:lnTo>
                    <a:pt x="638" y="190"/>
                  </a:lnTo>
                  <a:lnTo>
                    <a:pt x="638" y="192"/>
                  </a:lnTo>
                  <a:lnTo>
                    <a:pt x="638" y="192"/>
                  </a:lnTo>
                  <a:lnTo>
                    <a:pt x="641" y="194"/>
                  </a:lnTo>
                  <a:lnTo>
                    <a:pt x="641" y="194"/>
                  </a:lnTo>
                  <a:lnTo>
                    <a:pt x="641" y="197"/>
                  </a:lnTo>
                  <a:lnTo>
                    <a:pt x="643" y="197"/>
                  </a:lnTo>
                  <a:lnTo>
                    <a:pt x="650" y="201"/>
                  </a:lnTo>
                  <a:lnTo>
                    <a:pt x="650" y="201"/>
                  </a:lnTo>
                  <a:lnTo>
                    <a:pt x="652" y="204"/>
                  </a:lnTo>
                  <a:lnTo>
                    <a:pt x="652" y="204"/>
                  </a:lnTo>
                  <a:lnTo>
                    <a:pt x="652" y="206"/>
                  </a:lnTo>
                  <a:lnTo>
                    <a:pt x="652" y="209"/>
                  </a:lnTo>
                  <a:lnTo>
                    <a:pt x="650" y="218"/>
                  </a:lnTo>
                  <a:lnTo>
                    <a:pt x="650" y="218"/>
                  </a:lnTo>
                  <a:lnTo>
                    <a:pt x="650" y="220"/>
                  </a:lnTo>
                  <a:lnTo>
                    <a:pt x="650" y="223"/>
                  </a:lnTo>
                  <a:lnTo>
                    <a:pt x="650" y="225"/>
                  </a:lnTo>
                  <a:lnTo>
                    <a:pt x="648" y="230"/>
                  </a:lnTo>
                  <a:lnTo>
                    <a:pt x="648" y="232"/>
                  </a:lnTo>
                  <a:lnTo>
                    <a:pt x="641" y="237"/>
                  </a:lnTo>
                  <a:lnTo>
                    <a:pt x="645" y="239"/>
                  </a:lnTo>
                  <a:lnTo>
                    <a:pt x="648" y="239"/>
                  </a:lnTo>
                  <a:lnTo>
                    <a:pt x="648" y="242"/>
                  </a:lnTo>
                  <a:lnTo>
                    <a:pt x="648" y="244"/>
                  </a:lnTo>
                  <a:lnTo>
                    <a:pt x="652" y="244"/>
                  </a:lnTo>
                  <a:lnTo>
                    <a:pt x="655" y="244"/>
                  </a:lnTo>
                  <a:lnTo>
                    <a:pt x="655" y="246"/>
                  </a:lnTo>
                  <a:lnTo>
                    <a:pt x="655" y="246"/>
                  </a:lnTo>
                  <a:lnTo>
                    <a:pt x="655" y="251"/>
                  </a:lnTo>
                  <a:lnTo>
                    <a:pt x="655" y="251"/>
                  </a:lnTo>
                  <a:lnTo>
                    <a:pt x="655" y="253"/>
                  </a:lnTo>
                  <a:lnTo>
                    <a:pt x="655" y="253"/>
                  </a:lnTo>
                  <a:lnTo>
                    <a:pt x="655" y="253"/>
                  </a:lnTo>
                  <a:lnTo>
                    <a:pt x="660" y="256"/>
                  </a:lnTo>
                  <a:lnTo>
                    <a:pt x="660" y="256"/>
                  </a:lnTo>
                  <a:lnTo>
                    <a:pt x="660" y="256"/>
                  </a:lnTo>
                  <a:lnTo>
                    <a:pt x="660" y="258"/>
                  </a:lnTo>
                  <a:lnTo>
                    <a:pt x="660" y="258"/>
                  </a:lnTo>
                  <a:lnTo>
                    <a:pt x="662" y="261"/>
                  </a:lnTo>
                  <a:lnTo>
                    <a:pt x="662" y="26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1890550" y="2615738"/>
              <a:ext cx="1047405" cy="991884"/>
            </a:xfrm>
            <a:custGeom>
              <a:avLst/>
              <a:gdLst>
                <a:gd name="T0" fmla="*/ 1142 w 1209"/>
                <a:gd name="T1" fmla="*/ 608 h 1142"/>
                <a:gd name="T2" fmla="*/ 1093 w 1209"/>
                <a:gd name="T3" fmla="*/ 653 h 1142"/>
                <a:gd name="T4" fmla="*/ 1008 w 1209"/>
                <a:gd name="T5" fmla="*/ 745 h 1142"/>
                <a:gd name="T6" fmla="*/ 944 w 1209"/>
                <a:gd name="T7" fmla="*/ 698 h 1142"/>
                <a:gd name="T8" fmla="*/ 863 w 1209"/>
                <a:gd name="T9" fmla="*/ 683 h 1142"/>
                <a:gd name="T10" fmla="*/ 854 w 1209"/>
                <a:gd name="T11" fmla="*/ 736 h 1142"/>
                <a:gd name="T12" fmla="*/ 800 w 1209"/>
                <a:gd name="T13" fmla="*/ 780 h 1142"/>
                <a:gd name="T14" fmla="*/ 844 w 1209"/>
                <a:gd name="T15" fmla="*/ 837 h 1142"/>
                <a:gd name="T16" fmla="*/ 899 w 1209"/>
                <a:gd name="T17" fmla="*/ 906 h 1142"/>
                <a:gd name="T18" fmla="*/ 854 w 1209"/>
                <a:gd name="T19" fmla="*/ 908 h 1142"/>
                <a:gd name="T20" fmla="*/ 833 w 1209"/>
                <a:gd name="T21" fmla="*/ 946 h 1142"/>
                <a:gd name="T22" fmla="*/ 882 w 1209"/>
                <a:gd name="T23" fmla="*/ 979 h 1142"/>
                <a:gd name="T24" fmla="*/ 856 w 1209"/>
                <a:gd name="T25" fmla="*/ 1022 h 1142"/>
                <a:gd name="T26" fmla="*/ 797 w 1209"/>
                <a:gd name="T27" fmla="*/ 1008 h 1142"/>
                <a:gd name="T28" fmla="*/ 762 w 1209"/>
                <a:gd name="T29" fmla="*/ 965 h 1142"/>
                <a:gd name="T30" fmla="*/ 667 w 1209"/>
                <a:gd name="T31" fmla="*/ 960 h 1142"/>
                <a:gd name="T32" fmla="*/ 662 w 1209"/>
                <a:gd name="T33" fmla="*/ 889 h 1142"/>
                <a:gd name="T34" fmla="*/ 672 w 1209"/>
                <a:gd name="T35" fmla="*/ 873 h 1142"/>
                <a:gd name="T36" fmla="*/ 613 w 1209"/>
                <a:gd name="T37" fmla="*/ 870 h 1142"/>
                <a:gd name="T38" fmla="*/ 565 w 1209"/>
                <a:gd name="T39" fmla="*/ 929 h 1142"/>
                <a:gd name="T40" fmla="*/ 525 w 1209"/>
                <a:gd name="T41" fmla="*/ 984 h 1142"/>
                <a:gd name="T42" fmla="*/ 478 w 1209"/>
                <a:gd name="T43" fmla="*/ 1048 h 1142"/>
                <a:gd name="T44" fmla="*/ 478 w 1209"/>
                <a:gd name="T45" fmla="*/ 1131 h 1142"/>
                <a:gd name="T46" fmla="*/ 393 w 1209"/>
                <a:gd name="T47" fmla="*/ 1128 h 1142"/>
                <a:gd name="T48" fmla="*/ 322 w 1209"/>
                <a:gd name="T49" fmla="*/ 1114 h 1142"/>
                <a:gd name="T50" fmla="*/ 322 w 1209"/>
                <a:gd name="T51" fmla="*/ 1095 h 1142"/>
                <a:gd name="T52" fmla="*/ 305 w 1209"/>
                <a:gd name="T53" fmla="*/ 1043 h 1142"/>
                <a:gd name="T54" fmla="*/ 263 w 1209"/>
                <a:gd name="T55" fmla="*/ 939 h 1142"/>
                <a:gd name="T56" fmla="*/ 197 w 1209"/>
                <a:gd name="T57" fmla="*/ 880 h 1142"/>
                <a:gd name="T58" fmla="*/ 182 w 1209"/>
                <a:gd name="T59" fmla="*/ 795 h 1142"/>
                <a:gd name="T60" fmla="*/ 154 w 1209"/>
                <a:gd name="T61" fmla="*/ 724 h 1142"/>
                <a:gd name="T62" fmla="*/ 107 w 1209"/>
                <a:gd name="T63" fmla="*/ 780 h 1142"/>
                <a:gd name="T64" fmla="*/ 88 w 1209"/>
                <a:gd name="T65" fmla="*/ 740 h 1142"/>
                <a:gd name="T66" fmla="*/ 97 w 1209"/>
                <a:gd name="T67" fmla="*/ 586 h 1142"/>
                <a:gd name="T68" fmla="*/ 100 w 1209"/>
                <a:gd name="T69" fmla="*/ 437 h 1142"/>
                <a:gd name="T70" fmla="*/ 119 w 1209"/>
                <a:gd name="T71" fmla="*/ 371 h 1142"/>
                <a:gd name="T72" fmla="*/ 69 w 1209"/>
                <a:gd name="T73" fmla="*/ 222 h 1142"/>
                <a:gd name="T74" fmla="*/ 5 w 1209"/>
                <a:gd name="T75" fmla="*/ 130 h 1142"/>
                <a:gd name="T76" fmla="*/ 48 w 1209"/>
                <a:gd name="T77" fmla="*/ 73 h 1142"/>
                <a:gd name="T78" fmla="*/ 59 w 1209"/>
                <a:gd name="T79" fmla="*/ 7 h 1142"/>
                <a:gd name="T80" fmla="*/ 128 w 1209"/>
                <a:gd name="T81" fmla="*/ 40 h 1142"/>
                <a:gd name="T82" fmla="*/ 163 w 1209"/>
                <a:gd name="T83" fmla="*/ 125 h 1142"/>
                <a:gd name="T84" fmla="*/ 256 w 1209"/>
                <a:gd name="T85" fmla="*/ 208 h 1142"/>
                <a:gd name="T86" fmla="*/ 291 w 1209"/>
                <a:gd name="T87" fmla="*/ 241 h 1142"/>
                <a:gd name="T88" fmla="*/ 334 w 1209"/>
                <a:gd name="T89" fmla="*/ 272 h 1142"/>
                <a:gd name="T90" fmla="*/ 369 w 1209"/>
                <a:gd name="T91" fmla="*/ 265 h 1142"/>
                <a:gd name="T92" fmla="*/ 405 w 1209"/>
                <a:gd name="T93" fmla="*/ 236 h 1142"/>
                <a:gd name="T94" fmla="*/ 478 w 1209"/>
                <a:gd name="T95" fmla="*/ 206 h 1142"/>
                <a:gd name="T96" fmla="*/ 499 w 1209"/>
                <a:gd name="T97" fmla="*/ 199 h 1142"/>
                <a:gd name="T98" fmla="*/ 535 w 1209"/>
                <a:gd name="T99" fmla="*/ 213 h 1142"/>
                <a:gd name="T100" fmla="*/ 554 w 1209"/>
                <a:gd name="T101" fmla="*/ 165 h 1142"/>
                <a:gd name="T102" fmla="*/ 558 w 1209"/>
                <a:gd name="T103" fmla="*/ 130 h 1142"/>
                <a:gd name="T104" fmla="*/ 632 w 1209"/>
                <a:gd name="T105" fmla="*/ 104 h 1142"/>
                <a:gd name="T106" fmla="*/ 674 w 1209"/>
                <a:gd name="T107" fmla="*/ 184 h 1142"/>
                <a:gd name="T108" fmla="*/ 757 w 1209"/>
                <a:gd name="T109" fmla="*/ 251 h 1142"/>
                <a:gd name="T110" fmla="*/ 752 w 1209"/>
                <a:gd name="T111" fmla="*/ 312 h 1142"/>
                <a:gd name="T112" fmla="*/ 840 w 1209"/>
                <a:gd name="T113" fmla="*/ 371 h 1142"/>
                <a:gd name="T114" fmla="*/ 887 w 1209"/>
                <a:gd name="T115" fmla="*/ 366 h 1142"/>
                <a:gd name="T116" fmla="*/ 941 w 1209"/>
                <a:gd name="T117" fmla="*/ 376 h 1142"/>
                <a:gd name="T118" fmla="*/ 1055 w 1209"/>
                <a:gd name="T119" fmla="*/ 402 h 1142"/>
                <a:gd name="T120" fmla="*/ 1093 w 1209"/>
                <a:gd name="T121" fmla="*/ 435 h 1142"/>
                <a:gd name="T122" fmla="*/ 1145 w 1209"/>
                <a:gd name="T123" fmla="*/ 485 h 1142"/>
                <a:gd name="T124" fmla="*/ 1192 w 1209"/>
                <a:gd name="T125" fmla="*/ 494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09" h="1142">
                  <a:moveTo>
                    <a:pt x="1202" y="546"/>
                  </a:moveTo>
                  <a:lnTo>
                    <a:pt x="1202" y="546"/>
                  </a:lnTo>
                  <a:lnTo>
                    <a:pt x="1202" y="551"/>
                  </a:lnTo>
                  <a:lnTo>
                    <a:pt x="1202" y="553"/>
                  </a:lnTo>
                  <a:lnTo>
                    <a:pt x="1202" y="553"/>
                  </a:lnTo>
                  <a:lnTo>
                    <a:pt x="1199" y="556"/>
                  </a:lnTo>
                  <a:lnTo>
                    <a:pt x="1197" y="558"/>
                  </a:lnTo>
                  <a:lnTo>
                    <a:pt x="1194" y="558"/>
                  </a:lnTo>
                  <a:lnTo>
                    <a:pt x="1194" y="558"/>
                  </a:lnTo>
                  <a:lnTo>
                    <a:pt x="1194" y="560"/>
                  </a:lnTo>
                  <a:lnTo>
                    <a:pt x="1192" y="560"/>
                  </a:lnTo>
                  <a:lnTo>
                    <a:pt x="1192" y="560"/>
                  </a:lnTo>
                  <a:lnTo>
                    <a:pt x="1192" y="563"/>
                  </a:lnTo>
                  <a:lnTo>
                    <a:pt x="1190" y="565"/>
                  </a:lnTo>
                  <a:lnTo>
                    <a:pt x="1187" y="568"/>
                  </a:lnTo>
                  <a:lnTo>
                    <a:pt x="1187" y="570"/>
                  </a:lnTo>
                  <a:lnTo>
                    <a:pt x="1185" y="572"/>
                  </a:lnTo>
                  <a:lnTo>
                    <a:pt x="1180" y="577"/>
                  </a:lnTo>
                  <a:lnTo>
                    <a:pt x="1176" y="577"/>
                  </a:lnTo>
                  <a:lnTo>
                    <a:pt x="1176" y="577"/>
                  </a:lnTo>
                  <a:lnTo>
                    <a:pt x="1173" y="579"/>
                  </a:lnTo>
                  <a:lnTo>
                    <a:pt x="1166" y="579"/>
                  </a:lnTo>
                  <a:lnTo>
                    <a:pt x="1166" y="579"/>
                  </a:lnTo>
                  <a:lnTo>
                    <a:pt x="1164" y="579"/>
                  </a:lnTo>
                  <a:lnTo>
                    <a:pt x="1164" y="582"/>
                  </a:lnTo>
                  <a:lnTo>
                    <a:pt x="1164" y="586"/>
                  </a:lnTo>
                  <a:lnTo>
                    <a:pt x="1161" y="586"/>
                  </a:lnTo>
                  <a:lnTo>
                    <a:pt x="1161" y="591"/>
                  </a:lnTo>
                  <a:lnTo>
                    <a:pt x="1159" y="591"/>
                  </a:lnTo>
                  <a:lnTo>
                    <a:pt x="1159" y="594"/>
                  </a:lnTo>
                  <a:lnTo>
                    <a:pt x="1159" y="596"/>
                  </a:lnTo>
                  <a:lnTo>
                    <a:pt x="1159" y="596"/>
                  </a:lnTo>
                  <a:lnTo>
                    <a:pt x="1159" y="598"/>
                  </a:lnTo>
                  <a:lnTo>
                    <a:pt x="1159" y="601"/>
                  </a:lnTo>
                  <a:lnTo>
                    <a:pt x="1157" y="601"/>
                  </a:lnTo>
                  <a:lnTo>
                    <a:pt x="1152" y="603"/>
                  </a:lnTo>
                  <a:lnTo>
                    <a:pt x="1142" y="608"/>
                  </a:lnTo>
                  <a:lnTo>
                    <a:pt x="1140" y="608"/>
                  </a:lnTo>
                  <a:lnTo>
                    <a:pt x="1140" y="610"/>
                  </a:lnTo>
                  <a:lnTo>
                    <a:pt x="1140" y="610"/>
                  </a:lnTo>
                  <a:lnTo>
                    <a:pt x="1140" y="612"/>
                  </a:lnTo>
                  <a:lnTo>
                    <a:pt x="1140" y="615"/>
                  </a:lnTo>
                  <a:lnTo>
                    <a:pt x="1138" y="620"/>
                  </a:lnTo>
                  <a:lnTo>
                    <a:pt x="1133" y="634"/>
                  </a:lnTo>
                  <a:lnTo>
                    <a:pt x="1133" y="634"/>
                  </a:lnTo>
                  <a:lnTo>
                    <a:pt x="1133" y="636"/>
                  </a:lnTo>
                  <a:lnTo>
                    <a:pt x="1126" y="639"/>
                  </a:lnTo>
                  <a:lnTo>
                    <a:pt x="1126" y="641"/>
                  </a:lnTo>
                  <a:lnTo>
                    <a:pt x="1123" y="643"/>
                  </a:lnTo>
                  <a:lnTo>
                    <a:pt x="1123" y="643"/>
                  </a:lnTo>
                  <a:lnTo>
                    <a:pt x="1123" y="643"/>
                  </a:lnTo>
                  <a:lnTo>
                    <a:pt x="1123" y="646"/>
                  </a:lnTo>
                  <a:lnTo>
                    <a:pt x="1126" y="648"/>
                  </a:lnTo>
                  <a:lnTo>
                    <a:pt x="1126" y="648"/>
                  </a:lnTo>
                  <a:lnTo>
                    <a:pt x="1126" y="650"/>
                  </a:lnTo>
                  <a:lnTo>
                    <a:pt x="1123" y="653"/>
                  </a:lnTo>
                  <a:lnTo>
                    <a:pt x="1121" y="653"/>
                  </a:lnTo>
                  <a:lnTo>
                    <a:pt x="1112" y="660"/>
                  </a:lnTo>
                  <a:lnTo>
                    <a:pt x="1112" y="662"/>
                  </a:lnTo>
                  <a:lnTo>
                    <a:pt x="1109" y="662"/>
                  </a:lnTo>
                  <a:lnTo>
                    <a:pt x="1107" y="662"/>
                  </a:lnTo>
                  <a:lnTo>
                    <a:pt x="1107" y="660"/>
                  </a:lnTo>
                  <a:lnTo>
                    <a:pt x="1105" y="660"/>
                  </a:lnTo>
                  <a:lnTo>
                    <a:pt x="1105" y="657"/>
                  </a:lnTo>
                  <a:lnTo>
                    <a:pt x="1102" y="657"/>
                  </a:lnTo>
                  <a:lnTo>
                    <a:pt x="1100" y="650"/>
                  </a:lnTo>
                  <a:lnTo>
                    <a:pt x="1100" y="648"/>
                  </a:lnTo>
                  <a:lnTo>
                    <a:pt x="1100" y="648"/>
                  </a:lnTo>
                  <a:lnTo>
                    <a:pt x="1100" y="648"/>
                  </a:lnTo>
                  <a:lnTo>
                    <a:pt x="1097" y="648"/>
                  </a:lnTo>
                  <a:lnTo>
                    <a:pt x="1097" y="648"/>
                  </a:lnTo>
                  <a:lnTo>
                    <a:pt x="1095" y="650"/>
                  </a:lnTo>
                  <a:lnTo>
                    <a:pt x="1093" y="653"/>
                  </a:lnTo>
                  <a:lnTo>
                    <a:pt x="1093" y="653"/>
                  </a:lnTo>
                  <a:lnTo>
                    <a:pt x="1090" y="653"/>
                  </a:lnTo>
                  <a:lnTo>
                    <a:pt x="1088" y="653"/>
                  </a:lnTo>
                  <a:lnTo>
                    <a:pt x="1086" y="653"/>
                  </a:lnTo>
                  <a:lnTo>
                    <a:pt x="1079" y="650"/>
                  </a:lnTo>
                  <a:lnTo>
                    <a:pt x="1076" y="650"/>
                  </a:lnTo>
                  <a:lnTo>
                    <a:pt x="1074" y="653"/>
                  </a:lnTo>
                  <a:lnTo>
                    <a:pt x="1069" y="657"/>
                  </a:lnTo>
                  <a:lnTo>
                    <a:pt x="1067" y="657"/>
                  </a:lnTo>
                  <a:lnTo>
                    <a:pt x="1067" y="660"/>
                  </a:lnTo>
                  <a:lnTo>
                    <a:pt x="1067" y="662"/>
                  </a:lnTo>
                  <a:lnTo>
                    <a:pt x="1064" y="665"/>
                  </a:lnTo>
                  <a:lnTo>
                    <a:pt x="1064" y="665"/>
                  </a:lnTo>
                  <a:lnTo>
                    <a:pt x="1067" y="667"/>
                  </a:lnTo>
                  <a:lnTo>
                    <a:pt x="1067" y="672"/>
                  </a:lnTo>
                  <a:lnTo>
                    <a:pt x="1069" y="674"/>
                  </a:lnTo>
                  <a:lnTo>
                    <a:pt x="1067" y="676"/>
                  </a:lnTo>
                  <a:lnTo>
                    <a:pt x="1067" y="681"/>
                  </a:lnTo>
                  <a:lnTo>
                    <a:pt x="1057" y="691"/>
                  </a:lnTo>
                  <a:lnTo>
                    <a:pt x="1057" y="691"/>
                  </a:lnTo>
                  <a:lnTo>
                    <a:pt x="1055" y="691"/>
                  </a:lnTo>
                  <a:lnTo>
                    <a:pt x="1055" y="691"/>
                  </a:lnTo>
                  <a:lnTo>
                    <a:pt x="1053" y="693"/>
                  </a:lnTo>
                  <a:lnTo>
                    <a:pt x="1038" y="714"/>
                  </a:lnTo>
                  <a:lnTo>
                    <a:pt x="1034" y="724"/>
                  </a:lnTo>
                  <a:lnTo>
                    <a:pt x="1029" y="726"/>
                  </a:lnTo>
                  <a:lnTo>
                    <a:pt x="1027" y="726"/>
                  </a:lnTo>
                  <a:lnTo>
                    <a:pt x="1024" y="731"/>
                  </a:lnTo>
                  <a:lnTo>
                    <a:pt x="1022" y="731"/>
                  </a:lnTo>
                  <a:lnTo>
                    <a:pt x="1019" y="736"/>
                  </a:lnTo>
                  <a:lnTo>
                    <a:pt x="1017" y="736"/>
                  </a:lnTo>
                  <a:lnTo>
                    <a:pt x="1017" y="738"/>
                  </a:lnTo>
                  <a:lnTo>
                    <a:pt x="1015" y="738"/>
                  </a:lnTo>
                  <a:lnTo>
                    <a:pt x="1012" y="738"/>
                  </a:lnTo>
                  <a:lnTo>
                    <a:pt x="1012" y="740"/>
                  </a:lnTo>
                  <a:lnTo>
                    <a:pt x="1010" y="743"/>
                  </a:lnTo>
                  <a:lnTo>
                    <a:pt x="1010" y="743"/>
                  </a:lnTo>
                  <a:lnTo>
                    <a:pt x="1008" y="745"/>
                  </a:lnTo>
                  <a:lnTo>
                    <a:pt x="1005" y="745"/>
                  </a:lnTo>
                  <a:lnTo>
                    <a:pt x="1003" y="743"/>
                  </a:lnTo>
                  <a:lnTo>
                    <a:pt x="1001" y="743"/>
                  </a:lnTo>
                  <a:lnTo>
                    <a:pt x="998" y="743"/>
                  </a:lnTo>
                  <a:lnTo>
                    <a:pt x="991" y="743"/>
                  </a:lnTo>
                  <a:lnTo>
                    <a:pt x="986" y="740"/>
                  </a:lnTo>
                  <a:lnTo>
                    <a:pt x="984" y="740"/>
                  </a:lnTo>
                  <a:lnTo>
                    <a:pt x="982" y="743"/>
                  </a:lnTo>
                  <a:lnTo>
                    <a:pt x="979" y="743"/>
                  </a:lnTo>
                  <a:lnTo>
                    <a:pt x="977" y="743"/>
                  </a:lnTo>
                  <a:lnTo>
                    <a:pt x="975" y="740"/>
                  </a:lnTo>
                  <a:lnTo>
                    <a:pt x="975" y="740"/>
                  </a:lnTo>
                  <a:lnTo>
                    <a:pt x="972" y="740"/>
                  </a:lnTo>
                  <a:lnTo>
                    <a:pt x="972" y="738"/>
                  </a:lnTo>
                  <a:lnTo>
                    <a:pt x="970" y="736"/>
                  </a:lnTo>
                  <a:lnTo>
                    <a:pt x="970" y="733"/>
                  </a:lnTo>
                  <a:lnTo>
                    <a:pt x="970" y="728"/>
                  </a:lnTo>
                  <a:lnTo>
                    <a:pt x="967" y="726"/>
                  </a:lnTo>
                  <a:lnTo>
                    <a:pt x="965" y="721"/>
                  </a:lnTo>
                  <a:lnTo>
                    <a:pt x="965" y="719"/>
                  </a:lnTo>
                  <a:lnTo>
                    <a:pt x="963" y="712"/>
                  </a:lnTo>
                  <a:lnTo>
                    <a:pt x="963" y="709"/>
                  </a:lnTo>
                  <a:lnTo>
                    <a:pt x="963" y="707"/>
                  </a:lnTo>
                  <a:lnTo>
                    <a:pt x="960" y="705"/>
                  </a:lnTo>
                  <a:lnTo>
                    <a:pt x="958" y="702"/>
                  </a:lnTo>
                  <a:lnTo>
                    <a:pt x="958" y="700"/>
                  </a:lnTo>
                  <a:lnTo>
                    <a:pt x="956" y="700"/>
                  </a:lnTo>
                  <a:lnTo>
                    <a:pt x="956" y="698"/>
                  </a:lnTo>
                  <a:lnTo>
                    <a:pt x="956" y="698"/>
                  </a:lnTo>
                  <a:lnTo>
                    <a:pt x="956" y="698"/>
                  </a:lnTo>
                  <a:lnTo>
                    <a:pt x="956" y="698"/>
                  </a:lnTo>
                  <a:lnTo>
                    <a:pt x="951" y="700"/>
                  </a:lnTo>
                  <a:lnTo>
                    <a:pt x="951" y="700"/>
                  </a:lnTo>
                  <a:lnTo>
                    <a:pt x="951" y="700"/>
                  </a:lnTo>
                  <a:lnTo>
                    <a:pt x="949" y="700"/>
                  </a:lnTo>
                  <a:lnTo>
                    <a:pt x="946" y="698"/>
                  </a:lnTo>
                  <a:lnTo>
                    <a:pt x="944" y="698"/>
                  </a:lnTo>
                  <a:lnTo>
                    <a:pt x="944" y="698"/>
                  </a:lnTo>
                  <a:lnTo>
                    <a:pt x="941" y="698"/>
                  </a:lnTo>
                  <a:lnTo>
                    <a:pt x="941" y="700"/>
                  </a:lnTo>
                  <a:lnTo>
                    <a:pt x="941" y="700"/>
                  </a:lnTo>
                  <a:lnTo>
                    <a:pt x="941" y="702"/>
                  </a:lnTo>
                  <a:lnTo>
                    <a:pt x="939" y="702"/>
                  </a:lnTo>
                  <a:lnTo>
                    <a:pt x="939" y="705"/>
                  </a:lnTo>
                  <a:lnTo>
                    <a:pt x="939" y="705"/>
                  </a:lnTo>
                  <a:lnTo>
                    <a:pt x="937" y="705"/>
                  </a:lnTo>
                  <a:lnTo>
                    <a:pt x="927" y="702"/>
                  </a:lnTo>
                  <a:lnTo>
                    <a:pt x="925" y="705"/>
                  </a:lnTo>
                  <a:lnTo>
                    <a:pt x="925" y="705"/>
                  </a:lnTo>
                  <a:lnTo>
                    <a:pt x="922" y="707"/>
                  </a:lnTo>
                  <a:lnTo>
                    <a:pt x="920" y="707"/>
                  </a:lnTo>
                  <a:lnTo>
                    <a:pt x="920" y="707"/>
                  </a:lnTo>
                  <a:lnTo>
                    <a:pt x="918" y="707"/>
                  </a:lnTo>
                  <a:lnTo>
                    <a:pt x="918" y="705"/>
                  </a:lnTo>
                  <a:lnTo>
                    <a:pt x="918" y="705"/>
                  </a:lnTo>
                  <a:lnTo>
                    <a:pt x="918" y="702"/>
                  </a:lnTo>
                  <a:lnTo>
                    <a:pt x="915" y="702"/>
                  </a:lnTo>
                  <a:lnTo>
                    <a:pt x="915" y="702"/>
                  </a:lnTo>
                  <a:lnTo>
                    <a:pt x="915" y="700"/>
                  </a:lnTo>
                  <a:lnTo>
                    <a:pt x="913" y="698"/>
                  </a:lnTo>
                  <a:lnTo>
                    <a:pt x="913" y="693"/>
                  </a:lnTo>
                  <a:lnTo>
                    <a:pt x="911" y="693"/>
                  </a:lnTo>
                  <a:lnTo>
                    <a:pt x="908" y="688"/>
                  </a:lnTo>
                  <a:lnTo>
                    <a:pt x="894" y="681"/>
                  </a:lnTo>
                  <a:lnTo>
                    <a:pt x="892" y="681"/>
                  </a:lnTo>
                  <a:lnTo>
                    <a:pt x="885" y="679"/>
                  </a:lnTo>
                  <a:lnTo>
                    <a:pt x="882" y="676"/>
                  </a:lnTo>
                  <a:lnTo>
                    <a:pt x="882" y="676"/>
                  </a:lnTo>
                  <a:lnTo>
                    <a:pt x="878" y="672"/>
                  </a:lnTo>
                  <a:lnTo>
                    <a:pt x="878" y="672"/>
                  </a:lnTo>
                  <a:lnTo>
                    <a:pt x="875" y="672"/>
                  </a:lnTo>
                  <a:lnTo>
                    <a:pt x="873" y="672"/>
                  </a:lnTo>
                  <a:lnTo>
                    <a:pt x="870" y="672"/>
                  </a:lnTo>
                  <a:lnTo>
                    <a:pt x="863" y="683"/>
                  </a:lnTo>
                  <a:lnTo>
                    <a:pt x="861" y="683"/>
                  </a:lnTo>
                  <a:lnTo>
                    <a:pt x="863" y="688"/>
                  </a:lnTo>
                  <a:lnTo>
                    <a:pt x="863" y="688"/>
                  </a:lnTo>
                  <a:lnTo>
                    <a:pt x="861" y="691"/>
                  </a:lnTo>
                  <a:lnTo>
                    <a:pt x="861" y="691"/>
                  </a:lnTo>
                  <a:lnTo>
                    <a:pt x="861" y="691"/>
                  </a:lnTo>
                  <a:lnTo>
                    <a:pt x="861" y="691"/>
                  </a:lnTo>
                  <a:lnTo>
                    <a:pt x="859" y="691"/>
                  </a:lnTo>
                  <a:lnTo>
                    <a:pt x="854" y="688"/>
                  </a:lnTo>
                  <a:lnTo>
                    <a:pt x="852" y="688"/>
                  </a:lnTo>
                  <a:lnTo>
                    <a:pt x="852" y="688"/>
                  </a:lnTo>
                  <a:lnTo>
                    <a:pt x="849" y="688"/>
                  </a:lnTo>
                  <a:lnTo>
                    <a:pt x="849" y="691"/>
                  </a:lnTo>
                  <a:lnTo>
                    <a:pt x="852" y="691"/>
                  </a:lnTo>
                  <a:lnTo>
                    <a:pt x="852" y="693"/>
                  </a:lnTo>
                  <a:lnTo>
                    <a:pt x="852" y="695"/>
                  </a:lnTo>
                  <a:lnTo>
                    <a:pt x="852" y="695"/>
                  </a:lnTo>
                  <a:lnTo>
                    <a:pt x="852" y="695"/>
                  </a:lnTo>
                  <a:lnTo>
                    <a:pt x="849" y="698"/>
                  </a:lnTo>
                  <a:lnTo>
                    <a:pt x="849" y="698"/>
                  </a:lnTo>
                  <a:lnTo>
                    <a:pt x="842" y="698"/>
                  </a:lnTo>
                  <a:lnTo>
                    <a:pt x="840" y="700"/>
                  </a:lnTo>
                  <a:lnTo>
                    <a:pt x="840" y="700"/>
                  </a:lnTo>
                  <a:lnTo>
                    <a:pt x="840" y="702"/>
                  </a:lnTo>
                  <a:lnTo>
                    <a:pt x="840" y="702"/>
                  </a:lnTo>
                  <a:lnTo>
                    <a:pt x="842" y="705"/>
                  </a:lnTo>
                  <a:lnTo>
                    <a:pt x="842" y="705"/>
                  </a:lnTo>
                  <a:lnTo>
                    <a:pt x="847" y="709"/>
                  </a:lnTo>
                  <a:lnTo>
                    <a:pt x="852" y="717"/>
                  </a:lnTo>
                  <a:lnTo>
                    <a:pt x="859" y="721"/>
                  </a:lnTo>
                  <a:lnTo>
                    <a:pt x="859" y="724"/>
                  </a:lnTo>
                  <a:lnTo>
                    <a:pt x="859" y="724"/>
                  </a:lnTo>
                  <a:lnTo>
                    <a:pt x="859" y="726"/>
                  </a:lnTo>
                  <a:lnTo>
                    <a:pt x="856" y="728"/>
                  </a:lnTo>
                  <a:lnTo>
                    <a:pt x="854" y="731"/>
                  </a:lnTo>
                  <a:lnTo>
                    <a:pt x="854" y="733"/>
                  </a:lnTo>
                  <a:lnTo>
                    <a:pt x="854" y="736"/>
                  </a:lnTo>
                  <a:lnTo>
                    <a:pt x="854" y="738"/>
                  </a:lnTo>
                  <a:lnTo>
                    <a:pt x="854" y="740"/>
                  </a:lnTo>
                  <a:lnTo>
                    <a:pt x="854" y="743"/>
                  </a:lnTo>
                  <a:lnTo>
                    <a:pt x="854" y="743"/>
                  </a:lnTo>
                  <a:lnTo>
                    <a:pt x="852" y="743"/>
                  </a:lnTo>
                  <a:lnTo>
                    <a:pt x="849" y="743"/>
                  </a:lnTo>
                  <a:lnTo>
                    <a:pt x="847" y="743"/>
                  </a:lnTo>
                  <a:lnTo>
                    <a:pt x="847" y="743"/>
                  </a:lnTo>
                  <a:lnTo>
                    <a:pt x="837" y="745"/>
                  </a:lnTo>
                  <a:lnTo>
                    <a:pt x="835" y="747"/>
                  </a:lnTo>
                  <a:lnTo>
                    <a:pt x="835" y="747"/>
                  </a:lnTo>
                  <a:lnTo>
                    <a:pt x="835" y="747"/>
                  </a:lnTo>
                  <a:lnTo>
                    <a:pt x="833" y="750"/>
                  </a:lnTo>
                  <a:lnTo>
                    <a:pt x="833" y="754"/>
                  </a:lnTo>
                  <a:lnTo>
                    <a:pt x="833" y="757"/>
                  </a:lnTo>
                  <a:lnTo>
                    <a:pt x="830" y="757"/>
                  </a:lnTo>
                  <a:lnTo>
                    <a:pt x="830" y="757"/>
                  </a:lnTo>
                  <a:lnTo>
                    <a:pt x="826" y="757"/>
                  </a:lnTo>
                  <a:lnTo>
                    <a:pt x="826" y="757"/>
                  </a:lnTo>
                  <a:lnTo>
                    <a:pt x="823" y="757"/>
                  </a:lnTo>
                  <a:lnTo>
                    <a:pt x="821" y="759"/>
                  </a:lnTo>
                  <a:lnTo>
                    <a:pt x="821" y="759"/>
                  </a:lnTo>
                  <a:lnTo>
                    <a:pt x="821" y="759"/>
                  </a:lnTo>
                  <a:lnTo>
                    <a:pt x="818" y="759"/>
                  </a:lnTo>
                  <a:lnTo>
                    <a:pt x="816" y="757"/>
                  </a:lnTo>
                  <a:lnTo>
                    <a:pt x="814" y="759"/>
                  </a:lnTo>
                  <a:lnTo>
                    <a:pt x="814" y="759"/>
                  </a:lnTo>
                  <a:lnTo>
                    <a:pt x="809" y="764"/>
                  </a:lnTo>
                  <a:lnTo>
                    <a:pt x="807" y="764"/>
                  </a:lnTo>
                  <a:lnTo>
                    <a:pt x="804" y="766"/>
                  </a:lnTo>
                  <a:lnTo>
                    <a:pt x="804" y="766"/>
                  </a:lnTo>
                  <a:lnTo>
                    <a:pt x="802" y="769"/>
                  </a:lnTo>
                  <a:lnTo>
                    <a:pt x="800" y="771"/>
                  </a:lnTo>
                  <a:lnTo>
                    <a:pt x="800" y="773"/>
                  </a:lnTo>
                  <a:lnTo>
                    <a:pt x="800" y="776"/>
                  </a:lnTo>
                  <a:lnTo>
                    <a:pt x="800" y="780"/>
                  </a:lnTo>
                  <a:lnTo>
                    <a:pt x="800" y="780"/>
                  </a:lnTo>
                  <a:lnTo>
                    <a:pt x="800" y="783"/>
                  </a:lnTo>
                  <a:lnTo>
                    <a:pt x="800" y="785"/>
                  </a:lnTo>
                  <a:lnTo>
                    <a:pt x="802" y="785"/>
                  </a:lnTo>
                  <a:lnTo>
                    <a:pt x="802" y="788"/>
                  </a:lnTo>
                  <a:lnTo>
                    <a:pt x="802" y="788"/>
                  </a:lnTo>
                  <a:lnTo>
                    <a:pt x="804" y="788"/>
                  </a:lnTo>
                  <a:lnTo>
                    <a:pt x="804" y="788"/>
                  </a:lnTo>
                  <a:lnTo>
                    <a:pt x="807" y="790"/>
                  </a:lnTo>
                  <a:lnTo>
                    <a:pt x="807" y="790"/>
                  </a:lnTo>
                  <a:lnTo>
                    <a:pt x="809" y="792"/>
                  </a:lnTo>
                  <a:lnTo>
                    <a:pt x="811" y="792"/>
                  </a:lnTo>
                  <a:lnTo>
                    <a:pt x="811" y="795"/>
                  </a:lnTo>
                  <a:lnTo>
                    <a:pt x="811" y="797"/>
                  </a:lnTo>
                  <a:lnTo>
                    <a:pt x="809" y="802"/>
                  </a:lnTo>
                  <a:lnTo>
                    <a:pt x="809" y="804"/>
                  </a:lnTo>
                  <a:lnTo>
                    <a:pt x="811" y="804"/>
                  </a:lnTo>
                  <a:lnTo>
                    <a:pt x="811" y="806"/>
                  </a:lnTo>
                  <a:lnTo>
                    <a:pt x="814" y="809"/>
                  </a:lnTo>
                  <a:lnTo>
                    <a:pt x="821" y="814"/>
                  </a:lnTo>
                  <a:lnTo>
                    <a:pt x="826" y="814"/>
                  </a:lnTo>
                  <a:lnTo>
                    <a:pt x="830" y="816"/>
                  </a:lnTo>
                  <a:lnTo>
                    <a:pt x="833" y="816"/>
                  </a:lnTo>
                  <a:lnTo>
                    <a:pt x="835" y="818"/>
                  </a:lnTo>
                  <a:lnTo>
                    <a:pt x="837" y="818"/>
                  </a:lnTo>
                  <a:lnTo>
                    <a:pt x="837" y="818"/>
                  </a:lnTo>
                  <a:lnTo>
                    <a:pt x="840" y="816"/>
                  </a:lnTo>
                  <a:lnTo>
                    <a:pt x="840" y="816"/>
                  </a:lnTo>
                  <a:lnTo>
                    <a:pt x="842" y="816"/>
                  </a:lnTo>
                  <a:lnTo>
                    <a:pt x="842" y="816"/>
                  </a:lnTo>
                  <a:lnTo>
                    <a:pt x="842" y="818"/>
                  </a:lnTo>
                  <a:lnTo>
                    <a:pt x="842" y="825"/>
                  </a:lnTo>
                  <a:lnTo>
                    <a:pt x="842" y="828"/>
                  </a:lnTo>
                  <a:lnTo>
                    <a:pt x="842" y="830"/>
                  </a:lnTo>
                  <a:lnTo>
                    <a:pt x="842" y="832"/>
                  </a:lnTo>
                  <a:lnTo>
                    <a:pt x="844" y="835"/>
                  </a:lnTo>
                  <a:lnTo>
                    <a:pt x="844" y="835"/>
                  </a:lnTo>
                  <a:lnTo>
                    <a:pt x="844" y="837"/>
                  </a:lnTo>
                  <a:lnTo>
                    <a:pt x="842" y="840"/>
                  </a:lnTo>
                  <a:lnTo>
                    <a:pt x="842" y="840"/>
                  </a:lnTo>
                  <a:lnTo>
                    <a:pt x="842" y="844"/>
                  </a:lnTo>
                  <a:lnTo>
                    <a:pt x="842" y="847"/>
                  </a:lnTo>
                  <a:lnTo>
                    <a:pt x="842" y="849"/>
                  </a:lnTo>
                  <a:lnTo>
                    <a:pt x="842" y="849"/>
                  </a:lnTo>
                  <a:lnTo>
                    <a:pt x="842" y="851"/>
                  </a:lnTo>
                  <a:lnTo>
                    <a:pt x="842" y="854"/>
                  </a:lnTo>
                  <a:lnTo>
                    <a:pt x="842" y="856"/>
                  </a:lnTo>
                  <a:lnTo>
                    <a:pt x="842" y="856"/>
                  </a:lnTo>
                  <a:lnTo>
                    <a:pt x="844" y="861"/>
                  </a:lnTo>
                  <a:lnTo>
                    <a:pt x="847" y="866"/>
                  </a:lnTo>
                  <a:lnTo>
                    <a:pt x="849" y="868"/>
                  </a:lnTo>
                  <a:lnTo>
                    <a:pt x="852" y="868"/>
                  </a:lnTo>
                  <a:lnTo>
                    <a:pt x="854" y="868"/>
                  </a:lnTo>
                  <a:lnTo>
                    <a:pt x="856" y="868"/>
                  </a:lnTo>
                  <a:lnTo>
                    <a:pt x="856" y="868"/>
                  </a:lnTo>
                  <a:lnTo>
                    <a:pt x="870" y="863"/>
                  </a:lnTo>
                  <a:lnTo>
                    <a:pt x="870" y="863"/>
                  </a:lnTo>
                  <a:lnTo>
                    <a:pt x="870" y="863"/>
                  </a:lnTo>
                  <a:lnTo>
                    <a:pt x="873" y="866"/>
                  </a:lnTo>
                  <a:lnTo>
                    <a:pt x="875" y="866"/>
                  </a:lnTo>
                  <a:lnTo>
                    <a:pt x="880" y="873"/>
                  </a:lnTo>
                  <a:lnTo>
                    <a:pt x="882" y="873"/>
                  </a:lnTo>
                  <a:lnTo>
                    <a:pt x="885" y="875"/>
                  </a:lnTo>
                  <a:lnTo>
                    <a:pt x="887" y="875"/>
                  </a:lnTo>
                  <a:lnTo>
                    <a:pt x="889" y="875"/>
                  </a:lnTo>
                  <a:lnTo>
                    <a:pt x="892" y="875"/>
                  </a:lnTo>
                  <a:lnTo>
                    <a:pt x="896" y="880"/>
                  </a:lnTo>
                  <a:lnTo>
                    <a:pt x="899" y="880"/>
                  </a:lnTo>
                  <a:lnTo>
                    <a:pt x="899" y="882"/>
                  </a:lnTo>
                  <a:lnTo>
                    <a:pt x="899" y="885"/>
                  </a:lnTo>
                  <a:lnTo>
                    <a:pt x="899" y="887"/>
                  </a:lnTo>
                  <a:lnTo>
                    <a:pt x="899" y="889"/>
                  </a:lnTo>
                  <a:lnTo>
                    <a:pt x="899" y="894"/>
                  </a:lnTo>
                  <a:lnTo>
                    <a:pt x="899" y="901"/>
                  </a:lnTo>
                  <a:lnTo>
                    <a:pt x="899" y="906"/>
                  </a:lnTo>
                  <a:lnTo>
                    <a:pt x="901" y="911"/>
                  </a:lnTo>
                  <a:lnTo>
                    <a:pt x="906" y="918"/>
                  </a:lnTo>
                  <a:lnTo>
                    <a:pt x="911" y="925"/>
                  </a:lnTo>
                  <a:lnTo>
                    <a:pt x="908" y="927"/>
                  </a:lnTo>
                  <a:lnTo>
                    <a:pt x="908" y="927"/>
                  </a:lnTo>
                  <a:lnTo>
                    <a:pt x="908" y="929"/>
                  </a:lnTo>
                  <a:lnTo>
                    <a:pt x="904" y="934"/>
                  </a:lnTo>
                  <a:lnTo>
                    <a:pt x="901" y="937"/>
                  </a:lnTo>
                  <a:lnTo>
                    <a:pt x="901" y="937"/>
                  </a:lnTo>
                  <a:lnTo>
                    <a:pt x="899" y="934"/>
                  </a:lnTo>
                  <a:lnTo>
                    <a:pt x="899" y="934"/>
                  </a:lnTo>
                  <a:lnTo>
                    <a:pt x="899" y="932"/>
                  </a:lnTo>
                  <a:lnTo>
                    <a:pt x="899" y="932"/>
                  </a:lnTo>
                  <a:lnTo>
                    <a:pt x="899" y="932"/>
                  </a:lnTo>
                  <a:lnTo>
                    <a:pt x="899" y="929"/>
                  </a:lnTo>
                  <a:lnTo>
                    <a:pt x="899" y="927"/>
                  </a:lnTo>
                  <a:lnTo>
                    <a:pt x="899" y="927"/>
                  </a:lnTo>
                  <a:lnTo>
                    <a:pt x="899" y="925"/>
                  </a:lnTo>
                  <a:lnTo>
                    <a:pt x="896" y="925"/>
                  </a:lnTo>
                  <a:lnTo>
                    <a:pt x="896" y="925"/>
                  </a:lnTo>
                  <a:lnTo>
                    <a:pt x="887" y="918"/>
                  </a:lnTo>
                  <a:lnTo>
                    <a:pt x="887" y="918"/>
                  </a:lnTo>
                  <a:lnTo>
                    <a:pt x="885" y="918"/>
                  </a:lnTo>
                  <a:lnTo>
                    <a:pt x="885" y="913"/>
                  </a:lnTo>
                  <a:lnTo>
                    <a:pt x="882" y="913"/>
                  </a:lnTo>
                  <a:lnTo>
                    <a:pt x="880" y="911"/>
                  </a:lnTo>
                  <a:lnTo>
                    <a:pt x="875" y="906"/>
                  </a:lnTo>
                  <a:lnTo>
                    <a:pt x="866" y="892"/>
                  </a:lnTo>
                  <a:lnTo>
                    <a:pt x="866" y="892"/>
                  </a:lnTo>
                  <a:lnTo>
                    <a:pt x="863" y="892"/>
                  </a:lnTo>
                  <a:lnTo>
                    <a:pt x="863" y="894"/>
                  </a:lnTo>
                  <a:lnTo>
                    <a:pt x="861" y="896"/>
                  </a:lnTo>
                  <a:lnTo>
                    <a:pt x="859" y="899"/>
                  </a:lnTo>
                  <a:lnTo>
                    <a:pt x="859" y="899"/>
                  </a:lnTo>
                  <a:lnTo>
                    <a:pt x="856" y="901"/>
                  </a:lnTo>
                  <a:lnTo>
                    <a:pt x="856" y="906"/>
                  </a:lnTo>
                  <a:lnTo>
                    <a:pt x="854" y="908"/>
                  </a:lnTo>
                  <a:lnTo>
                    <a:pt x="854" y="908"/>
                  </a:lnTo>
                  <a:lnTo>
                    <a:pt x="852" y="911"/>
                  </a:lnTo>
                  <a:lnTo>
                    <a:pt x="852" y="911"/>
                  </a:lnTo>
                  <a:lnTo>
                    <a:pt x="847" y="908"/>
                  </a:lnTo>
                  <a:lnTo>
                    <a:pt x="847" y="908"/>
                  </a:lnTo>
                  <a:lnTo>
                    <a:pt x="840" y="911"/>
                  </a:lnTo>
                  <a:lnTo>
                    <a:pt x="840" y="911"/>
                  </a:lnTo>
                  <a:lnTo>
                    <a:pt x="835" y="906"/>
                  </a:lnTo>
                  <a:lnTo>
                    <a:pt x="833" y="906"/>
                  </a:lnTo>
                  <a:lnTo>
                    <a:pt x="833" y="906"/>
                  </a:lnTo>
                  <a:lnTo>
                    <a:pt x="828" y="908"/>
                  </a:lnTo>
                  <a:lnTo>
                    <a:pt x="828" y="908"/>
                  </a:lnTo>
                  <a:lnTo>
                    <a:pt x="828" y="911"/>
                  </a:lnTo>
                  <a:lnTo>
                    <a:pt x="828" y="911"/>
                  </a:lnTo>
                  <a:lnTo>
                    <a:pt x="826" y="913"/>
                  </a:lnTo>
                  <a:lnTo>
                    <a:pt x="826" y="915"/>
                  </a:lnTo>
                  <a:lnTo>
                    <a:pt x="826" y="915"/>
                  </a:lnTo>
                  <a:lnTo>
                    <a:pt x="823" y="915"/>
                  </a:lnTo>
                  <a:lnTo>
                    <a:pt x="821" y="918"/>
                  </a:lnTo>
                  <a:lnTo>
                    <a:pt x="821" y="918"/>
                  </a:lnTo>
                  <a:lnTo>
                    <a:pt x="821" y="920"/>
                  </a:lnTo>
                  <a:lnTo>
                    <a:pt x="821" y="920"/>
                  </a:lnTo>
                  <a:lnTo>
                    <a:pt x="821" y="920"/>
                  </a:lnTo>
                  <a:lnTo>
                    <a:pt x="823" y="922"/>
                  </a:lnTo>
                  <a:lnTo>
                    <a:pt x="823" y="925"/>
                  </a:lnTo>
                  <a:lnTo>
                    <a:pt x="823" y="927"/>
                  </a:lnTo>
                  <a:lnTo>
                    <a:pt x="823" y="937"/>
                  </a:lnTo>
                  <a:lnTo>
                    <a:pt x="823" y="937"/>
                  </a:lnTo>
                  <a:lnTo>
                    <a:pt x="821" y="939"/>
                  </a:lnTo>
                  <a:lnTo>
                    <a:pt x="821" y="941"/>
                  </a:lnTo>
                  <a:lnTo>
                    <a:pt x="821" y="941"/>
                  </a:lnTo>
                  <a:lnTo>
                    <a:pt x="823" y="941"/>
                  </a:lnTo>
                  <a:lnTo>
                    <a:pt x="826" y="944"/>
                  </a:lnTo>
                  <a:lnTo>
                    <a:pt x="826" y="944"/>
                  </a:lnTo>
                  <a:lnTo>
                    <a:pt x="828" y="946"/>
                  </a:lnTo>
                  <a:lnTo>
                    <a:pt x="828" y="946"/>
                  </a:lnTo>
                  <a:lnTo>
                    <a:pt x="833" y="946"/>
                  </a:lnTo>
                  <a:lnTo>
                    <a:pt x="833" y="946"/>
                  </a:lnTo>
                  <a:lnTo>
                    <a:pt x="835" y="946"/>
                  </a:lnTo>
                  <a:lnTo>
                    <a:pt x="837" y="948"/>
                  </a:lnTo>
                  <a:lnTo>
                    <a:pt x="837" y="951"/>
                  </a:lnTo>
                  <a:lnTo>
                    <a:pt x="842" y="951"/>
                  </a:lnTo>
                  <a:lnTo>
                    <a:pt x="842" y="953"/>
                  </a:lnTo>
                  <a:lnTo>
                    <a:pt x="844" y="953"/>
                  </a:lnTo>
                  <a:lnTo>
                    <a:pt x="844" y="956"/>
                  </a:lnTo>
                  <a:lnTo>
                    <a:pt x="847" y="956"/>
                  </a:lnTo>
                  <a:lnTo>
                    <a:pt x="847" y="958"/>
                  </a:lnTo>
                  <a:lnTo>
                    <a:pt x="844" y="958"/>
                  </a:lnTo>
                  <a:lnTo>
                    <a:pt x="844" y="960"/>
                  </a:lnTo>
                  <a:lnTo>
                    <a:pt x="844" y="963"/>
                  </a:lnTo>
                  <a:lnTo>
                    <a:pt x="844" y="965"/>
                  </a:lnTo>
                  <a:lnTo>
                    <a:pt x="844" y="967"/>
                  </a:lnTo>
                  <a:lnTo>
                    <a:pt x="847" y="967"/>
                  </a:lnTo>
                  <a:lnTo>
                    <a:pt x="847" y="970"/>
                  </a:lnTo>
                  <a:lnTo>
                    <a:pt x="849" y="970"/>
                  </a:lnTo>
                  <a:lnTo>
                    <a:pt x="852" y="970"/>
                  </a:lnTo>
                  <a:lnTo>
                    <a:pt x="852" y="970"/>
                  </a:lnTo>
                  <a:lnTo>
                    <a:pt x="854" y="970"/>
                  </a:lnTo>
                  <a:lnTo>
                    <a:pt x="859" y="972"/>
                  </a:lnTo>
                  <a:lnTo>
                    <a:pt x="859" y="972"/>
                  </a:lnTo>
                  <a:lnTo>
                    <a:pt x="859" y="972"/>
                  </a:lnTo>
                  <a:lnTo>
                    <a:pt x="861" y="972"/>
                  </a:lnTo>
                  <a:lnTo>
                    <a:pt x="861" y="972"/>
                  </a:lnTo>
                  <a:lnTo>
                    <a:pt x="863" y="972"/>
                  </a:lnTo>
                  <a:lnTo>
                    <a:pt x="866" y="972"/>
                  </a:lnTo>
                  <a:lnTo>
                    <a:pt x="870" y="970"/>
                  </a:lnTo>
                  <a:lnTo>
                    <a:pt x="870" y="970"/>
                  </a:lnTo>
                  <a:lnTo>
                    <a:pt x="873" y="970"/>
                  </a:lnTo>
                  <a:lnTo>
                    <a:pt x="873" y="970"/>
                  </a:lnTo>
                  <a:lnTo>
                    <a:pt x="875" y="972"/>
                  </a:lnTo>
                  <a:lnTo>
                    <a:pt x="878" y="974"/>
                  </a:lnTo>
                  <a:lnTo>
                    <a:pt x="878" y="974"/>
                  </a:lnTo>
                  <a:lnTo>
                    <a:pt x="880" y="974"/>
                  </a:lnTo>
                  <a:lnTo>
                    <a:pt x="882" y="979"/>
                  </a:lnTo>
                  <a:lnTo>
                    <a:pt x="882" y="979"/>
                  </a:lnTo>
                  <a:lnTo>
                    <a:pt x="882" y="979"/>
                  </a:lnTo>
                  <a:lnTo>
                    <a:pt x="882" y="982"/>
                  </a:lnTo>
                  <a:lnTo>
                    <a:pt x="882" y="982"/>
                  </a:lnTo>
                  <a:lnTo>
                    <a:pt x="882" y="986"/>
                  </a:lnTo>
                  <a:lnTo>
                    <a:pt x="882" y="986"/>
                  </a:lnTo>
                  <a:lnTo>
                    <a:pt x="882" y="986"/>
                  </a:lnTo>
                  <a:lnTo>
                    <a:pt x="887" y="991"/>
                  </a:lnTo>
                  <a:lnTo>
                    <a:pt x="889" y="996"/>
                  </a:lnTo>
                  <a:lnTo>
                    <a:pt x="892" y="996"/>
                  </a:lnTo>
                  <a:lnTo>
                    <a:pt x="892" y="996"/>
                  </a:lnTo>
                  <a:lnTo>
                    <a:pt x="892" y="998"/>
                  </a:lnTo>
                  <a:lnTo>
                    <a:pt x="892" y="998"/>
                  </a:lnTo>
                  <a:lnTo>
                    <a:pt x="892" y="1005"/>
                  </a:lnTo>
                  <a:lnTo>
                    <a:pt x="892" y="1005"/>
                  </a:lnTo>
                  <a:lnTo>
                    <a:pt x="892" y="1008"/>
                  </a:lnTo>
                  <a:lnTo>
                    <a:pt x="894" y="1012"/>
                  </a:lnTo>
                  <a:lnTo>
                    <a:pt x="894" y="1015"/>
                  </a:lnTo>
                  <a:lnTo>
                    <a:pt x="894" y="1017"/>
                  </a:lnTo>
                  <a:lnTo>
                    <a:pt x="894" y="1019"/>
                  </a:lnTo>
                  <a:lnTo>
                    <a:pt x="894" y="1019"/>
                  </a:lnTo>
                  <a:lnTo>
                    <a:pt x="892" y="1019"/>
                  </a:lnTo>
                  <a:lnTo>
                    <a:pt x="887" y="1022"/>
                  </a:lnTo>
                  <a:lnTo>
                    <a:pt x="887" y="1022"/>
                  </a:lnTo>
                  <a:lnTo>
                    <a:pt x="882" y="1024"/>
                  </a:lnTo>
                  <a:lnTo>
                    <a:pt x="880" y="1024"/>
                  </a:lnTo>
                  <a:lnTo>
                    <a:pt x="880" y="1024"/>
                  </a:lnTo>
                  <a:lnTo>
                    <a:pt x="878" y="1024"/>
                  </a:lnTo>
                  <a:lnTo>
                    <a:pt x="873" y="1024"/>
                  </a:lnTo>
                  <a:lnTo>
                    <a:pt x="868" y="1022"/>
                  </a:lnTo>
                  <a:lnTo>
                    <a:pt x="866" y="1019"/>
                  </a:lnTo>
                  <a:lnTo>
                    <a:pt x="863" y="1019"/>
                  </a:lnTo>
                  <a:lnTo>
                    <a:pt x="863" y="1019"/>
                  </a:lnTo>
                  <a:lnTo>
                    <a:pt x="861" y="1019"/>
                  </a:lnTo>
                  <a:lnTo>
                    <a:pt x="859" y="1022"/>
                  </a:lnTo>
                  <a:lnTo>
                    <a:pt x="859" y="1022"/>
                  </a:lnTo>
                  <a:lnTo>
                    <a:pt x="856" y="1022"/>
                  </a:lnTo>
                  <a:lnTo>
                    <a:pt x="854" y="1022"/>
                  </a:lnTo>
                  <a:lnTo>
                    <a:pt x="844" y="1022"/>
                  </a:lnTo>
                  <a:lnTo>
                    <a:pt x="844" y="1022"/>
                  </a:lnTo>
                  <a:lnTo>
                    <a:pt x="844" y="1019"/>
                  </a:lnTo>
                  <a:lnTo>
                    <a:pt x="842" y="1019"/>
                  </a:lnTo>
                  <a:lnTo>
                    <a:pt x="842" y="1019"/>
                  </a:lnTo>
                  <a:lnTo>
                    <a:pt x="837" y="1019"/>
                  </a:lnTo>
                  <a:lnTo>
                    <a:pt x="835" y="1022"/>
                  </a:lnTo>
                  <a:lnTo>
                    <a:pt x="835" y="1022"/>
                  </a:lnTo>
                  <a:lnTo>
                    <a:pt x="833" y="1024"/>
                  </a:lnTo>
                  <a:lnTo>
                    <a:pt x="833" y="1024"/>
                  </a:lnTo>
                  <a:lnTo>
                    <a:pt x="830" y="1022"/>
                  </a:lnTo>
                  <a:lnTo>
                    <a:pt x="826" y="1022"/>
                  </a:lnTo>
                  <a:lnTo>
                    <a:pt x="823" y="1022"/>
                  </a:lnTo>
                  <a:lnTo>
                    <a:pt x="821" y="1022"/>
                  </a:lnTo>
                  <a:lnTo>
                    <a:pt x="821" y="1022"/>
                  </a:lnTo>
                  <a:lnTo>
                    <a:pt x="821" y="1022"/>
                  </a:lnTo>
                  <a:lnTo>
                    <a:pt x="818" y="1022"/>
                  </a:lnTo>
                  <a:lnTo>
                    <a:pt x="818" y="1024"/>
                  </a:lnTo>
                  <a:lnTo>
                    <a:pt x="816" y="1024"/>
                  </a:lnTo>
                  <a:lnTo>
                    <a:pt x="816" y="1024"/>
                  </a:lnTo>
                  <a:lnTo>
                    <a:pt x="811" y="1024"/>
                  </a:lnTo>
                  <a:lnTo>
                    <a:pt x="809" y="1024"/>
                  </a:lnTo>
                  <a:lnTo>
                    <a:pt x="809" y="1024"/>
                  </a:lnTo>
                  <a:lnTo>
                    <a:pt x="809" y="1024"/>
                  </a:lnTo>
                  <a:lnTo>
                    <a:pt x="807" y="1022"/>
                  </a:lnTo>
                  <a:lnTo>
                    <a:pt x="807" y="1022"/>
                  </a:lnTo>
                  <a:lnTo>
                    <a:pt x="807" y="1019"/>
                  </a:lnTo>
                  <a:lnTo>
                    <a:pt x="807" y="1017"/>
                  </a:lnTo>
                  <a:lnTo>
                    <a:pt x="804" y="1017"/>
                  </a:lnTo>
                  <a:lnTo>
                    <a:pt x="804" y="1017"/>
                  </a:lnTo>
                  <a:lnTo>
                    <a:pt x="802" y="1015"/>
                  </a:lnTo>
                  <a:lnTo>
                    <a:pt x="802" y="1015"/>
                  </a:lnTo>
                  <a:lnTo>
                    <a:pt x="800" y="1015"/>
                  </a:lnTo>
                  <a:lnTo>
                    <a:pt x="797" y="1010"/>
                  </a:lnTo>
                  <a:lnTo>
                    <a:pt x="797" y="1010"/>
                  </a:lnTo>
                  <a:lnTo>
                    <a:pt x="797" y="1008"/>
                  </a:lnTo>
                  <a:lnTo>
                    <a:pt x="792" y="1008"/>
                  </a:lnTo>
                  <a:lnTo>
                    <a:pt x="790" y="1008"/>
                  </a:lnTo>
                  <a:lnTo>
                    <a:pt x="783" y="1008"/>
                  </a:lnTo>
                  <a:lnTo>
                    <a:pt x="778" y="1008"/>
                  </a:lnTo>
                  <a:lnTo>
                    <a:pt x="778" y="1008"/>
                  </a:lnTo>
                  <a:lnTo>
                    <a:pt x="774" y="1010"/>
                  </a:lnTo>
                  <a:lnTo>
                    <a:pt x="771" y="1012"/>
                  </a:lnTo>
                  <a:lnTo>
                    <a:pt x="769" y="1012"/>
                  </a:lnTo>
                  <a:lnTo>
                    <a:pt x="766" y="1005"/>
                  </a:lnTo>
                  <a:lnTo>
                    <a:pt x="766" y="1005"/>
                  </a:lnTo>
                  <a:lnTo>
                    <a:pt x="769" y="1003"/>
                  </a:lnTo>
                  <a:lnTo>
                    <a:pt x="769" y="1003"/>
                  </a:lnTo>
                  <a:lnTo>
                    <a:pt x="769" y="1000"/>
                  </a:lnTo>
                  <a:lnTo>
                    <a:pt x="766" y="998"/>
                  </a:lnTo>
                  <a:lnTo>
                    <a:pt x="764" y="993"/>
                  </a:lnTo>
                  <a:lnTo>
                    <a:pt x="764" y="993"/>
                  </a:lnTo>
                  <a:lnTo>
                    <a:pt x="764" y="991"/>
                  </a:lnTo>
                  <a:lnTo>
                    <a:pt x="764" y="991"/>
                  </a:lnTo>
                  <a:lnTo>
                    <a:pt x="769" y="986"/>
                  </a:lnTo>
                  <a:lnTo>
                    <a:pt x="769" y="986"/>
                  </a:lnTo>
                  <a:lnTo>
                    <a:pt x="771" y="984"/>
                  </a:lnTo>
                  <a:lnTo>
                    <a:pt x="771" y="982"/>
                  </a:lnTo>
                  <a:lnTo>
                    <a:pt x="774" y="977"/>
                  </a:lnTo>
                  <a:lnTo>
                    <a:pt x="774" y="974"/>
                  </a:lnTo>
                  <a:lnTo>
                    <a:pt x="774" y="974"/>
                  </a:lnTo>
                  <a:lnTo>
                    <a:pt x="771" y="974"/>
                  </a:lnTo>
                  <a:lnTo>
                    <a:pt x="771" y="974"/>
                  </a:lnTo>
                  <a:lnTo>
                    <a:pt x="769" y="974"/>
                  </a:lnTo>
                  <a:lnTo>
                    <a:pt x="766" y="974"/>
                  </a:lnTo>
                  <a:lnTo>
                    <a:pt x="766" y="974"/>
                  </a:lnTo>
                  <a:lnTo>
                    <a:pt x="764" y="974"/>
                  </a:lnTo>
                  <a:lnTo>
                    <a:pt x="764" y="972"/>
                  </a:lnTo>
                  <a:lnTo>
                    <a:pt x="762" y="972"/>
                  </a:lnTo>
                  <a:lnTo>
                    <a:pt x="762" y="970"/>
                  </a:lnTo>
                  <a:lnTo>
                    <a:pt x="762" y="967"/>
                  </a:lnTo>
                  <a:lnTo>
                    <a:pt x="762" y="965"/>
                  </a:lnTo>
                  <a:lnTo>
                    <a:pt x="762" y="965"/>
                  </a:lnTo>
                  <a:lnTo>
                    <a:pt x="748" y="958"/>
                  </a:lnTo>
                  <a:lnTo>
                    <a:pt x="743" y="958"/>
                  </a:lnTo>
                  <a:lnTo>
                    <a:pt x="738" y="960"/>
                  </a:lnTo>
                  <a:lnTo>
                    <a:pt x="738" y="960"/>
                  </a:lnTo>
                  <a:lnTo>
                    <a:pt x="736" y="963"/>
                  </a:lnTo>
                  <a:lnTo>
                    <a:pt x="736" y="965"/>
                  </a:lnTo>
                  <a:lnTo>
                    <a:pt x="733" y="967"/>
                  </a:lnTo>
                  <a:lnTo>
                    <a:pt x="733" y="967"/>
                  </a:lnTo>
                  <a:lnTo>
                    <a:pt x="733" y="970"/>
                  </a:lnTo>
                  <a:lnTo>
                    <a:pt x="733" y="974"/>
                  </a:lnTo>
                  <a:lnTo>
                    <a:pt x="733" y="974"/>
                  </a:lnTo>
                  <a:lnTo>
                    <a:pt x="733" y="977"/>
                  </a:lnTo>
                  <a:lnTo>
                    <a:pt x="731" y="977"/>
                  </a:lnTo>
                  <a:lnTo>
                    <a:pt x="729" y="977"/>
                  </a:lnTo>
                  <a:lnTo>
                    <a:pt x="729" y="977"/>
                  </a:lnTo>
                  <a:lnTo>
                    <a:pt x="726" y="979"/>
                  </a:lnTo>
                  <a:lnTo>
                    <a:pt x="726" y="979"/>
                  </a:lnTo>
                  <a:lnTo>
                    <a:pt x="726" y="979"/>
                  </a:lnTo>
                  <a:lnTo>
                    <a:pt x="724" y="979"/>
                  </a:lnTo>
                  <a:lnTo>
                    <a:pt x="719" y="979"/>
                  </a:lnTo>
                  <a:lnTo>
                    <a:pt x="712" y="979"/>
                  </a:lnTo>
                  <a:lnTo>
                    <a:pt x="712" y="979"/>
                  </a:lnTo>
                  <a:lnTo>
                    <a:pt x="710" y="979"/>
                  </a:lnTo>
                  <a:lnTo>
                    <a:pt x="707" y="979"/>
                  </a:lnTo>
                  <a:lnTo>
                    <a:pt x="705" y="977"/>
                  </a:lnTo>
                  <a:lnTo>
                    <a:pt x="703" y="977"/>
                  </a:lnTo>
                  <a:lnTo>
                    <a:pt x="698" y="979"/>
                  </a:lnTo>
                  <a:lnTo>
                    <a:pt x="695" y="979"/>
                  </a:lnTo>
                  <a:lnTo>
                    <a:pt x="695" y="979"/>
                  </a:lnTo>
                  <a:lnTo>
                    <a:pt x="691" y="979"/>
                  </a:lnTo>
                  <a:lnTo>
                    <a:pt x="691" y="979"/>
                  </a:lnTo>
                  <a:lnTo>
                    <a:pt x="688" y="979"/>
                  </a:lnTo>
                  <a:lnTo>
                    <a:pt x="684" y="974"/>
                  </a:lnTo>
                  <a:lnTo>
                    <a:pt x="679" y="972"/>
                  </a:lnTo>
                  <a:lnTo>
                    <a:pt x="679" y="972"/>
                  </a:lnTo>
                  <a:lnTo>
                    <a:pt x="679" y="972"/>
                  </a:lnTo>
                  <a:lnTo>
                    <a:pt x="667" y="960"/>
                  </a:lnTo>
                  <a:lnTo>
                    <a:pt x="665" y="958"/>
                  </a:lnTo>
                  <a:lnTo>
                    <a:pt x="665" y="956"/>
                  </a:lnTo>
                  <a:lnTo>
                    <a:pt x="662" y="951"/>
                  </a:lnTo>
                  <a:lnTo>
                    <a:pt x="662" y="948"/>
                  </a:lnTo>
                  <a:lnTo>
                    <a:pt x="665" y="948"/>
                  </a:lnTo>
                  <a:lnTo>
                    <a:pt x="669" y="948"/>
                  </a:lnTo>
                  <a:lnTo>
                    <a:pt x="674" y="946"/>
                  </a:lnTo>
                  <a:lnTo>
                    <a:pt x="677" y="946"/>
                  </a:lnTo>
                  <a:lnTo>
                    <a:pt x="677" y="946"/>
                  </a:lnTo>
                  <a:lnTo>
                    <a:pt x="677" y="944"/>
                  </a:lnTo>
                  <a:lnTo>
                    <a:pt x="677" y="941"/>
                  </a:lnTo>
                  <a:lnTo>
                    <a:pt x="677" y="941"/>
                  </a:lnTo>
                  <a:lnTo>
                    <a:pt x="677" y="939"/>
                  </a:lnTo>
                  <a:lnTo>
                    <a:pt x="674" y="932"/>
                  </a:lnTo>
                  <a:lnTo>
                    <a:pt x="674" y="932"/>
                  </a:lnTo>
                  <a:lnTo>
                    <a:pt x="674" y="929"/>
                  </a:lnTo>
                  <a:lnTo>
                    <a:pt x="674" y="929"/>
                  </a:lnTo>
                  <a:lnTo>
                    <a:pt x="677" y="927"/>
                  </a:lnTo>
                  <a:lnTo>
                    <a:pt x="677" y="927"/>
                  </a:lnTo>
                  <a:lnTo>
                    <a:pt x="677" y="925"/>
                  </a:lnTo>
                  <a:lnTo>
                    <a:pt x="674" y="922"/>
                  </a:lnTo>
                  <a:lnTo>
                    <a:pt x="674" y="920"/>
                  </a:lnTo>
                  <a:lnTo>
                    <a:pt x="672" y="918"/>
                  </a:lnTo>
                  <a:lnTo>
                    <a:pt x="672" y="918"/>
                  </a:lnTo>
                  <a:lnTo>
                    <a:pt x="665" y="915"/>
                  </a:lnTo>
                  <a:lnTo>
                    <a:pt x="665" y="913"/>
                  </a:lnTo>
                  <a:lnTo>
                    <a:pt x="662" y="911"/>
                  </a:lnTo>
                  <a:lnTo>
                    <a:pt x="660" y="911"/>
                  </a:lnTo>
                  <a:lnTo>
                    <a:pt x="660" y="908"/>
                  </a:lnTo>
                  <a:lnTo>
                    <a:pt x="660" y="906"/>
                  </a:lnTo>
                  <a:lnTo>
                    <a:pt x="662" y="901"/>
                  </a:lnTo>
                  <a:lnTo>
                    <a:pt x="662" y="899"/>
                  </a:lnTo>
                  <a:lnTo>
                    <a:pt x="662" y="894"/>
                  </a:lnTo>
                  <a:lnTo>
                    <a:pt x="662" y="892"/>
                  </a:lnTo>
                  <a:lnTo>
                    <a:pt x="662" y="892"/>
                  </a:lnTo>
                  <a:lnTo>
                    <a:pt x="662" y="889"/>
                  </a:lnTo>
                  <a:lnTo>
                    <a:pt x="662" y="889"/>
                  </a:lnTo>
                  <a:lnTo>
                    <a:pt x="662" y="887"/>
                  </a:lnTo>
                  <a:lnTo>
                    <a:pt x="662" y="887"/>
                  </a:lnTo>
                  <a:lnTo>
                    <a:pt x="662" y="887"/>
                  </a:lnTo>
                  <a:lnTo>
                    <a:pt x="662" y="885"/>
                  </a:lnTo>
                  <a:lnTo>
                    <a:pt x="662" y="885"/>
                  </a:lnTo>
                  <a:lnTo>
                    <a:pt x="662" y="882"/>
                  </a:lnTo>
                  <a:lnTo>
                    <a:pt x="665" y="882"/>
                  </a:lnTo>
                  <a:lnTo>
                    <a:pt x="669" y="882"/>
                  </a:lnTo>
                  <a:lnTo>
                    <a:pt x="669" y="882"/>
                  </a:lnTo>
                  <a:lnTo>
                    <a:pt x="672" y="880"/>
                  </a:lnTo>
                  <a:lnTo>
                    <a:pt x="674" y="880"/>
                  </a:lnTo>
                  <a:lnTo>
                    <a:pt x="674" y="882"/>
                  </a:lnTo>
                  <a:lnTo>
                    <a:pt x="677" y="882"/>
                  </a:lnTo>
                  <a:lnTo>
                    <a:pt x="677" y="882"/>
                  </a:lnTo>
                  <a:lnTo>
                    <a:pt x="679" y="882"/>
                  </a:lnTo>
                  <a:lnTo>
                    <a:pt x="679" y="882"/>
                  </a:lnTo>
                  <a:lnTo>
                    <a:pt x="681" y="880"/>
                  </a:lnTo>
                  <a:lnTo>
                    <a:pt x="681" y="880"/>
                  </a:lnTo>
                  <a:lnTo>
                    <a:pt x="681" y="880"/>
                  </a:lnTo>
                  <a:lnTo>
                    <a:pt x="684" y="880"/>
                  </a:lnTo>
                  <a:lnTo>
                    <a:pt x="684" y="880"/>
                  </a:lnTo>
                  <a:lnTo>
                    <a:pt x="686" y="877"/>
                  </a:lnTo>
                  <a:lnTo>
                    <a:pt x="686" y="877"/>
                  </a:lnTo>
                  <a:lnTo>
                    <a:pt x="686" y="877"/>
                  </a:lnTo>
                  <a:lnTo>
                    <a:pt x="686" y="877"/>
                  </a:lnTo>
                  <a:lnTo>
                    <a:pt x="686" y="875"/>
                  </a:lnTo>
                  <a:lnTo>
                    <a:pt x="686" y="875"/>
                  </a:lnTo>
                  <a:lnTo>
                    <a:pt x="684" y="875"/>
                  </a:lnTo>
                  <a:lnTo>
                    <a:pt x="684" y="873"/>
                  </a:lnTo>
                  <a:lnTo>
                    <a:pt x="681" y="873"/>
                  </a:lnTo>
                  <a:lnTo>
                    <a:pt x="679" y="873"/>
                  </a:lnTo>
                  <a:lnTo>
                    <a:pt x="677" y="870"/>
                  </a:lnTo>
                  <a:lnTo>
                    <a:pt x="677" y="870"/>
                  </a:lnTo>
                  <a:lnTo>
                    <a:pt x="677" y="873"/>
                  </a:lnTo>
                  <a:lnTo>
                    <a:pt x="674" y="873"/>
                  </a:lnTo>
                  <a:lnTo>
                    <a:pt x="674" y="873"/>
                  </a:lnTo>
                  <a:lnTo>
                    <a:pt x="672" y="873"/>
                  </a:lnTo>
                  <a:lnTo>
                    <a:pt x="669" y="873"/>
                  </a:lnTo>
                  <a:lnTo>
                    <a:pt x="667" y="870"/>
                  </a:lnTo>
                  <a:lnTo>
                    <a:pt x="665" y="868"/>
                  </a:lnTo>
                  <a:lnTo>
                    <a:pt x="665" y="868"/>
                  </a:lnTo>
                  <a:lnTo>
                    <a:pt x="665" y="866"/>
                  </a:lnTo>
                  <a:lnTo>
                    <a:pt x="665" y="868"/>
                  </a:lnTo>
                  <a:lnTo>
                    <a:pt x="662" y="868"/>
                  </a:lnTo>
                  <a:lnTo>
                    <a:pt x="662" y="870"/>
                  </a:lnTo>
                  <a:lnTo>
                    <a:pt x="655" y="868"/>
                  </a:lnTo>
                  <a:lnTo>
                    <a:pt x="651" y="868"/>
                  </a:lnTo>
                  <a:lnTo>
                    <a:pt x="648" y="868"/>
                  </a:lnTo>
                  <a:lnTo>
                    <a:pt x="646" y="870"/>
                  </a:lnTo>
                  <a:lnTo>
                    <a:pt x="646" y="870"/>
                  </a:lnTo>
                  <a:lnTo>
                    <a:pt x="643" y="870"/>
                  </a:lnTo>
                  <a:lnTo>
                    <a:pt x="641" y="866"/>
                  </a:lnTo>
                  <a:lnTo>
                    <a:pt x="641" y="866"/>
                  </a:lnTo>
                  <a:lnTo>
                    <a:pt x="639" y="866"/>
                  </a:lnTo>
                  <a:lnTo>
                    <a:pt x="634" y="866"/>
                  </a:lnTo>
                  <a:lnTo>
                    <a:pt x="632" y="866"/>
                  </a:lnTo>
                  <a:lnTo>
                    <a:pt x="629" y="866"/>
                  </a:lnTo>
                  <a:lnTo>
                    <a:pt x="629" y="866"/>
                  </a:lnTo>
                  <a:lnTo>
                    <a:pt x="627" y="863"/>
                  </a:lnTo>
                  <a:lnTo>
                    <a:pt x="625" y="863"/>
                  </a:lnTo>
                  <a:lnTo>
                    <a:pt x="625" y="863"/>
                  </a:lnTo>
                  <a:lnTo>
                    <a:pt x="622" y="863"/>
                  </a:lnTo>
                  <a:lnTo>
                    <a:pt x="622" y="863"/>
                  </a:lnTo>
                  <a:lnTo>
                    <a:pt x="622" y="861"/>
                  </a:lnTo>
                  <a:lnTo>
                    <a:pt x="622" y="859"/>
                  </a:lnTo>
                  <a:lnTo>
                    <a:pt x="622" y="859"/>
                  </a:lnTo>
                  <a:lnTo>
                    <a:pt x="620" y="856"/>
                  </a:lnTo>
                  <a:lnTo>
                    <a:pt x="620" y="856"/>
                  </a:lnTo>
                  <a:lnTo>
                    <a:pt x="617" y="859"/>
                  </a:lnTo>
                  <a:lnTo>
                    <a:pt x="617" y="861"/>
                  </a:lnTo>
                  <a:lnTo>
                    <a:pt x="615" y="863"/>
                  </a:lnTo>
                  <a:lnTo>
                    <a:pt x="615" y="866"/>
                  </a:lnTo>
                  <a:lnTo>
                    <a:pt x="615" y="866"/>
                  </a:lnTo>
                  <a:lnTo>
                    <a:pt x="613" y="870"/>
                  </a:lnTo>
                  <a:lnTo>
                    <a:pt x="610" y="873"/>
                  </a:lnTo>
                  <a:lnTo>
                    <a:pt x="610" y="873"/>
                  </a:lnTo>
                  <a:lnTo>
                    <a:pt x="613" y="880"/>
                  </a:lnTo>
                  <a:lnTo>
                    <a:pt x="615" y="892"/>
                  </a:lnTo>
                  <a:lnTo>
                    <a:pt x="615" y="899"/>
                  </a:lnTo>
                  <a:lnTo>
                    <a:pt x="615" y="901"/>
                  </a:lnTo>
                  <a:lnTo>
                    <a:pt x="606" y="908"/>
                  </a:lnTo>
                  <a:lnTo>
                    <a:pt x="599" y="908"/>
                  </a:lnTo>
                  <a:lnTo>
                    <a:pt x="596" y="913"/>
                  </a:lnTo>
                  <a:lnTo>
                    <a:pt x="594" y="911"/>
                  </a:lnTo>
                  <a:lnTo>
                    <a:pt x="594" y="911"/>
                  </a:lnTo>
                  <a:lnTo>
                    <a:pt x="591" y="908"/>
                  </a:lnTo>
                  <a:lnTo>
                    <a:pt x="591" y="903"/>
                  </a:lnTo>
                  <a:lnTo>
                    <a:pt x="589" y="903"/>
                  </a:lnTo>
                  <a:lnTo>
                    <a:pt x="587" y="903"/>
                  </a:lnTo>
                  <a:lnTo>
                    <a:pt x="587" y="903"/>
                  </a:lnTo>
                  <a:lnTo>
                    <a:pt x="584" y="903"/>
                  </a:lnTo>
                  <a:lnTo>
                    <a:pt x="584" y="906"/>
                  </a:lnTo>
                  <a:lnTo>
                    <a:pt x="582" y="906"/>
                  </a:lnTo>
                  <a:lnTo>
                    <a:pt x="580" y="903"/>
                  </a:lnTo>
                  <a:lnTo>
                    <a:pt x="580" y="906"/>
                  </a:lnTo>
                  <a:lnTo>
                    <a:pt x="577" y="906"/>
                  </a:lnTo>
                  <a:lnTo>
                    <a:pt x="577" y="908"/>
                  </a:lnTo>
                  <a:lnTo>
                    <a:pt x="575" y="911"/>
                  </a:lnTo>
                  <a:lnTo>
                    <a:pt x="565" y="915"/>
                  </a:lnTo>
                  <a:lnTo>
                    <a:pt x="563" y="915"/>
                  </a:lnTo>
                  <a:lnTo>
                    <a:pt x="563" y="918"/>
                  </a:lnTo>
                  <a:lnTo>
                    <a:pt x="563" y="920"/>
                  </a:lnTo>
                  <a:lnTo>
                    <a:pt x="563" y="920"/>
                  </a:lnTo>
                  <a:lnTo>
                    <a:pt x="563" y="922"/>
                  </a:lnTo>
                  <a:lnTo>
                    <a:pt x="561" y="922"/>
                  </a:lnTo>
                  <a:lnTo>
                    <a:pt x="561" y="922"/>
                  </a:lnTo>
                  <a:lnTo>
                    <a:pt x="561" y="925"/>
                  </a:lnTo>
                  <a:lnTo>
                    <a:pt x="561" y="927"/>
                  </a:lnTo>
                  <a:lnTo>
                    <a:pt x="563" y="929"/>
                  </a:lnTo>
                  <a:lnTo>
                    <a:pt x="565" y="929"/>
                  </a:lnTo>
                  <a:lnTo>
                    <a:pt x="565" y="929"/>
                  </a:lnTo>
                  <a:lnTo>
                    <a:pt x="568" y="934"/>
                  </a:lnTo>
                  <a:lnTo>
                    <a:pt x="568" y="939"/>
                  </a:lnTo>
                  <a:lnTo>
                    <a:pt x="570" y="937"/>
                  </a:lnTo>
                  <a:lnTo>
                    <a:pt x="570" y="937"/>
                  </a:lnTo>
                  <a:lnTo>
                    <a:pt x="573" y="937"/>
                  </a:lnTo>
                  <a:lnTo>
                    <a:pt x="573" y="937"/>
                  </a:lnTo>
                  <a:lnTo>
                    <a:pt x="575" y="939"/>
                  </a:lnTo>
                  <a:lnTo>
                    <a:pt x="573" y="939"/>
                  </a:lnTo>
                  <a:lnTo>
                    <a:pt x="573" y="939"/>
                  </a:lnTo>
                  <a:lnTo>
                    <a:pt x="570" y="941"/>
                  </a:lnTo>
                  <a:lnTo>
                    <a:pt x="568" y="941"/>
                  </a:lnTo>
                  <a:lnTo>
                    <a:pt x="565" y="944"/>
                  </a:lnTo>
                  <a:lnTo>
                    <a:pt x="565" y="951"/>
                  </a:lnTo>
                  <a:lnTo>
                    <a:pt x="563" y="953"/>
                  </a:lnTo>
                  <a:lnTo>
                    <a:pt x="561" y="956"/>
                  </a:lnTo>
                  <a:lnTo>
                    <a:pt x="561" y="958"/>
                  </a:lnTo>
                  <a:lnTo>
                    <a:pt x="561" y="958"/>
                  </a:lnTo>
                  <a:lnTo>
                    <a:pt x="561" y="960"/>
                  </a:lnTo>
                  <a:lnTo>
                    <a:pt x="558" y="960"/>
                  </a:lnTo>
                  <a:lnTo>
                    <a:pt x="558" y="960"/>
                  </a:lnTo>
                  <a:lnTo>
                    <a:pt x="558" y="960"/>
                  </a:lnTo>
                  <a:lnTo>
                    <a:pt x="558" y="963"/>
                  </a:lnTo>
                  <a:lnTo>
                    <a:pt x="556" y="965"/>
                  </a:lnTo>
                  <a:lnTo>
                    <a:pt x="556" y="965"/>
                  </a:lnTo>
                  <a:lnTo>
                    <a:pt x="551" y="965"/>
                  </a:lnTo>
                  <a:lnTo>
                    <a:pt x="542" y="972"/>
                  </a:lnTo>
                  <a:lnTo>
                    <a:pt x="539" y="972"/>
                  </a:lnTo>
                  <a:lnTo>
                    <a:pt x="539" y="974"/>
                  </a:lnTo>
                  <a:lnTo>
                    <a:pt x="537" y="974"/>
                  </a:lnTo>
                  <a:lnTo>
                    <a:pt x="535" y="974"/>
                  </a:lnTo>
                  <a:lnTo>
                    <a:pt x="535" y="977"/>
                  </a:lnTo>
                  <a:lnTo>
                    <a:pt x="537" y="979"/>
                  </a:lnTo>
                  <a:lnTo>
                    <a:pt x="535" y="982"/>
                  </a:lnTo>
                  <a:lnTo>
                    <a:pt x="535" y="984"/>
                  </a:lnTo>
                  <a:lnTo>
                    <a:pt x="530" y="982"/>
                  </a:lnTo>
                  <a:lnTo>
                    <a:pt x="528" y="982"/>
                  </a:lnTo>
                  <a:lnTo>
                    <a:pt x="525" y="984"/>
                  </a:lnTo>
                  <a:lnTo>
                    <a:pt x="518" y="991"/>
                  </a:lnTo>
                  <a:lnTo>
                    <a:pt x="516" y="993"/>
                  </a:lnTo>
                  <a:lnTo>
                    <a:pt x="516" y="998"/>
                  </a:lnTo>
                  <a:lnTo>
                    <a:pt x="513" y="1000"/>
                  </a:lnTo>
                  <a:lnTo>
                    <a:pt x="511" y="1000"/>
                  </a:lnTo>
                  <a:lnTo>
                    <a:pt x="511" y="1000"/>
                  </a:lnTo>
                  <a:lnTo>
                    <a:pt x="509" y="1000"/>
                  </a:lnTo>
                  <a:lnTo>
                    <a:pt x="509" y="1000"/>
                  </a:lnTo>
                  <a:lnTo>
                    <a:pt x="506" y="1000"/>
                  </a:lnTo>
                  <a:lnTo>
                    <a:pt x="504" y="998"/>
                  </a:lnTo>
                  <a:lnTo>
                    <a:pt x="502" y="1000"/>
                  </a:lnTo>
                  <a:lnTo>
                    <a:pt x="499" y="1000"/>
                  </a:lnTo>
                  <a:lnTo>
                    <a:pt x="499" y="1000"/>
                  </a:lnTo>
                  <a:lnTo>
                    <a:pt x="497" y="1000"/>
                  </a:lnTo>
                  <a:lnTo>
                    <a:pt x="494" y="1000"/>
                  </a:lnTo>
                  <a:lnTo>
                    <a:pt x="494" y="998"/>
                  </a:lnTo>
                  <a:lnTo>
                    <a:pt x="492" y="996"/>
                  </a:lnTo>
                  <a:lnTo>
                    <a:pt x="492" y="996"/>
                  </a:lnTo>
                  <a:lnTo>
                    <a:pt x="490" y="1000"/>
                  </a:lnTo>
                  <a:lnTo>
                    <a:pt x="485" y="1005"/>
                  </a:lnTo>
                  <a:lnTo>
                    <a:pt x="483" y="1010"/>
                  </a:lnTo>
                  <a:lnTo>
                    <a:pt x="483" y="1012"/>
                  </a:lnTo>
                  <a:lnTo>
                    <a:pt x="483" y="1015"/>
                  </a:lnTo>
                  <a:lnTo>
                    <a:pt x="483" y="1019"/>
                  </a:lnTo>
                  <a:lnTo>
                    <a:pt x="483" y="1031"/>
                  </a:lnTo>
                  <a:lnTo>
                    <a:pt x="483" y="1034"/>
                  </a:lnTo>
                  <a:lnTo>
                    <a:pt x="483" y="1036"/>
                  </a:lnTo>
                  <a:lnTo>
                    <a:pt x="478" y="1038"/>
                  </a:lnTo>
                  <a:lnTo>
                    <a:pt x="478" y="1041"/>
                  </a:lnTo>
                  <a:lnTo>
                    <a:pt x="478" y="1041"/>
                  </a:lnTo>
                  <a:lnTo>
                    <a:pt x="478" y="1043"/>
                  </a:lnTo>
                  <a:lnTo>
                    <a:pt x="478" y="1043"/>
                  </a:lnTo>
                  <a:lnTo>
                    <a:pt x="478" y="1043"/>
                  </a:lnTo>
                  <a:lnTo>
                    <a:pt x="478" y="1045"/>
                  </a:lnTo>
                  <a:lnTo>
                    <a:pt x="478" y="1045"/>
                  </a:lnTo>
                  <a:lnTo>
                    <a:pt x="478" y="1048"/>
                  </a:lnTo>
                  <a:lnTo>
                    <a:pt x="478" y="1048"/>
                  </a:lnTo>
                  <a:lnTo>
                    <a:pt x="478" y="1052"/>
                  </a:lnTo>
                  <a:lnTo>
                    <a:pt x="478" y="1057"/>
                  </a:lnTo>
                  <a:lnTo>
                    <a:pt x="480" y="1062"/>
                  </a:lnTo>
                  <a:lnTo>
                    <a:pt x="483" y="1067"/>
                  </a:lnTo>
                  <a:lnTo>
                    <a:pt x="485" y="1071"/>
                  </a:lnTo>
                  <a:lnTo>
                    <a:pt x="485" y="1079"/>
                  </a:lnTo>
                  <a:lnTo>
                    <a:pt x="487" y="1081"/>
                  </a:lnTo>
                  <a:lnTo>
                    <a:pt x="487" y="1081"/>
                  </a:lnTo>
                  <a:lnTo>
                    <a:pt x="487" y="1083"/>
                  </a:lnTo>
                  <a:lnTo>
                    <a:pt x="487" y="1086"/>
                  </a:lnTo>
                  <a:lnTo>
                    <a:pt x="487" y="1088"/>
                  </a:lnTo>
                  <a:lnTo>
                    <a:pt x="487" y="1090"/>
                  </a:lnTo>
                  <a:lnTo>
                    <a:pt x="487" y="1093"/>
                  </a:lnTo>
                  <a:lnTo>
                    <a:pt x="487" y="1095"/>
                  </a:lnTo>
                  <a:lnTo>
                    <a:pt x="487" y="1102"/>
                  </a:lnTo>
                  <a:lnTo>
                    <a:pt x="487" y="1105"/>
                  </a:lnTo>
                  <a:lnTo>
                    <a:pt x="490" y="1107"/>
                  </a:lnTo>
                  <a:lnTo>
                    <a:pt x="490" y="1107"/>
                  </a:lnTo>
                  <a:lnTo>
                    <a:pt x="490" y="1109"/>
                  </a:lnTo>
                  <a:lnTo>
                    <a:pt x="487" y="1112"/>
                  </a:lnTo>
                  <a:lnTo>
                    <a:pt x="487" y="1114"/>
                  </a:lnTo>
                  <a:lnTo>
                    <a:pt x="485" y="1114"/>
                  </a:lnTo>
                  <a:lnTo>
                    <a:pt x="485" y="1114"/>
                  </a:lnTo>
                  <a:lnTo>
                    <a:pt x="483" y="1114"/>
                  </a:lnTo>
                  <a:lnTo>
                    <a:pt x="483" y="1114"/>
                  </a:lnTo>
                  <a:lnTo>
                    <a:pt x="480" y="1116"/>
                  </a:lnTo>
                  <a:lnTo>
                    <a:pt x="480" y="1116"/>
                  </a:lnTo>
                  <a:lnTo>
                    <a:pt x="483" y="1119"/>
                  </a:lnTo>
                  <a:lnTo>
                    <a:pt x="480" y="1119"/>
                  </a:lnTo>
                  <a:lnTo>
                    <a:pt x="480" y="1119"/>
                  </a:lnTo>
                  <a:lnTo>
                    <a:pt x="480" y="1121"/>
                  </a:lnTo>
                  <a:lnTo>
                    <a:pt x="480" y="1121"/>
                  </a:lnTo>
                  <a:lnTo>
                    <a:pt x="480" y="1121"/>
                  </a:lnTo>
                  <a:lnTo>
                    <a:pt x="480" y="1126"/>
                  </a:lnTo>
                  <a:lnTo>
                    <a:pt x="480" y="1126"/>
                  </a:lnTo>
                  <a:lnTo>
                    <a:pt x="480" y="1128"/>
                  </a:lnTo>
                  <a:lnTo>
                    <a:pt x="478" y="1131"/>
                  </a:lnTo>
                  <a:lnTo>
                    <a:pt x="476" y="1133"/>
                  </a:lnTo>
                  <a:lnTo>
                    <a:pt x="473" y="1133"/>
                  </a:lnTo>
                  <a:lnTo>
                    <a:pt x="468" y="1131"/>
                  </a:lnTo>
                  <a:lnTo>
                    <a:pt x="466" y="1128"/>
                  </a:lnTo>
                  <a:lnTo>
                    <a:pt x="466" y="1128"/>
                  </a:lnTo>
                  <a:lnTo>
                    <a:pt x="466" y="1128"/>
                  </a:lnTo>
                  <a:lnTo>
                    <a:pt x="461" y="1131"/>
                  </a:lnTo>
                  <a:lnTo>
                    <a:pt x="457" y="1133"/>
                  </a:lnTo>
                  <a:lnTo>
                    <a:pt x="454" y="1133"/>
                  </a:lnTo>
                  <a:lnTo>
                    <a:pt x="452" y="1133"/>
                  </a:lnTo>
                  <a:lnTo>
                    <a:pt x="445" y="1140"/>
                  </a:lnTo>
                  <a:lnTo>
                    <a:pt x="442" y="1140"/>
                  </a:lnTo>
                  <a:lnTo>
                    <a:pt x="442" y="1140"/>
                  </a:lnTo>
                  <a:lnTo>
                    <a:pt x="440" y="1140"/>
                  </a:lnTo>
                  <a:lnTo>
                    <a:pt x="438" y="1140"/>
                  </a:lnTo>
                  <a:lnTo>
                    <a:pt x="435" y="1138"/>
                  </a:lnTo>
                  <a:lnTo>
                    <a:pt x="433" y="1133"/>
                  </a:lnTo>
                  <a:lnTo>
                    <a:pt x="433" y="1131"/>
                  </a:lnTo>
                  <a:lnTo>
                    <a:pt x="435" y="1128"/>
                  </a:lnTo>
                  <a:lnTo>
                    <a:pt x="435" y="1123"/>
                  </a:lnTo>
                  <a:lnTo>
                    <a:pt x="435" y="1121"/>
                  </a:lnTo>
                  <a:lnTo>
                    <a:pt x="433" y="1121"/>
                  </a:lnTo>
                  <a:lnTo>
                    <a:pt x="431" y="1119"/>
                  </a:lnTo>
                  <a:lnTo>
                    <a:pt x="428" y="1119"/>
                  </a:lnTo>
                  <a:lnTo>
                    <a:pt x="428" y="1119"/>
                  </a:lnTo>
                  <a:lnTo>
                    <a:pt x="421" y="1121"/>
                  </a:lnTo>
                  <a:lnTo>
                    <a:pt x="416" y="1123"/>
                  </a:lnTo>
                  <a:lnTo>
                    <a:pt x="414" y="1123"/>
                  </a:lnTo>
                  <a:lnTo>
                    <a:pt x="412" y="1121"/>
                  </a:lnTo>
                  <a:lnTo>
                    <a:pt x="409" y="1121"/>
                  </a:lnTo>
                  <a:lnTo>
                    <a:pt x="407" y="1123"/>
                  </a:lnTo>
                  <a:lnTo>
                    <a:pt x="405" y="1126"/>
                  </a:lnTo>
                  <a:lnTo>
                    <a:pt x="402" y="1128"/>
                  </a:lnTo>
                  <a:lnTo>
                    <a:pt x="400" y="1128"/>
                  </a:lnTo>
                  <a:lnTo>
                    <a:pt x="398" y="1128"/>
                  </a:lnTo>
                  <a:lnTo>
                    <a:pt x="395" y="1128"/>
                  </a:lnTo>
                  <a:lnTo>
                    <a:pt x="393" y="1128"/>
                  </a:lnTo>
                  <a:lnTo>
                    <a:pt x="390" y="1128"/>
                  </a:lnTo>
                  <a:lnTo>
                    <a:pt x="388" y="1131"/>
                  </a:lnTo>
                  <a:lnTo>
                    <a:pt x="388" y="1133"/>
                  </a:lnTo>
                  <a:lnTo>
                    <a:pt x="386" y="1133"/>
                  </a:lnTo>
                  <a:lnTo>
                    <a:pt x="376" y="1138"/>
                  </a:lnTo>
                  <a:lnTo>
                    <a:pt x="374" y="1140"/>
                  </a:lnTo>
                  <a:lnTo>
                    <a:pt x="372" y="1142"/>
                  </a:lnTo>
                  <a:lnTo>
                    <a:pt x="372" y="1142"/>
                  </a:lnTo>
                  <a:lnTo>
                    <a:pt x="369" y="1142"/>
                  </a:lnTo>
                  <a:lnTo>
                    <a:pt x="369" y="1142"/>
                  </a:lnTo>
                  <a:lnTo>
                    <a:pt x="348" y="1135"/>
                  </a:lnTo>
                  <a:lnTo>
                    <a:pt x="348" y="1135"/>
                  </a:lnTo>
                  <a:lnTo>
                    <a:pt x="348" y="1138"/>
                  </a:lnTo>
                  <a:lnTo>
                    <a:pt x="348" y="1138"/>
                  </a:lnTo>
                  <a:lnTo>
                    <a:pt x="343" y="1140"/>
                  </a:lnTo>
                  <a:lnTo>
                    <a:pt x="343" y="1142"/>
                  </a:lnTo>
                  <a:lnTo>
                    <a:pt x="341" y="1142"/>
                  </a:lnTo>
                  <a:lnTo>
                    <a:pt x="341" y="1142"/>
                  </a:lnTo>
                  <a:lnTo>
                    <a:pt x="338" y="1142"/>
                  </a:lnTo>
                  <a:lnTo>
                    <a:pt x="338" y="1142"/>
                  </a:lnTo>
                  <a:lnTo>
                    <a:pt x="338" y="1142"/>
                  </a:lnTo>
                  <a:lnTo>
                    <a:pt x="338" y="1142"/>
                  </a:lnTo>
                  <a:lnTo>
                    <a:pt x="338" y="1140"/>
                  </a:lnTo>
                  <a:lnTo>
                    <a:pt x="336" y="1138"/>
                  </a:lnTo>
                  <a:lnTo>
                    <a:pt x="334" y="1138"/>
                  </a:lnTo>
                  <a:lnTo>
                    <a:pt x="334" y="1135"/>
                  </a:lnTo>
                  <a:lnTo>
                    <a:pt x="334" y="1133"/>
                  </a:lnTo>
                  <a:lnTo>
                    <a:pt x="331" y="1133"/>
                  </a:lnTo>
                  <a:lnTo>
                    <a:pt x="331" y="1131"/>
                  </a:lnTo>
                  <a:lnTo>
                    <a:pt x="334" y="1128"/>
                  </a:lnTo>
                  <a:lnTo>
                    <a:pt x="334" y="1128"/>
                  </a:lnTo>
                  <a:lnTo>
                    <a:pt x="334" y="1126"/>
                  </a:lnTo>
                  <a:lnTo>
                    <a:pt x="334" y="1123"/>
                  </a:lnTo>
                  <a:lnTo>
                    <a:pt x="334" y="1123"/>
                  </a:lnTo>
                  <a:lnTo>
                    <a:pt x="331" y="1123"/>
                  </a:lnTo>
                  <a:lnTo>
                    <a:pt x="329" y="1119"/>
                  </a:lnTo>
                  <a:lnTo>
                    <a:pt x="322" y="1114"/>
                  </a:lnTo>
                  <a:lnTo>
                    <a:pt x="322" y="1112"/>
                  </a:lnTo>
                  <a:lnTo>
                    <a:pt x="322" y="1112"/>
                  </a:lnTo>
                  <a:lnTo>
                    <a:pt x="320" y="1112"/>
                  </a:lnTo>
                  <a:lnTo>
                    <a:pt x="320" y="1112"/>
                  </a:lnTo>
                  <a:lnTo>
                    <a:pt x="320" y="1112"/>
                  </a:lnTo>
                  <a:lnTo>
                    <a:pt x="317" y="1114"/>
                  </a:lnTo>
                  <a:lnTo>
                    <a:pt x="317" y="1114"/>
                  </a:lnTo>
                  <a:lnTo>
                    <a:pt x="317" y="1114"/>
                  </a:lnTo>
                  <a:lnTo>
                    <a:pt x="317" y="1114"/>
                  </a:lnTo>
                  <a:lnTo>
                    <a:pt x="315" y="1114"/>
                  </a:lnTo>
                  <a:lnTo>
                    <a:pt x="315" y="1114"/>
                  </a:lnTo>
                  <a:lnTo>
                    <a:pt x="312" y="1114"/>
                  </a:lnTo>
                  <a:lnTo>
                    <a:pt x="312" y="1112"/>
                  </a:lnTo>
                  <a:lnTo>
                    <a:pt x="312" y="1112"/>
                  </a:lnTo>
                  <a:lnTo>
                    <a:pt x="312" y="1112"/>
                  </a:lnTo>
                  <a:lnTo>
                    <a:pt x="312" y="1109"/>
                  </a:lnTo>
                  <a:lnTo>
                    <a:pt x="312" y="1109"/>
                  </a:lnTo>
                  <a:lnTo>
                    <a:pt x="312" y="1109"/>
                  </a:lnTo>
                  <a:lnTo>
                    <a:pt x="312" y="1107"/>
                  </a:lnTo>
                  <a:lnTo>
                    <a:pt x="312" y="1107"/>
                  </a:lnTo>
                  <a:lnTo>
                    <a:pt x="312" y="1105"/>
                  </a:lnTo>
                  <a:lnTo>
                    <a:pt x="312" y="1105"/>
                  </a:lnTo>
                  <a:lnTo>
                    <a:pt x="312" y="1102"/>
                  </a:lnTo>
                  <a:lnTo>
                    <a:pt x="312" y="1102"/>
                  </a:lnTo>
                  <a:lnTo>
                    <a:pt x="312" y="1102"/>
                  </a:lnTo>
                  <a:lnTo>
                    <a:pt x="312" y="1100"/>
                  </a:lnTo>
                  <a:lnTo>
                    <a:pt x="315" y="1100"/>
                  </a:lnTo>
                  <a:lnTo>
                    <a:pt x="317" y="1100"/>
                  </a:lnTo>
                  <a:lnTo>
                    <a:pt x="317" y="1100"/>
                  </a:lnTo>
                  <a:lnTo>
                    <a:pt x="317" y="1097"/>
                  </a:lnTo>
                  <a:lnTo>
                    <a:pt x="317" y="1097"/>
                  </a:lnTo>
                  <a:lnTo>
                    <a:pt x="320" y="1097"/>
                  </a:lnTo>
                  <a:lnTo>
                    <a:pt x="320" y="1097"/>
                  </a:lnTo>
                  <a:lnTo>
                    <a:pt x="322" y="1097"/>
                  </a:lnTo>
                  <a:lnTo>
                    <a:pt x="322" y="1095"/>
                  </a:lnTo>
                  <a:lnTo>
                    <a:pt x="322" y="1095"/>
                  </a:lnTo>
                  <a:lnTo>
                    <a:pt x="322" y="1095"/>
                  </a:lnTo>
                  <a:lnTo>
                    <a:pt x="320" y="1093"/>
                  </a:lnTo>
                  <a:lnTo>
                    <a:pt x="320" y="1093"/>
                  </a:lnTo>
                  <a:lnTo>
                    <a:pt x="320" y="1090"/>
                  </a:lnTo>
                  <a:lnTo>
                    <a:pt x="317" y="1088"/>
                  </a:lnTo>
                  <a:lnTo>
                    <a:pt x="317" y="1083"/>
                  </a:lnTo>
                  <a:lnTo>
                    <a:pt x="317" y="1083"/>
                  </a:lnTo>
                  <a:lnTo>
                    <a:pt x="315" y="1081"/>
                  </a:lnTo>
                  <a:lnTo>
                    <a:pt x="312" y="1076"/>
                  </a:lnTo>
                  <a:lnTo>
                    <a:pt x="310" y="1074"/>
                  </a:lnTo>
                  <a:lnTo>
                    <a:pt x="310" y="1074"/>
                  </a:lnTo>
                  <a:lnTo>
                    <a:pt x="310" y="1071"/>
                  </a:lnTo>
                  <a:lnTo>
                    <a:pt x="303" y="1069"/>
                  </a:lnTo>
                  <a:lnTo>
                    <a:pt x="301" y="1064"/>
                  </a:lnTo>
                  <a:lnTo>
                    <a:pt x="301" y="1064"/>
                  </a:lnTo>
                  <a:lnTo>
                    <a:pt x="298" y="1062"/>
                  </a:lnTo>
                  <a:lnTo>
                    <a:pt x="298" y="1062"/>
                  </a:lnTo>
                  <a:lnTo>
                    <a:pt x="301" y="1062"/>
                  </a:lnTo>
                  <a:lnTo>
                    <a:pt x="301" y="1060"/>
                  </a:lnTo>
                  <a:lnTo>
                    <a:pt x="301" y="1060"/>
                  </a:lnTo>
                  <a:lnTo>
                    <a:pt x="303" y="1057"/>
                  </a:lnTo>
                  <a:lnTo>
                    <a:pt x="305" y="1057"/>
                  </a:lnTo>
                  <a:lnTo>
                    <a:pt x="305" y="1057"/>
                  </a:lnTo>
                  <a:lnTo>
                    <a:pt x="308" y="1052"/>
                  </a:lnTo>
                  <a:lnTo>
                    <a:pt x="310" y="1048"/>
                  </a:lnTo>
                  <a:lnTo>
                    <a:pt x="312" y="1048"/>
                  </a:lnTo>
                  <a:lnTo>
                    <a:pt x="312" y="1045"/>
                  </a:lnTo>
                  <a:lnTo>
                    <a:pt x="312" y="1041"/>
                  </a:lnTo>
                  <a:lnTo>
                    <a:pt x="312" y="1041"/>
                  </a:lnTo>
                  <a:lnTo>
                    <a:pt x="312" y="1038"/>
                  </a:lnTo>
                  <a:lnTo>
                    <a:pt x="312" y="1038"/>
                  </a:lnTo>
                  <a:lnTo>
                    <a:pt x="312" y="1038"/>
                  </a:lnTo>
                  <a:lnTo>
                    <a:pt x="310" y="1038"/>
                  </a:lnTo>
                  <a:lnTo>
                    <a:pt x="310" y="1036"/>
                  </a:lnTo>
                  <a:lnTo>
                    <a:pt x="308" y="1038"/>
                  </a:lnTo>
                  <a:lnTo>
                    <a:pt x="308" y="1038"/>
                  </a:lnTo>
                  <a:lnTo>
                    <a:pt x="305" y="1043"/>
                  </a:lnTo>
                  <a:lnTo>
                    <a:pt x="305" y="1043"/>
                  </a:lnTo>
                  <a:lnTo>
                    <a:pt x="303" y="1043"/>
                  </a:lnTo>
                  <a:lnTo>
                    <a:pt x="303" y="1043"/>
                  </a:lnTo>
                  <a:lnTo>
                    <a:pt x="301" y="1041"/>
                  </a:lnTo>
                  <a:lnTo>
                    <a:pt x="301" y="1041"/>
                  </a:lnTo>
                  <a:lnTo>
                    <a:pt x="298" y="1038"/>
                  </a:lnTo>
                  <a:lnTo>
                    <a:pt x="298" y="1036"/>
                  </a:lnTo>
                  <a:lnTo>
                    <a:pt x="298" y="1029"/>
                  </a:lnTo>
                  <a:lnTo>
                    <a:pt x="298" y="1026"/>
                  </a:lnTo>
                  <a:lnTo>
                    <a:pt x="298" y="1024"/>
                  </a:lnTo>
                  <a:lnTo>
                    <a:pt x="296" y="1022"/>
                  </a:lnTo>
                  <a:lnTo>
                    <a:pt x="279" y="998"/>
                  </a:lnTo>
                  <a:lnTo>
                    <a:pt x="279" y="998"/>
                  </a:lnTo>
                  <a:lnTo>
                    <a:pt x="277" y="996"/>
                  </a:lnTo>
                  <a:lnTo>
                    <a:pt x="277" y="993"/>
                  </a:lnTo>
                  <a:lnTo>
                    <a:pt x="279" y="989"/>
                  </a:lnTo>
                  <a:lnTo>
                    <a:pt x="279" y="986"/>
                  </a:lnTo>
                  <a:lnTo>
                    <a:pt x="282" y="982"/>
                  </a:lnTo>
                  <a:lnTo>
                    <a:pt x="284" y="979"/>
                  </a:lnTo>
                  <a:lnTo>
                    <a:pt x="284" y="977"/>
                  </a:lnTo>
                  <a:lnTo>
                    <a:pt x="284" y="977"/>
                  </a:lnTo>
                  <a:lnTo>
                    <a:pt x="282" y="977"/>
                  </a:lnTo>
                  <a:lnTo>
                    <a:pt x="282" y="974"/>
                  </a:lnTo>
                  <a:lnTo>
                    <a:pt x="275" y="974"/>
                  </a:lnTo>
                  <a:lnTo>
                    <a:pt x="275" y="974"/>
                  </a:lnTo>
                  <a:lnTo>
                    <a:pt x="275" y="974"/>
                  </a:lnTo>
                  <a:lnTo>
                    <a:pt x="270" y="974"/>
                  </a:lnTo>
                  <a:lnTo>
                    <a:pt x="267" y="974"/>
                  </a:lnTo>
                  <a:lnTo>
                    <a:pt x="267" y="974"/>
                  </a:lnTo>
                  <a:lnTo>
                    <a:pt x="265" y="974"/>
                  </a:lnTo>
                  <a:lnTo>
                    <a:pt x="265" y="972"/>
                  </a:lnTo>
                  <a:lnTo>
                    <a:pt x="265" y="972"/>
                  </a:lnTo>
                  <a:lnTo>
                    <a:pt x="265" y="970"/>
                  </a:lnTo>
                  <a:lnTo>
                    <a:pt x="265" y="965"/>
                  </a:lnTo>
                  <a:lnTo>
                    <a:pt x="265" y="958"/>
                  </a:lnTo>
                  <a:lnTo>
                    <a:pt x="265" y="956"/>
                  </a:lnTo>
                  <a:lnTo>
                    <a:pt x="265" y="948"/>
                  </a:lnTo>
                  <a:lnTo>
                    <a:pt x="263" y="939"/>
                  </a:lnTo>
                  <a:lnTo>
                    <a:pt x="260" y="937"/>
                  </a:lnTo>
                  <a:lnTo>
                    <a:pt x="260" y="937"/>
                  </a:lnTo>
                  <a:lnTo>
                    <a:pt x="258" y="934"/>
                  </a:lnTo>
                  <a:lnTo>
                    <a:pt x="256" y="934"/>
                  </a:lnTo>
                  <a:lnTo>
                    <a:pt x="256" y="932"/>
                  </a:lnTo>
                  <a:lnTo>
                    <a:pt x="256" y="929"/>
                  </a:lnTo>
                  <a:lnTo>
                    <a:pt x="256" y="929"/>
                  </a:lnTo>
                  <a:lnTo>
                    <a:pt x="256" y="929"/>
                  </a:lnTo>
                  <a:lnTo>
                    <a:pt x="256" y="929"/>
                  </a:lnTo>
                  <a:lnTo>
                    <a:pt x="256" y="922"/>
                  </a:lnTo>
                  <a:lnTo>
                    <a:pt x="258" y="922"/>
                  </a:lnTo>
                  <a:lnTo>
                    <a:pt x="239" y="875"/>
                  </a:lnTo>
                  <a:lnTo>
                    <a:pt x="237" y="873"/>
                  </a:lnTo>
                  <a:lnTo>
                    <a:pt x="237" y="873"/>
                  </a:lnTo>
                  <a:lnTo>
                    <a:pt x="234" y="873"/>
                  </a:lnTo>
                  <a:lnTo>
                    <a:pt x="234" y="873"/>
                  </a:lnTo>
                  <a:lnTo>
                    <a:pt x="232" y="873"/>
                  </a:lnTo>
                  <a:lnTo>
                    <a:pt x="232" y="875"/>
                  </a:lnTo>
                  <a:lnTo>
                    <a:pt x="230" y="877"/>
                  </a:lnTo>
                  <a:lnTo>
                    <a:pt x="230" y="877"/>
                  </a:lnTo>
                  <a:lnTo>
                    <a:pt x="227" y="880"/>
                  </a:lnTo>
                  <a:lnTo>
                    <a:pt x="225" y="880"/>
                  </a:lnTo>
                  <a:lnTo>
                    <a:pt x="225" y="880"/>
                  </a:lnTo>
                  <a:lnTo>
                    <a:pt x="223" y="880"/>
                  </a:lnTo>
                  <a:lnTo>
                    <a:pt x="223" y="880"/>
                  </a:lnTo>
                  <a:lnTo>
                    <a:pt x="220" y="877"/>
                  </a:lnTo>
                  <a:lnTo>
                    <a:pt x="218" y="875"/>
                  </a:lnTo>
                  <a:lnTo>
                    <a:pt x="215" y="875"/>
                  </a:lnTo>
                  <a:lnTo>
                    <a:pt x="215" y="873"/>
                  </a:lnTo>
                  <a:lnTo>
                    <a:pt x="213" y="873"/>
                  </a:lnTo>
                  <a:lnTo>
                    <a:pt x="211" y="875"/>
                  </a:lnTo>
                  <a:lnTo>
                    <a:pt x="211" y="875"/>
                  </a:lnTo>
                  <a:lnTo>
                    <a:pt x="201" y="885"/>
                  </a:lnTo>
                  <a:lnTo>
                    <a:pt x="199" y="885"/>
                  </a:lnTo>
                  <a:lnTo>
                    <a:pt x="197" y="880"/>
                  </a:lnTo>
                  <a:lnTo>
                    <a:pt x="197" y="880"/>
                  </a:lnTo>
                  <a:lnTo>
                    <a:pt x="197" y="880"/>
                  </a:lnTo>
                  <a:lnTo>
                    <a:pt x="197" y="877"/>
                  </a:lnTo>
                  <a:lnTo>
                    <a:pt x="197" y="873"/>
                  </a:lnTo>
                  <a:lnTo>
                    <a:pt x="197" y="870"/>
                  </a:lnTo>
                  <a:lnTo>
                    <a:pt x="197" y="870"/>
                  </a:lnTo>
                  <a:lnTo>
                    <a:pt x="197" y="868"/>
                  </a:lnTo>
                  <a:lnTo>
                    <a:pt x="197" y="866"/>
                  </a:lnTo>
                  <a:lnTo>
                    <a:pt x="197" y="866"/>
                  </a:lnTo>
                  <a:lnTo>
                    <a:pt x="192" y="863"/>
                  </a:lnTo>
                  <a:lnTo>
                    <a:pt x="189" y="861"/>
                  </a:lnTo>
                  <a:lnTo>
                    <a:pt x="187" y="861"/>
                  </a:lnTo>
                  <a:lnTo>
                    <a:pt x="187" y="859"/>
                  </a:lnTo>
                  <a:lnTo>
                    <a:pt x="185" y="854"/>
                  </a:lnTo>
                  <a:lnTo>
                    <a:pt x="185" y="851"/>
                  </a:lnTo>
                  <a:lnTo>
                    <a:pt x="178" y="842"/>
                  </a:lnTo>
                  <a:lnTo>
                    <a:pt x="178" y="837"/>
                  </a:lnTo>
                  <a:lnTo>
                    <a:pt x="175" y="835"/>
                  </a:lnTo>
                  <a:lnTo>
                    <a:pt x="175" y="830"/>
                  </a:lnTo>
                  <a:lnTo>
                    <a:pt x="173" y="823"/>
                  </a:lnTo>
                  <a:lnTo>
                    <a:pt x="173" y="823"/>
                  </a:lnTo>
                  <a:lnTo>
                    <a:pt x="175" y="821"/>
                  </a:lnTo>
                  <a:lnTo>
                    <a:pt x="175" y="818"/>
                  </a:lnTo>
                  <a:lnTo>
                    <a:pt x="178" y="818"/>
                  </a:lnTo>
                  <a:lnTo>
                    <a:pt x="180" y="818"/>
                  </a:lnTo>
                  <a:lnTo>
                    <a:pt x="185" y="818"/>
                  </a:lnTo>
                  <a:lnTo>
                    <a:pt x="187" y="818"/>
                  </a:lnTo>
                  <a:lnTo>
                    <a:pt x="192" y="816"/>
                  </a:lnTo>
                  <a:lnTo>
                    <a:pt x="192" y="814"/>
                  </a:lnTo>
                  <a:lnTo>
                    <a:pt x="192" y="814"/>
                  </a:lnTo>
                  <a:lnTo>
                    <a:pt x="192" y="811"/>
                  </a:lnTo>
                  <a:lnTo>
                    <a:pt x="189" y="811"/>
                  </a:lnTo>
                  <a:lnTo>
                    <a:pt x="189" y="809"/>
                  </a:lnTo>
                  <a:lnTo>
                    <a:pt x="189" y="809"/>
                  </a:lnTo>
                  <a:lnTo>
                    <a:pt x="192" y="806"/>
                  </a:lnTo>
                  <a:lnTo>
                    <a:pt x="192" y="804"/>
                  </a:lnTo>
                  <a:lnTo>
                    <a:pt x="192" y="802"/>
                  </a:lnTo>
                  <a:lnTo>
                    <a:pt x="189" y="799"/>
                  </a:lnTo>
                  <a:lnTo>
                    <a:pt x="182" y="795"/>
                  </a:lnTo>
                  <a:lnTo>
                    <a:pt x="182" y="790"/>
                  </a:lnTo>
                  <a:lnTo>
                    <a:pt x="180" y="788"/>
                  </a:lnTo>
                  <a:lnTo>
                    <a:pt x="178" y="783"/>
                  </a:lnTo>
                  <a:lnTo>
                    <a:pt x="178" y="780"/>
                  </a:lnTo>
                  <a:lnTo>
                    <a:pt x="175" y="778"/>
                  </a:lnTo>
                  <a:lnTo>
                    <a:pt x="175" y="771"/>
                  </a:lnTo>
                  <a:lnTo>
                    <a:pt x="175" y="769"/>
                  </a:lnTo>
                  <a:lnTo>
                    <a:pt x="173" y="769"/>
                  </a:lnTo>
                  <a:lnTo>
                    <a:pt x="173" y="766"/>
                  </a:lnTo>
                  <a:lnTo>
                    <a:pt x="171" y="766"/>
                  </a:lnTo>
                  <a:lnTo>
                    <a:pt x="171" y="764"/>
                  </a:lnTo>
                  <a:lnTo>
                    <a:pt x="168" y="764"/>
                  </a:lnTo>
                  <a:lnTo>
                    <a:pt x="166" y="764"/>
                  </a:lnTo>
                  <a:lnTo>
                    <a:pt x="166" y="762"/>
                  </a:lnTo>
                  <a:lnTo>
                    <a:pt x="163" y="762"/>
                  </a:lnTo>
                  <a:lnTo>
                    <a:pt x="163" y="759"/>
                  </a:lnTo>
                  <a:lnTo>
                    <a:pt x="163" y="759"/>
                  </a:lnTo>
                  <a:lnTo>
                    <a:pt x="163" y="757"/>
                  </a:lnTo>
                  <a:lnTo>
                    <a:pt x="163" y="754"/>
                  </a:lnTo>
                  <a:lnTo>
                    <a:pt x="163" y="752"/>
                  </a:lnTo>
                  <a:lnTo>
                    <a:pt x="163" y="752"/>
                  </a:lnTo>
                  <a:lnTo>
                    <a:pt x="163" y="750"/>
                  </a:lnTo>
                  <a:lnTo>
                    <a:pt x="163" y="750"/>
                  </a:lnTo>
                  <a:lnTo>
                    <a:pt x="161" y="747"/>
                  </a:lnTo>
                  <a:lnTo>
                    <a:pt x="159" y="745"/>
                  </a:lnTo>
                  <a:lnTo>
                    <a:pt x="159" y="745"/>
                  </a:lnTo>
                  <a:lnTo>
                    <a:pt x="156" y="743"/>
                  </a:lnTo>
                  <a:lnTo>
                    <a:pt x="156" y="743"/>
                  </a:lnTo>
                  <a:lnTo>
                    <a:pt x="154" y="740"/>
                  </a:lnTo>
                  <a:lnTo>
                    <a:pt x="154" y="738"/>
                  </a:lnTo>
                  <a:lnTo>
                    <a:pt x="154" y="736"/>
                  </a:lnTo>
                  <a:lnTo>
                    <a:pt x="154" y="736"/>
                  </a:lnTo>
                  <a:lnTo>
                    <a:pt x="154" y="728"/>
                  </a:lnTo>
                  <a:lnTo>
                    <a:pt x="154" y="726"/>
                  </a:lnTo>
                  <a:lnTo>
                    <a:pt x="154" y="726"/>
                  </a:lnTo>
                  <a:lnTo>
                    <a:pt x="154" y="724"/>
                  </a:lnTo>
                  <a:lnTo>
                    <a:pt x="154" y="724"/>
                  </a:lnTo>
                  <a:lnTo>
                    <a:pt x="149" y="726"/>
                  </a:lnTo>
                  <a:lnTo>
                    <a:pt x="149" y="726"/>
                  </a:lnTo>
                  <a:lnTo>
                    <a:pt x="145" y="726"/>
                  </a:lnTo>
                  <a:lnTo>
                    <a:pt x="145" y="726"/>
                  </a:lnTo>
                  <a:lnTo>
                    <a:pt x="142" y="726"/>
                  </a:lnTo>
                  <a:lnTo>
                    <a:pt x="142" y="728"/>
                  </a:lnTo>
                  <a:lnTo>
                    <a:pt x="140" y="733"/>
                  </a:lnTo>
                  <a:lnTo>
                    <a:pt x="137" y="736"/>
                  </a:lnTo>
                  <a:lnTo>
                    <a:pt x="137" y="736"/>
                  </a:lnTo>
                  <a:lnTo>
                    <a:pt x="133" y="738"/>
                  </a:lnTo>
                  <a:lnTo>
                    <a:pt x="130" y="738"/>
                  </a:lnTo>
                  <a:lnTo>
                    <a:pt x="130" y="740"/>
                  </a:lnTo>
                  <a:lnTo>
                    <a:pt x="128" y="750"/>
                  </a:lnTo>
                  <a:lnTo>
                    <a:pt x="126" y="752"/>
                  </a:lnTo>
                  <a:lnTo>
                    <a:pt x="126" y="752"/>
                  </a:lnTo>
                  <a:lnTo>
                    <a:pt x="126" y="752"/>
                  </a:lnTo>
                  <a:lnTo>
                    <a:pt x="123" y="752"/>
                  </a:lnTo>
                  <a:lnTo>
                    <a:pt x="123" y="752"/>
                  </a:lnTo>
                  <a:lnTo>
                    <a:pt x="121" y="752"/>
                  </a:lnTo>
                  <a:lnTo>
                    <a:pt x="119" y="754"/>
                  </a:lnTo>
                  <a:lnTo>
                    <a:pt x="114" y="754"/>
                  </a:lnTo>
                  <a:lnTo>
                    <a:pt x="111" y="754"/>
                  </a:lnTo>
                  <a:lnTo>
                    <a:pt x="111" y="754"/>
                  </a:lnTo>
                  <a:lnTo>
                    <a:pt x="109" y="754"/>
                  </a:lnTo>
                  <a:lnTo>
                    <a:pt x="109" y="757"/>
                  </a:lnTo>
                  <a:lnTo>
                    <a:pt x="109" y="757"/>
                  </a:lnTo>
                  <a:lnTo>
                    <a:pt x="109" y="759"/>
                  </a:lnTo>
                  <a:lnTo>
                    <a:pt x="109" y="759"/>
                  </a:lnTo>
                  <a:lnTo>
                    <a:pt x="109" y="759"/>
                  </a:lnTo>
                  <a:lnTo>
                    <a:pt x="109" y="762"/>
                  </a:lnTo>
                  <a:lnTo>
                    <a:pt x="109" y="764"/>
                  </a:lnTo>
                  <a:lnTo>
                    <a:pt x="109" y="766"/>
                  </a:lnTo>
                  <a:lnTo>
                    <a:pt x="109" y="766"/>
                  </a:lnTo>
                  <a:lnTo>
                    <a:pt x="109" y="769"/>
                  </a:lnTo>
                  <a:lnTo>
                    <a:pt x="107" y="771"/>
                  </a:lnTo>
                  <a:lnTo>
                    <a:pt x="107" y="773"/>
                  </a:lnTo>
                  <a:lnTo>
                    <a:pt x="107" y="780"/>
                  </a:lnTo>
                  <a:lnTo>
                    <a:pt x="107" y="785"/>
                  </a:lnTo>
                  <a:lnTo>
                    <a:pt x="107" y="790"/>
                  </a:lnTo>
                  <a:lnTo>
                    <a:pt x="107" y="792"/>
                  </a:lnTo>
                  <a:lnTo>
                    <a:pt x="104" y="799"/>
                  </a:lnTo>
                  <a:lnTo>
                    <a:pt x="102" y="806"/>
                  </a:lnTo>
                  <a:lnTo>
                    <a:pt x="102" y="806"/>
                  </a:lnTo>
                  <a:lnTo>
                    <a:pt x="102" y="806"/>
                  </a:lnTo>
                  <a:lnTo>
                    <a:pt x="102" y="802"/>
                  </a:lnTo>
                  <a:lnTo>
                    <a:pt x="102" y="799"/>
                  </a:lnTo>
                  <a:lnTo>
                    <a:pt x="97" y="792"/>
                  </a:lnTo>
                  <a:lnTo>
                    <a:pt x="97" y="792"/>
                  </a:lnTo>
                  <a:lnTo>
                    <a:pt x="95" y="792"/>
                  </a:lnTo>
                  <a:lnTo>
                    <a:pt x="95" y="790"/>
                  </a:lnTo>
                  <a:lnTo>
                    <a:pt x="95" y="788"/>
                  </a:lnTo>
                  <a:lnTo>
                    <a:pt x="95" y="788"/>
                  </a:lnTo>
                  <a:lnTo>
                    <a:pt x="95" y="788"/>
                  </a:lnTo>
                  <a:lnTo>
                    <a:pt x="92" y="785"/>
                  </a:lnTo>
                  <a:lnTo>
                    <a:pt x="92" y="785"/>
                  </a:lnTo>
                  <a:lnTo>
                    <a:pt x="92" y="783"/>
                  </a:lnTo>
                  <a:lnTo>
                    <a:pt x="92" y="783"/>
                  </a:lnTo>
                  <a:lnTo>
                    <a:pt x="92" y="780"/>
                  </a:lnTo>
                  <a:lnTo>
                    <a:pt x="92" y="780"/>
                  </a:lnTo>
                  <a:lnTo>
                    <a:pt x="90" y="778"/>
                  </a:lnTo>
                  <a:lnTo>
                    <a:pt x="90" y="778"/>
                  </a:lnTo>
                  <a:lnTo>
                    <a:pt x="88" y="776"/>
                  </a:lnTo>
                  <a:lnTo>
                    <a:pt x="83" y="762"/>
                  </a:lnTo>
                  <a:lnTo>
                    <a:pt x="83" y="759"/>
                  </a:lnTo>
                  <a:lnTo>
                    <a:pt x="85" y="757"/>
                  </a:lnTo>
                  <a:lnTo>
                    <a:pt x="85" y="754"/>
                  </a:lnTo>
                  <a:lnTo>
                    <a:pt x="88" y="752"/>
                  </a:lnTo>
                  <a:lnTo>
                    <a:pt x="88" y="750"/>
                  </a:lnTo>
                  <a:lnTo>
                    <a:pt x="88" y="750"/>
                  </a:lnTo>
                  <a:lnTo>
                    <a:pt x="85" y="745"/>
                  </a:lnTo>
                  <a:lnTo>
                    <a:pt x="85" y="745"/>
                  </a:lnTo>
                  <a:lnTo>
                    <a:pt x="88" y="743"/>
                  </a:lnTo>
                  <a:lnTo>
                    <a:pt x="88" y="740"/>
                  </a:lnTo>
                  <a:lnTo>
                    <a:pt x="88" y="740"/>
                  </a:lnTo>
                  <a:lnTo>
                    <a:pt x="88" y="738"/>
                  </a:lnTo>
                  <a:lnTo>
                    <a:pt x="88" y="736"/>
                  </a:lnTo>
                  <a:lnTo>
                    <a:pt x="88" y="736"/>
                  </a:lnTo>
                  <a:lnTo>
                    <a:pt x="85" y="733"/>
                  </a:lnTo>
                  <a:lnTo>
                    <a:pt x="85" y="731"/>
                  </a:lnTo>
                  <a:lnTo>
                    <a:pt x="85" y="728"/>
                  </a:lnTo>
                  <a:lnTo>
                    <a:pt x="85" y="726"/>
                  </a:lnTo>
                  <a:lnTo>
                    <a:pt x="85" y="724"/>
                  </a:lnTo>
                  <a:lnTo>
                    <a:pt x="85" y="724"/>
                  </a:lnTo>
                  <a:lnTo>
                    <a:pt x="85" y="721"/>
                  </a:lnTo>
                  <a:lnTo>
                    <a:pt x="85" y="719"/>
                  </a:lnTo>
                  <a:lnTo>
                    <a:pt x="85" y="717"/>
                  </a:lnTo>
                  <a:lnTo>
                    <a:pt x="85" y="712"/>
                  </a:lnTo>
                  <a:lnTo>
                    <a:pt x="85" y="707"/>
                  </a:lnTo>
                  <a:lnTo>
                    <a:pt x="85" y="705"/>
                  </a:lnTo>
                  <a:lnTo>
                    <a:pt x="90" y="698"/>
                  </a:lnTo>
                  <a:lnTo>
                    <a:pt x="90" y="693"/>
                  </a:lnTo>
                  <a:lnTo>
                    <a:pt x="92" y="676"/>
                  </a:lnTo>
                  <a:lnTo>
                    <a:pt x="95" y="660"/>
                  </a:lnTo>
                  <a:lnTo>
                    <a:pt x="95" y="657"/>
                  </a:lnTo>
                  <a:lnTo>
                    <a:pt x="95" y="655"/>
                  </a:lnTo>
                  <a:lnTo>
                    <a:pt x="95" y="653"/>
                  </a:lnTo>
                  <a:lnTo>
                    <a:pt x="92" y="648"/>
                  </a:lnTo>
                  <a:lnTo>
                    <a:pt x="92" y="646"/>
                  </a:lnTo>
                  <a:lnTo>
                    <a:pt x="92" y="641"/>
                  </a:lnTo>
                  <a:lnTo>
                    <a:pt x="92" y="639"/>
                  </a:lnTo>
                  <a:lnTo>
                    <a:pt x="92" y="636"/>
                  </a:lnTo>
                  <a:lnTo>
                    <a:pt x="95" y="631"/>
                  </a:lnTo>
                  <a:lnTo>
                    <a:pt x="95" y="617"/>
                  </a:lnTo>
                  <a:lnTo>
                    <a:pt x="97" y="612"/>
                  </a:lnTo>
                  <a:lnTo>
                    <a:pt x="95" y="612"/>
                  </a:lnTo>
                  <a:lnTo>
                    <a:pt x="95" y="610"/>
                  </a:lnTo>
                  <a:lnTo>
                    <a:pt x="95" y="608"/>
                  </a:lnTo>
                  <a:lnTo>
                    <a:pt x="92" y="603"/>
                  </a:lnTo>
                  <a:lnTo>
                    <a:pt x="92" y="601"/>
                  </a:lnTo>
                  <a:lnTo>
                    <a:pt x="92" y="596"/>
                  </a:lnTo>
                  <a:lnTo>
                    <a:pt x="97" y="586"/>
                  </a:lnTo>
                  <a:lnTo>
                    <a:pt x="97" y="586"/>
                  </a:lnTo>
                  <a:lnTo>
                    <a:pt x="97" y="586"/>
                  </a:lnTo>
                  <a:lnTo>
                    <a:pt x="97" y="586"/>
                  </a:lnTo>
                  <a:lnTo>
                    <a:pt x="97" y="586"/>
                  </a:lnTo>
                  <a:lnTo>
                    <a:pt x="97" y="584"/>
                  </a:lnTo>
                  <a:lnTo>
                    <a:pt x="97" y="584"/>
                  </a:lnTo>
                  <a:lnTo>
                    <a:pt x="97" y="579"/>
                  </a:lnTo>
                  <a:lnTo>
                    <a:pt x="100" y="575"/>
                  </a:lnTo>
                  <a:lnTo>
                    <a:pt x="107" y="568"/>
                  </a:lnTo>
                  <a:lnTo>
                    <a:pt x="107" y="565"/>
                  </a:lnTo>
                  <a:lnTo>
                    <a:pt x="107" y="560"/>
                  </a:lnTo>
                  <a:lnTo>
                    <a:pt x="107" y="551"/>
                  </a:lnTo>
                  <a:lnTo>
                    <a:pt x="107" y="549"/>
                  </a:lnTo>
                  <a:lnTo>
                    <a:pt x="104" y="537"/>
                  </a:lnTo>
                  <a:lnTo>
                    <a:pt x="109" y="497"/>
                  </a:lnTo>
                  <a:lnTo>
                    <a:pt x="109" y="494"/>
                  </a:lnTo>
                  <a:lnTo>
                    <a:pt x="109" y="492"/>
                  </a:lnTo>
                  <a:lnTo>
                    <a:pt x="107" y="492"/>
                  </a:lnTo>
                  <a:lnTo>
                    <a:pt x="107" y="492"/>
                  </a:lnTo>
                  <a:lnTo>
                    <a:pt x="107" y="489"/>
                  </a:lnTo>
                  <a:lnTo>
                    <a:pt x="109" y="480"/>
                  </a:lnTo>
                  <a:lnTo>
                    <a:pt x="109" y="478"/>
                  </a:lnTo>
                  <a:lnTo>
                    <a:pt x="109" y="475"/>
                  </a:lnTo>
                  <a:lnTo>
                    <a:pt x="109" y="473"/>
                  </a:lnTo>
                  <a:lnTo>
                    <a:pt x="109" y="468"/>
                  </a:lnTo>
                  <a:lnTo>
                    <a:pt x="109" y="466"/>
                  </a:lnTo>
                  <a:lnTo>
                    <a:pt x="111" y="463"/>
                  </a:lnTo>
                  <a:lnTo>
                    <a:pt x="111" y="463"/>
                  </a:lnTo>
                  <a:lnTo>
                    <a:pt x="114" y="463"/>
                  </a:lnTo>
                  <a:lnTo>
                    <a:pt x="116" y="461"/>
                  </a:lnTo>
                  <a:lnTo>
                    <a:pt x="116" y="459"/>
                  </a:lnTo>
                  <a:lnTo>
                    <a:pt x="114" y="456"/>
                  </a:lnTo>
                  <a:lnTo>
                    <a:pt x="111" y="454"/>
                  </a:lnTo>
                  <a:lnTo>
                    <a:pt x="109" y="452"/>
                  </a:lnTo>
                  <a:lnTo>
                    <a:pt x="104" y="442"/>
                  </a:lnTo>
                  <a:lnTo>
                    <a:pt x="102" y="437"/>
                  </a:lnTo>
                  <a:lnTo>
                    <a:pt x="100" y="437"/>
                  </a:lnTo>
                  <a:lnTo>
                    <a:pt x="100" y="433"/>
                  </a:lnTo>
                  <a:lnTo>
                    <a:pt x="102" y="433"/>
                  </a:lnTo>
                  <a:lnTo>
                    <a:pt x="104" y="428"/>
                  </a:lnTo>
                  <a:lnTo>
                    <a:pt x="104" y="426"/>
                  </a:lnTo>
                  <a:lnTo>
                    <a:pt x="104" y="423"/>
                  </a:lnTo>
                  <a:lnTo>
                    <a:pt x="104" y="421"/>
                  </a:lnTo>
                  <a:lnTo>
                    <a:pt x="102" y="421"/>
                  </a:lnTo>
                  <a:lnTo>
                    <a:pt x="102" y="419"/>
                  </a:lnTo>
                  <a:lnTo>
                    <a:pt x="100" y="414"/>
                  </a:lnTo>
                  <a:lnTo>
                    <a:pt x="100" y="411"/>
                  </a:lnTo>
                  <a:lnTo>
                    <a:pt x="97" y="411"/>
                  </a:lnTo>
                  <a:lnTo>
                    <a:pt x="97" y="402"/>
                  </a:lnTo>
                  <a:lnTo>
                    <a:pt x="92" y="397"/>
                  </a:lnTo>
                  <a:lnTo>
                    <a:pt x="92" y="397"/>
                  </a:lnTo>
                  <a:lnTo>
                    <a:pt x="90" y="395"/>
                  </a:lnTo>
                  <a:lnTo>
                    <a:pt x="88" y="395"/>
                  </a:lnTo>
                  <a:lnTo>
                    <a:pt x="90" y="392"/>
                  </a:lnTo>
                  <a:lnTo>
                    <a:pt x="90" y="383"/>
                  </a:lnTo>
                  <a:lnTo>
                    <a:pt x="92" y="378"/>
                  </a:lnTo>
                  <a:lnTo>
                    <a:pt x="95" y="376"/>
                  </a:lnTo>
                  <a:lnTo>
                    <a:pt x="97" y="376"/>
                  </a:lnTo>
                  <a:lnTo>
                    <a:pt x="100" y="376"/>
                  </a:lnTo>
                  <a:lnTo>
                    <a:pt x="100" y="378"/>
                  </a:lnTo>
                  <a:lnTo>
                    <a:pt x="104" y="381"/>
                  </a:lnTo>
                  <a:lnTo>
                    <a:pt x="104" y="383"/>
                  </a:lnTo>
                  <a:lnTo>
                    <a:pt x="104" y="383"/>
                  </a:lnTo>
                  <a:lnTo>
                    <a:pt x="107" y="388"/>
                  </a:lnTo>
                  <a:lnTo>
                    <a:pt x="107" y="390"/>
                  </a:lnTo>
                  <a:lnTo>
                    <a:pt x="107" y="390"/>
                  </a:lnTo>
                  <a:lnTo>
                    <a:pt x="109" y="390"/>
                  </a:lnTo>
                  <a:lnTo>
                    <a:pt x="111" y="388"/>
                  </a:lnTo>
                  <a:lnTo>
                    <a:pt x="116" y="383"/>
                  </a:lnTo>
                  <a:lnTo>
                    <a:pt x="121" y="381"/>
                  </a:lnTo>
                  <a:lnTo>
                    <a:pt x="123" y="378"/>
                  </a:lnTo>
                  <a:lnTo>
                    <a:pt x="121" y="376"/>
                  </a:lnTo>
                  <a:lnTo>
                    <a:pt x="121" y="376"/>
                  </a:lnTo>
                  <a:lnTo>
                    <a:pt x="119" y="371"/>
                  </a:lnTo>
                  <a:lnTo>
                    <a:pt x="97" y="338"/>
                  </a:lnTo>
                  <a:lnTo>
                    <a:pt x="97" y="336"/>
                  </a:lnTo>
                  <a:lnTo>
                    <a:pt x="97" y="333"/>
                  </a:lnTo>
                  <a:lnTo>
                    <a:pt x="97" y="329"/>
                  </a:lnTo>
                  <a:lnTo>
                    <a:pt x="97" y="329"/>
                  </a:lnTo>
                  <a:lnTo>
                    <a:pt x="97" y="326"/>
                  </a:lnTo>
                  <a:lnTo>
                    <a:pt x="95" y="326"/>
                  </a:lnTo>
                  <a:lnTo>
                    <a:pt x="95" y="326"/>
                  </a:lnTo>
                  <a:lnTo>
                    <a:pt x="95" y="324"/>
                  </a:lnTo>
                  <a:lnTo>
                    <a:pt x="92" y="317"/>
                  </a:lnTo>
                  <a:lnTo>
                    <a:pt x="90" y="312"/>
                  </a:lnTo>
                  <a:lnTo>
                    <a:pt x="88" y="307"/>
                  </a:lnTo>
                  <a:lnTo>
                    <a:pt x="85" y="305"/>
                  </a:lnTo>
                  <a:lnTo>
                    <a:pt x="88" y="305"/>
                  </a:lnTo>
                  <a:lnTo>
                    <a:pt x="88" y="303"/>
                  </a:lnTo>
                  <a:lnTo>
                    <a:pt x="88" y="298"/>
                  </a:lnTo>
                  <a:lnTo>
                    <a:pt x="88" y="298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90" y="293"/>
                  </a:lnTo>
                  <a:lnTo>
                    <a:pt x="92" y="291"/>
                  </a:lnTo>
                  <a:lnTo>
                    <a:pt x="92" y="288"/>
                  </a:lnTo>
                  <a:lnTo>
                    <a:pt x="92" y="284"/>
                  </a:lnTo>
                  <a:lnTo>
                    <a:pt x="92" y="281"/>
                  </a:lnTo>
                  <a:lnTo>
                    <a:pt x="88" y="274"/>
                  </a:lnTo>
                  <a:lnTo>
                    <a:pt x="88" y="272"/>
                  </a:lnTo>
                  <a:lnTo>
                    <a:pt x="88" y="269"/>
                  </a:lnTo>
                  <a:lnTo>
                    <a:pt x="81" y="262"/>
                  </a:lnTo>
                  <a:lnTo>
                    <a:pt x="78" y="253"/>
                  </a:lnTo>
                  <a:lnTo>
                    <a:pt x="76" y="243"/>
                  </a:lnTo>
                  <a:lnTo>
                    <a:pt x="76" y="239"/>
                  </a:lnTo>
                  <a:lnTo>
                    <a:pt x="76" y="236"/>
                  </a:lnTo>
                  <a:lnTo>
                    <a:pt x="76" y="232"/>
                  </a:lnTo>
                  <a:lnTo>
                    <a:pt x="76" y="229"/>
                  </a:lnTo>
                  <a:lnTo>
                    <a:pt x="76" y="227"/>
                  </a:lnTo>
                  <a:lnTo>
                    <a:pt x="71" y="225"/>
                  </a:lnTo>
                  <a:lnTo>
                    <a:pt x="69" y="222"/>
                  </a:lnTo>
                  <a:lnTo>
                    <a:pt x="69" y="222"/>
                  </a:lnTo>
                  <a:lnTo>
                    <a:pt x="69" y="220"/>
                  </a:lnTo>
                  <a:lnTo>
                    <a:pt x="69" y="220"/>
                  </a:lnTo>
                  <a:lnTo>
                    <a:pt x="66" y="220"/>
                  </a:lnTo>
                  <a:lnTo>
                    <a:pt x="64" y="220"/>
                  </a:lnTo>
                  <a:lnTo>
                    <a:pt x="64" y="217"/>
                  </a:lnTo>
                  <a:lnTo>
                    <a:pt x="64" y="215"/>
                  </a:lnTo>
                  <a:lnTo>
                    <a:pt x="59" y="208"/>
                  </a:lnTo>
                  <a:lnTo>
                    <a:pt x="48" y="201"/>
                  </a:lnTo>
                  <a:lnTo>
                    <a:pt x="43" y="196"/>
                  </a:lnTo>
                  <a:lnTo>
                    <a:pt x="43" y="199"/>
                  </a:lnTo>
                  <a:lnTo>
                    <a:pt x="40" y="196"/>
                  </a:lnTo>
                  <a:lnTo>
                    <a:pt x="29" y="189"/>
                  </a:lnTo>
                  <a:lnTo>
                    <a:pt x="24" y="187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9" y="177"/>
                  </a:lnTo>
                  <a:lnTo>
                    <a:pt x="19" y="177"/>
                  </a:lnTo>
                  <a:lnTo>
                    <a:pt x="19" y="175"/>
                  </a:lnTo>
                  <a:lnTo>
                    <a:pt x="17" y="175"/>
                  </a:lnTo>
                  <a:lnTo>
                    <a:pt x="17" y="175"/>
                  </a:lnTo>
                  <a:lnTo>
                    <a:pt x="14" y="175"/>
                  </a:lnTo>
                  <a:lnTo>
                    <a:pt x="7" y="165"/>
                  </a:lnTo>
                  <a:lnTo>
                    <a:pt x="5" y="163"/>
                  </a:lnTo>
                  <a:lnTo>
                    <a:pt x="5" y="161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5" y="158"/>
                  </a:lnTo>
                  <a:lnTo>
                    <a:pt x="5" y="158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3" y="139"/>
                  </a:lnTo>
                  <a:lnTo>
                    <a:pt x="3" y="135"/>
                  </a:lnTo>
                  <a:lnTo>
                    <a:pt x="3" y="132"/>
                  </a:lnTo>
                  <a:lnTo>
                    <a:pt x="3" y="132"/>
                  </a:lnTo>
                  <a:lnTo>
                    <a:pt x="3" y="132"/>
                  </a:lnTo>
                  <a:lnTo>
                    <a:pt x="5" y="130"/>
                  </a:lnTo>
                  <a:lnTo>
                    <a:pt x="5" y="128"/>
                  </a:lnTo>
                  <a:lnTo>
                    <a:pt x="7" y="128"/>
                  </a:lnTo>
                  <a:lnTo>
                    <a:pt x="10" y="125"/>
                  </a:lnTo>
                  <a:lnTo>
                    <a:pt x="17" y="125"/>
                  </a:lnTo>
                  <a:lnTo>
                    <a:pt x="17" y="125"/>
                  </a:lnTo>
                  <a:lnTo>
                    <a:pt x="19" y="125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22" y="120"/>
                  </a:lnTo>
                  <a:lnTo>
                    <a:pt x="22" y="118"/>
                  </a:lnTo>
                  <a:lnTo>
                    <a:pt x="22" y="116"/>
                  </a:lnTo>
                  <a:lnTo>
                    <a:pt x="22" y="116"/>
                  </a:lnTo>
                  <a:lnTo>
                    <a:pt x="22" y="111"/>
                  </a:lnTo>
                  <a:lnTo>
                    <a:pt x="22" y="109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4" y="102"/>
                  </a:lnTo>
                  <a:lnTo>
                    <a:pt x="24" y="99"/>
                  </a:lnTo>
                  <a:lnTo>
                    <a:pt x="26" y="99"/>
                  </a:lnTo>
                  <a:lnTo>
                    <a:pt x="36" y="92"/>
                  </a:lnTo>
                  <a:lnTo>
                    <a:pt x="36" y="90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43" y="85"/>
                  </a:lnTo>
                  <a:lnTo>
                    <a:pt x="45" y="85"/>
                  </a:lnTo>
                  <a:lnTo>
                    <a:pt x="48" y="85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2" y="83"/>
                  </a:lnTo>
                  <a:lnTo>
                    <a:pt x="55" y="83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48" y="76"/>
                  </a:lnTo>
                  <a:lnTo>
                    <a:pt x="48" y="73"/>
                  </a:lnTo>
                  <a:lnTo>
                    <a:pt x="45" y="73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5" y="71"/>
                  </a:lnTo>
                  <a:lnTo>
                    <a:pt x="40" y="68"/>
                  </a:lnTo>
                  <a:lnTo>
                    <a:pt x="38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3" y="64"/>
                  </a:lnTo>
                  <a:lnTo>
                    <a:pt x="33" y="61"/>
                  </a:lnTo>
                  <a:lnTo>
                    <a:pt x="33" y="61"/>
                  </a:lnTo>
                  <a:lnTo>
                    <a:pt x="33" y="59"/>
                  </a:lnTo>
                  <a:lnTo>
                    <a:pt x="33" y="54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1" y="47"/>
                  </a:lnTo>
                  <a:lnTo>
                    <a:pt x="29" y="47"/>
                  </a:lnTo>
                  <a:lnTo>
                    <a:pt x="29" y="47"/>
                  </a:lnTo>
                  <a:lnTo>
                    <a:pt x="26" y="45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9" y="33"/>
                  </a:lnTo>
                  <a:lnTo>
                    <a:pt x="29" y="26"/>
                  </a:lnTo>
                  <a:lnTo>
                    <a:pt x="31" y="23"/>
                  </a:lnTo>
                  <a:lnTo>
                    <a:pt x="29" y="21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29" y="12"/>
                  </a:lnTo>
                  <a:lnTo>
                    <a:pt x="31" y="9"/>
                  </a:lnTo>
                  <a:lnTo>
                    <a:pt x="31" y="9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40" y="9"/>
                  </a:lnTo>
                  <a:lnTo>
                    <a:pt x="57" y="7"/>
                  </a:lnTo>
                  <a:lnTo>
                    <a:pt x="59" y="7"/>
                  </a:lnTo>
                  <a:lnTo>
                    <a:pt x="62" y="5"/>
                  </a:lnTo>
                  <a:lnTo>
                    <a:pt x="62" y="2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9" y="0"/>
                  </a:lnTo>
                  <a:lnTo>
                    <a:pt x="69" y="2"/>
                  </a:lnTo>
                  <a:lnTo>
                    <a:pt x="71" y="5"/>
                  </a:lnTo>
                  <a:lnTo>
                    <a:pt x="71" y="7"/>
                  </a:lnTo>
                  <a:lnTo>
                    <a:pt x="71" y="9"/>
                  </a:lnTo>
                  <a:lnTo>
                    <a:pt x="71" y="12"/>
                  </a:lnTo>
                  <a:lnTo>
                    <a:pt x="71" y="16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21"/>
                  </a:lnTo>
                  <a:lnTo>
                    <a:pt x="71" y="21"/>
                  </a:lnTo>
                  <a:lnTo>
                    <a:pt x="78" y="21"/>
                  </a:lnTo>
                  <a:lnTo>
                    <a:pt x="83" y="21"/>
                  </a:lnTo>
                  <a:lnTo>
                    <a:pt x="92" y="19"/>
                  </a:lnTo>
                  <a:lnTo>
                    <a:pt x="97" y="16"/>
                  </a:lnTo>
                  <a:lnTo>
                    <a:pt x="100" y="16"/>
                  </a:lnTo>
                  <a:lnTo>
                    <a:pt x="100" y="16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21" y="23"/>
                  </a:lnTo>
                  <a:lnTo>
                    <a:pt x="123" y="26"/>
                  </a:lnTo>
                  <a:lnTo>
                    <a:pt x="126" y="28"/>
                  </a:lnTo>
                  <a:lnTo>
                    <a:pt x="126" y="31"/>
                  </a:lnTo>
                  <a:lnTo>
                    <a:pt x="126" y="33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6" y="35"/>
                  </a:lnTo>
                  <a:lnTo>
                    <a:pt x="126" y="38"/>
                  </a:lnTo>
                  <a:lnTo>
                    <a:pt x="126" y="38"/>
                  </a:lnTo>
                  <a:lnTo>
                    <a:pt x="128" y="40"/>
                  </a:lnTo>
                  <a:lnTo>
                    <a:pt x="130" y="40"/>
                  </a:lnTo>
                  <a:lnTo>
                    <a:pt x="137" y="40"/>
                  </a:lnTo>
                  <a:lnTo>
                    <a:pt x="137" y="40"/>
                  </a:lnTo>
                  <a:lnTo>
                    <a:pt x="140" y="40"/>
                  </a:lnTo>
                  <a:lnTo>
                    <a:pt x="142" y="42"/>
                  </a:lnTo>
                  <a:lnTo>
                    <a:pt x="142" y="42"/>
                  </a:lnTo>
                  <a:lnTo>
                    <a:pt x="145" y="45"/>
                  </a:lnTo>
                  <a:lnTo>
                    <a:pt x="154" y="61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6"/>
                  </a:lnTo>
                  <a:lnTo>
                    <a:pt x="159" y="76"/>
                  </a:lnTo>
                  <a:lnTo>
                    <a:pt x="159" y="76"/>
                  </a:lnTo>
                  <a:lnTo>
                    <a:pt x="156" y="76"/>
                  </a:lnTo>
                  <a:lnTo>
                    <a:pt x="156" y="78"/>
                  </a:lnTo>
                  <a:lnTo>
                    <a:pt x="156" y="78"/>
                  </a:lnTo>
                  <a:lnTo>
                    <a:pt x="156" y="80"/>
                  </a:lnTo>
                  <a:lnTo>
                    <a:pt x="156" y="80"/>
                  </a:lnTo>
                  <a:lnTo>
                    <a:pt x="159" y="83"/>
                  </a:lnTo>
                  <a:lnTo>
                    <a:pt x="159" y="83"/>
                  </a:lnTo>
                  <a:lnTo>
                    <a:pt x="159" y="85"/>
                  </a:lnTo>
                  <a:lnTo>
                    <a:pt x="159" y="92"/>
                  </a:lnTo>
                  <a:lnTo>
                    <a:pt x="161" y="92"/>
                  </a:lnTo>
                  <a:lnTo>
                    <a:pt x="161" y="94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3" y="102"/>
                  </a:lnTo>
                  <a:lnTo>
                    <a:pt x="163" y="104"/>
                  </a:lnTo>
                  <a:lnTo>
                    <a:pt x="163" y="106"/>
                  </a:lnTo>
                  <a:lnTo>
                    <a:pt x="163" y="109"/>
                  </a:lnTo>
                  <a:lnTo>
                    <a:pt x="163" y="113"/>
                  </a:lnTo>
                  <a:lnTo>
                    <a:pt x="163" y="116"/>
                  </a:lnTo>
                  <a:lnTo>
                    <a:pt x="163" y="118"/>
                  </a:lnTo>
                  <a:lnTo>
                    <a:pt x="163" y="123"/>
                  </a:lnTo>
                  <a:lnTo>
                    <a:pt x="163" y="125"/>
                  </a:lnTo>
                  <a:lnTo>
                    <a:pt x="163" y="125"/>
                  </a:lnTo>
                  <a:lnTo>
                    <a:pt x="166" y="130"/>
                  </a:lnTo>
                  <a:lnTo>
                    <a:pt x="166" y="132"/>
                  </a:lnTo>
                  <a:lnTo>
                    <a:pt x="166" y="139"/>
                  </a:lnTo>
                  <a:lnTo>
                    <a:pt x="168" y="142"/>
                  </a:lnTo>
                  <a:lnTo>
                    <a:pt x="168" y="144"/>
                  </a:lnTo>
                  <a:lnTo>
                    <a:pt x="173" y="149"/>
                  </a:lnTo>
                  <a:lnTo>
                    <a:pt x="185" y="158"/>
                  </a:lnTo>
                  <a:lnTo>
                    <a:pt x="189" y="161"/>
                  </a:lnTo>
                  <a:lnTo>
                    <a:pt x="192" y="163"/>
                  </a:lnTo>
                  <a:lnTo>
                    <a:pt x="201" y="173"/>
                  </a:lnTo>
                  <a:lnTo>
                    <a:pt x="204" y="175"/>
                  </a:lnTo>
                  <a:lnTo>
                    <a:pt x="204" y="180"/>
                  </a:lnTo>
                  <a:lnTo>
                    <a:pt x="204" y="182"/>
                  </a:lnTo>
                  <a:lnTo>
                    <a:pt x="204" y="189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8" y="194"/>
                  </a:lnTo>
                  <a:lnTo>
                    <a:pt x="211" y="194"/>
                  </a:lnTo>
                  <a:lnTo>
                    <a:pt x="213" y="194"/>
                  </a:lnTo>
                  <a:lnTo>
                    <a:pt x="213" y="196"/>
                  </a:lnTo>
                  <a:lnTo>
                    <a:pt x="215" y="199"/>
                  </a:lnTo>
                  <a:lnTo>
                    <a:pt x="218" y="199"/>
                  </a:lnTo>
                  <a:lnTo>
                    <a:pt x="220" y="201"/>
                  </a:lnTo>
                  <a:lnTo>
                    <a:pt x="230" y="206"/>
                  </a:lnTo>
                  <a:lnTo>
                    <a:pt x="230" y="206"/>
                  </a:lnTo>
                  <a:lnTo>
                    <a:pt x="232" y="208"/>
                  </a:lnTo>
                  <a:lnTo>
                    <a:pt x="234" y="213"/>
                  </a:lnTo>
                  <a:lnTo>
                    <a:pt x="237" y="213"/>
                  </a:lnTo>
                  <a:lnTo>
                    <a:pt x="241" y="215"/>
                  </a:lnTo>
                  <a:lnTo>
                    <a:pt x="244" y="217"/>
                  </a:lnTo>
                  <a:lnTo>
                    <a:pt x="246" y="222"/>
                  </a:lnTo>
                  <a:lnTo>
                    <a:pt x="249" y="222"/>
                  </a:lnTo>
                  <a:lnTo>
                    <a:pt x="249" y="222"/>
                  </a:lnTo>
                  <a:lnTo>
                    <a:pt x="251" y="222"/>
                  </a:lnTo>
                  <a:lnTo>
                    <a:pt x="256" y="210"/>
                  </a:lnTo>
                  <a:lnTo>
                    <a:pt x="256" y="208"/>
                  </a:lnTo>
                  <a:lnTo>
                    <a:pt x="258" y="208"/>
                  </a:lnTo>
                  <a:lnTo>
                    <a:pt x="258" y="203"/>
                  </a:lnTo>
                  <a:lnTo>
                    <a:pt x="258" y="203"/>
                  </a:lnTo>
                  <a:lnTo>
                    <a:pt x="258" y="201"/>
                  </a:lnTo>
                  <a:lnTo>
                    <a:pt x="260" y="201"/>
                  </a:lnTo>
                  <a:lnTo>
                    <a:pt x="260" y="201"/>
                  </a:lnTo>
                  <a:lnTo>
                    <a:pt x="265" y="201"/>
                  </a:lnTo>
                  <a:lnTo>
                    <a:pt x="265" y="199"/>
                  </a:lnTo>
                  <a:lnTo>
                    <a:pt x="267" y="199"/>
                  </a:lnTo>
                  <a:lnTo>
                    <a:pt x="267" y="196"/>
                  </a:lnTo>
                  <a:lnTo>
                    <a:pt x="270" y="196"/>
                  </a:lnTo>
                  <a:lnTo>
                    <a:pt x="270" y="191"/>
                  </a:lnTo>
                  <a:lnTo>
                    <a:pt x="270" y="191"/>
                  </a:lnTo>
                  <a:lnTo>
                    <a:pt x="272" y="189"/>
                  </a:lnTo>
                  <a:lnTo>
                    <a:pt x="272" y="189"/>
                  </a:lnTo>
                  <a:lnTo>
                    <a:pt x="272" y="191"/>
                  </a:lnTo>
                  <a:lnTo>
                    <a:pt x="275" y="194"/>
                  </a:lnTo>
                  <a:lnTo>
                    <a:pt x="275" y="196"/>
                  </a:lnTo>
                  <a:lnTo>
                    <a:pt x="277" y="199"/>
                  </a:lnTo>
                  <a:lnTo>
                    <a:pt x="277" y="201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82" y="206"/>
                  </a:lnTo>
                  <a:lnTo>
                    <a:pt x="286" y="206"/>
                  </a:lnTo>
                  <a:lnTo>
                    <a:pt x="286" y="206"/>
                  </a:lnTo>
                  <a:lnTo>
                    <a:pt x="289" y="208"/>
                  </a:lnTo>
                  <a:lnTo>
                    <a:pt x="291" y="215"/>
                  </a:lnTo>
                  <a:lnTo>
                    <a:pt x="296" y="220"/>
                  </a:lnTo>
                  <a:lnTo>
                    <a:pt x="296" y="222"/>
                  </a:lnTo>
                  <a:lnTo>
                    <a:pt x="298" y="225"/>
                  </a:lnTo>
                  <a:lnTo>
                    <a:pt x="296" y="229"/>
                  </a:lnTo>
                  <a:lnTo>
                    <a:pt x="296" y="232"/>
                  </a:lnTo>
                  <a:lnTo>
                    <a:pt x="296" y="234"/>
                  </a:lnTo>
                  <a:lnTo>
                    <a:pt x="293" y="236"/>
                  </a:lnTo>
                  <a:lnTo>
                    <a:pt x="293" y="239"/>
                  </a:lnTo>
                  <a:lnTo>
                    <a:pt x="291" y="241"/>
                  </a:lnTo>
                  <a:lnTo>
                    <a:pt x="291" y="243"/>
                  </a:lnTo>
                  <a:lnTo>
                    <a:pt x="289" y="243"/>
                  </a:lnTo>
                  <a:lnTo>
                    <a:pt x="291" y="246"/>
                  </a:lnTo>
                  <a:lnTo>
                    <a:pt x="291" y="248"/>
                  </a:lnTo>
                  <a:lnTo>
                    <a:pt x="296" y="251"/>
                  </a:lnTo>
                  <a:lnTo>
                    <a:pt x="298" y="251"/>
                  </a:lnTo>
                  <a:lnTo>
                    <a:pt x="301" y="251"/>
                  </a:lnTo>
                  <a:lnTo>
                    <a:pt x="301" y="251"/>
                  </a:lnTo>
                  <a:lnTo>
                    <a:pt x="303" y="248"/>
                  </a:lnTo>
                  <a:lnTo>
                    <a:pt x="303" y="243"/>
                  </a:lnTo>
                  <a:lnTo>
                    <a:pt x="305" y="241"/>
                  </a:lnTo>
                  <a:lnTo>
                    <a:pt x="305" y="241"/>
                  </a:lnTo>
                  <a:lnTo>
                    <a:pt x="308" y="239"/>
                  </a:lnTo>
                  <a:lnTo>
                    <a:pt x="310" y="239"/>
                  </a:lnTo>
                  <a:lnTo>
                    <a:pt x="312" y="239"/>
                  </a:lnTo>
                  <a:lnTo>
                    <a:pt x="317" y="241"/>
                  </a:lnTo>
                  <a:lnTo>
                    <a:pt x="317" y="241"/>
                  </a:lnTo>
                  <a:lnTo>
                    <a:pt x="320" y="241"/>
                  </a:lnTo>
                  <a:lnTo>
                    <a:pt x="322" y="239"/>
                  </a:lnTo>
                  <a:lnTo>
                    <a:pt x="322" y="239"/>
                  </a:lnTo>
                  <a:lnTo>
                    <a:pt x="327" y="246"/>
                  </a:lnTo>
                  <a:lnTo>
                    <a:pt x="327" y="246"/>
                  </a:lnTo>
                  <a:lnTo>
                    <a:pt x="327" y="248"/>
                  </a:lnTo>
                  <a:lnTo>
                    <a:pt x="329" y="253"/>
                  </a:lnTo>
                  <a:lnTo>
                    <a:pt x="331" y="253"/>
                  </a:lnTo>
                  <a:lnTo>
                    <a:pt x="331" y="255"/>
                  </a:lnTo>
                  <a:lnTo>
                    <a:pt x="331" y="258"/>
                  </a:lnTo>
                  <a:lnTo>
                    <a:pt x="331" y="260"/>
                  </a:lnTo>
                  <a:lnTo>
                    <a:pt x="331" y="260"/>
                  </a:lnTo>
                  <a:lnTo>
                    <a:pt x="331" y="262"/>
                  </a:lnTo>
                  <a:lnTo>
                    <a:pt x="334" y="262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4" y="267"/>
                  </a:lnTo>
                  <a:lnTo>
                    <a:pt x="336" y="269"/>
                  </a:lnTo>
                  <a:lnTo>
                    <a:pt x="336" y="269"/>
                  </a:lnTo>
                  <a:lnTo>
                    <a:pt x="334" y="272"/>
                  </a:lnTo>
                  <a:lnTo>
                    <a:pt x="334" y="272"/>
                  </a:lnTo>
                  <a:lnTo>
                    <a:pt x="334" y="272"/>
                  </a:lnTo>
                  <a:lnTo>
                    <a:pt x="331" y="272"/>
                  </a:lnTo>
                  <a:lnTo>
                    <a:pt x="327" y="274"/>
                  </a:lnTo>
                  <a:lnTo>
                    <a:pt x="324" y="277"/>
                  </a:lnTo>
                  <a:lnTo>
                    <a:pt x="324" y="277"/>
                  </a:lnTo>
                  <a:lnTo>
                    <a:pt x="324" y="277"/>
                  </a:lnTo>
                  <a:lnTo>
                    <a:pt x="322" y="279"/>
                  </a:lnTo>
                  <a:lnTo>
                    <a:pt x="322" y="279"/>
                  </a:lnTo>
                  <a:lnTo>
                    <a:pt x="322" y="281"/>
                  </a:lnTo>
                  <a:lnTo>
                    <a:pt x="324" y="284"/>
                  </a:lnTo>
                  <a:lnTo>
                    <a:pt x="329" y="288"/>
                  </a:lnTo>
                  <a:lnTo>
                    <a:pt x="329" y="288"/>
                  </a:lnTo>
                  <a:lnTo>
                    <a:pt x="336" y="286"/>
                  </a:lnTo>
                  <a:lnTo>
                    <a:pt x="336" y="286"/>
                  </a:lnTo>
                  <a:lnTo>
                    <a:pt x="336" y="286"/>
                  </a:lnTo>
                  <a:lnTo>
                    <a:pt x="341" y="279"/>
                  </a:lnTo>
                  <a:lnTo>
                    <a:pt x="343" y="277"/>
                  </a:lnTo>
                  <a:lnTo>
                    <a:pt x="343" y="274"/>
                  </a:lnTo>
                  <a:lnTo>
                    <a:pt x="343" y="274"/>
                  </a:lnTo>
                  <a:lnTo>
                    <a:pt x="343" y="274"/>
                  </a:lnTo>
                  <a:lnTo>
                    <a:pt x="343" y="272"/>
                  </a:lnTo>
                  <a:lnTo>
                    <a:pt x="343" y="269"/>
                  </a:lnTo>
                  <a:lnTo>
                    <a:pt x="346" y="267"/>
                  </a:lnTo>
                  <a:lnTo>
                    <a:pt x="346" y="267"/>
                  </a:lnTo>
                  <a:lnTo>
                    <a:pt x="348" y="265"/>
                  </a:lnTo>
                  <a:lnTo>
                    <a:pt x="348" y="265"/>
                  </a:lnTo>
                  <a:lnTo>
                    <a:pt x="350" y="262"/>
                  </a:lnTo>
                  <a:lnTo>
                    <a:pt x="350" y="260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0" y="258"/>
                  </a:lnTo>
                  <a:lnTo>
                    <a:pt x="353" y="258"/>
                  </a:lnTo>
                  <a:lnTo>
                    <a:pt x="357" y="260"/>
                  </a:lnTo>
                  <a:lnTo>
                    <a:pt x="367" y="265"/>
                  </a:lnTo>
                  <a:lnTo>
                    <a:pt x="369" y="265"/>
                  </a:lnTo>
                  <a:lnTo>
                    <a:pt x="369" y="265"/>
                  </a:lnTo>
                  <a:lnTo>
                    <a:pt x="372" y="267"/>
                  </a:lnTo>
                  <a:lnTo>
                    <a:pt x="372" y="267"/>
                  </a:lnTo>
                  <a:lnTo>
                    <a:pt x="374" y="269"/>
                  </a:lnTo>
                  <a:lnTo>
                    <a:pt x="374" y="269"/>
                  </a:lnTo>
                  <a:lnTo>
                    <a:pt x="374" y="269"/>
                  </a:lnTo>
                  <a:lnTo>
                    <a:pt x="376" y="272"/>
                  </a:lnTo>
                  <a:lnTo>
                    <a:pt x="376" y="272"/>
                  </a:lnTo>
                  <a:lnTo>
                    <a:pt x="379" y="269"/>
                  </a:lnTo>
                  <a:lnTo>
                    <a:pt x="379" y="269"/>
                  </a:lnTo>
                  <a:lnTo>
                    <a:pt x="383" y="272"/>
                  </a:lnTo>
                  <a:lnTo>
                    <a:pt x="383" y="272"/>
                  </a:lnTo>
                  <a:lnTo>
                    <a:pt x="386" y="269"/>
                  </a:lnTo>
                  <a:lnTo>
                    <a:pt x="390" y="267"/>
                  </a:lnTo>
                  <a:lnTo>
                    <a:pt x="393" y="267"/>
                  </a:lnTo>
                  <a:lnTo>
                    <a:pt x="393" y="267"/>
                  </a:lnTo>
                  <a:lnTo>
                    <a:pt x="395" y="269"/>
                  </a:lnTo>
                  <a:lnTo>
                    <a:pt x="395" y="269"/>
                  </a:lnTo>
                  <a:lnTo>
                    <a:pt x="398" y="269"/>
                  </a:lnTo>
                  <a:lnTo>
                    <a:pt x="398" y="272"/>
                  </a:lnTo>
                  <a:lnTo>
                    <a:pt x="400" y="272"/>
                  </a:lnTo>
                  <a:lnTo>
                    <a:pt x="400" y="272"/>
                  </a:lnTo>
                  <a:lnTo>
                    <a:pt x="402" y="269"/>
                  </a:lnTo>
                  <a:lnTo>
                    <a:pt x="405" y="269"/>
                  </a:lnTo>
                  <a:lnTo>
                    <a:pt x="407" y="267"/>
                  </a:lnTo>
                  <a:lnTo>
                    <a:pt x="412" y="262"/>
                  </a:lnTo>
                  <a:lnTo>
                    <a:pt x="414" y="255"/>
                  </a:lnTo>
                  <a:lnTo>
                    <a:pt x="414" y="255"/>
                  </a:lnTo>
                  <a:lnTo>
                    <a:pt x="414" y="251"/>
                  </a:lnTo>
                  <a:lnTo>
                    <a:pt x="414" y="248"/>
                  </a:lnTo>
                  <a:lnTo>
                    <a:pt x="414" y="248"/>
                  </a:lnTo>
                  <a:lnTo>
                    <a:pt x="414" y="246"/>
                  </a:lnTo>
                  <a:lnTo>
                    <a:pt x="412" y="243"/>
                  </a:lnTo>
                  <a:lnTo>
                    <a:pt x="407" y="239"/>
                  </a:lnTo>
                  <a:lnTo>
                    <a:pt x="407" y="239"/>
                  </a:lnTo>
                  <a:lnTo>
                    <a:pt x="407" y="239"/>
                  </a:lnTo>
                  <a:lnTo>
                    <a:pt x="405" y="236"/>
                  </a:lnTo>
                  <a:lnTo>
                    <a:pt x="405" y="234"/>
                  </a:lnTo>
                  <a:lnTo>
                    <a:pt x="405" y="232"/>
                  </a:lnTo>
                  <a:lnTo>
                    <a:pt x="407" y="227"/>
                  </a:lnTo>
                  <a:lnTo>
                    <a:pt x="407" y="225"/>
                  </a:lnTo>
                  <a:lnTo>
                    <a:pt x="409" y="222"/>
                  </a:lnTo>
                  <a:lnTo>
                    <a:pt x="414" y="213"/>
                  </a:lnTo>
                  <a:lnTo>
                    <a:pt x="414" y="213"/>
                  </a:lnTo>
                  <a:lnTo>
                    <a:pt x="414" y="210"/>
                  </a:lnTo>
                  <a:lnTo>
                    <a:pt x="416" y="210"/>
                  </a:lnTo>
                  <a:lnTo>
                    <a:pt x="421" y="208"/>
                  </a:lnTo>
                  <a:lnTo>
                    <a:pt x="424" y="208"/>
                  </a:lnTo>
                  <a:lnTo>
                    <a:pt x="431" y="208"/>
                  </a:lnTo>
                  <a:lnTo>
                    <a:pt x="433" y="206"/>
                  </a:lnTo>
                  <a:lnTo>
                    <a:pt x="435" y="206"/>
                  </a:lnTo>
                  <a:lnTo>
                    <a:pt x="435" y="208"/>
                  </a:lnTo>
                  <a:lnTo>
                    <a:pt x="435" y="210"/>
                  </a:lnTo>
                  <a:lnTo>
                    <a:pt x="438" y="210"/>
                  </a:lnTo>
                  <a:lnTo>
                    <a:pt x="440" y="210"/>
                  </a:lnTo>
                  <a:lnTo>
                    <a:pt x="440" y="208"/>
                  </a:lnTo>
                  <a:lnTo>
                    <a:pt x="440" y="206"/>
                  </a:lnTo>
                  <a:lnTo>
                    <a:pt x="442" y="206"/>
                  </a:lnTo>
                  <a:lnTo>
                    <a:pt x="442" y="206"/>
                  </a:lnTo>
                  <a:lnTo>
                    <a:pt x="445" y="206"/>
                  </a:lnTo>
                  <a:lnTo>
                    <a:pt x="447" y="206"/>
                  </a:lnTo>
                  <a:lnTo>
                    <a:pt x="450" y="206"/>
                  </a:lnTo>
                  <a:lnTo>
                    <a:pt x="450" y="208"/>
                  </a:lnTo>
                  <a:lnTo>
                    <a:pt x="454" y="213"/>
                  </a:lnTo>
                  <a:lnTo>
                    <a:pt x="457" y="217"/>
                  </a:lnTo>
                  <a:lnTo>
                    <a:pt x="459" y="222"/>
                  </a:lnTo>
                  <a:lnTo>
                    <a:pt x="461" y="225"/>
                  </a:lnTo>
                  <a:lnTo>
                    <a:pt x="464" y="225"/>
                  </a:lnTo>
                  <a:lnTo>
                    <a:pt x="466" y="225"/>
                  </a:lnTo>
                  <a:lnTo>
                    <a:pt x="473" y="215"/>
                  </a:lnTo>
                  <a:lnTo>
                    <a:pt x="476" y="210"/>
                  </a:lnTo>
                  <a:lnTo>
                    <a:pt x="478" y="210"/>
                  </a:lnTo>
                  <a:lnTo>
                    <a:pt x="478" y="208"/>
                  </a:lnTo>
                  <a:lnTo>
                    <a:pt x="478" y="206"/>
                  </a:lnTo>
                  <a:lnTo>
                    <a:pt x="476" y="203"/>
                  </a:lnTo>
                  <a:lnTo>
                    <a:pt x="473" y="201"/>
                  </a:lnTo>
                  <a:lnTo>
                    <a:pt x="473" y="199"/>
                  </a:lnTo>
                  <a:lnTo>
                    <a:pt x="473" y="199"/>
                  </a:lnTo>
                  <a:lnTo>
                    <a:pt x="473" y="196"/>
                  </a:lnTo>
                  <a:lnTo>
                    <a:pt x="473" y="191"/>
                  </a:lnTo>
                  <a:lnTo>
                    <a:pt x="476" y="189"/>
                  </a:lnTo>
                  <a:lnTo>
                    <a:pt x="478" y="187"/>
                  </a:lnTo>
                  <a:lnTo>
                    <a:pt x="480" y="187"/>
                  </a:lnTo>
                  <a:lnTo>
                    <a:pt x="485" y="184"/>
                  </a:lnTo>
                  <a:lnTo>
                    <a:pt x="487" y="182"/>
                  </a:lnTo>
                  <a:lnTo>
                    <a:pt x="490" y="175"/>
                  </a:lnTo>
                  <a:lnTo>
                    <a:pt x="492" y="173"/>
                  </a:lnTo>
                  <a:lnTo>
                    <a:pt x="492" y="168"/>
                  </a:lnTo>
                  <a:lnTo>
                    <a:pt x="492" y="165"/>
                  </a:lnTo>
                  <a:lnTo>
                    <a:pt x="492" y="165"/>
                  </a:lnTo>
                  <a:lnTo>
                    <a:pt x="494" y="165"/>
                  </a:lnTo>
                  <a:lnTo>
                    <a:pt x="494" y="165"/>
                  </a:lnTo>
                  <a:lnTo>
                    <a:pt x="494" y="168"/>
                  </a:lnTo>
                  <a:lnTo>
                    <a:pt x="497" y="170"/>
                  </a:lnTo>
                  <a:lnTo>
                    <a:pt x="497" y="170"/>
                  </a:lnTo>
                  <a:lnTo>
                    <a:pt x="499" y="173"/>
                  </a:lnTo>
                  <a:lnTo>
                    <a:pt x="502" y="175"/>
                  </a:lnTo>
                  <a:lnTo>
                    <a:pt x="502" y="180"/>
                  </a:lnTo>
                  <a:lnTo>
                    <a:pt x="502" y="180"/>
                  </a:lnTo>
                  <a:lnTo>
                    <a:pt x="502" y="180"/>
                  </a:lnTo>
                  <a:lnTo>
                    <a:pt x="499" y="182"/>
                  </a:lnTo>
                  <a:lnTo>
                    <a:pt x="502" y="184"/>
                  </a:lnTo>
                  <a:lnTo>
                    <a:pt x="502" y="187"/>
                  </a:lnTo>
                  <a:lnTo>
                    <a:pt x="502" y="189"/>
                  </a:lnTo>
                  <a:lnTo>
                    <a:pt x="504" y="189"/>
                  </a:lnTo>
                  <a:lnTo>
                    <a:pt x="504" y="191"/>
                  </a:lnTo>
                  <a:lnTo>
                    <a:pt x="502" y="194"/>
                  </a:lnTo>
                  <a:lnTo>
                    <a:pt x="502" y="194"/>
                  </a:lnTo>
                  <a:lnTo>
                    <a:pt x="502" y="196"/>
                  </a:lnTo>
                  <a:lnTo>
                    <a:pt x="502" y="196"/>
                  </a:lnTo>
                  <a:lnTo>
                    <a:pt x="499" y="199"/>
                  </a:lnTo>
                  <a:lnTo>
                    <a:pt x="497" y="203"/>
                  </a:lnTo>
                  <a:lnTo>
                    <a:pt x="494" y="206"/>
                  </a:lnTo>
                  <a:lnTo>
                    <a:pt x="494" y="206"/>
                  </a:lnTo>
                  <a:lnTo>
                    <a:pt x="494" y="208"/>
                  </a:lnTo>
                  <a:lnTo>
                    <a:pt x="492" y="208"/>
                  </a:lnTo>
                  <a:lnTo>
                    <a:pt x="490" y="208"/>
                  </a:lnTo>
                  <a:lnTo>
                    <a:pt x="490" y="210"/>
                  </a:lnTo>
                  <a:lnTo>
                    <a:pt x="487" y="213"/>
                  </a:lnTo>
                  <a:lnTo>
                    <a:pt x="487" y="215"/>
                  </a:lnTo>
                  <a:lnTo>
                    <a:pt x="487" y="217"/>
                  </a:lnTo>
                  <a:lnTo>
                    <a:pt x="487" y="217"/>
                  </a:lnTo>
                  <a:lnTo>
                    <a:pt x="490" y="220"/>
                  </a:lnTo>
                  <a:lnTo>
                    <a:pt x="490" y="222"/>
                  </a:lnTo>
                  <a:lnTo>
                    <a:pt x="490" y="225"/>
                  </a:lnTo>
                  <a:lnTo>
                    <a:pt x="490" y="227"/>
                  </a:lnTo>
                  <a:lnTo>
                    <a:pt x="490" y="227"/>
                  </a:lnTo>
                  <a:lnTo>
                    <a:pt x="487" y="229"/>
                  </a:lnTo>
                  <a:lnTo>
                    <a:pt x="487" y="229"/>
                  </a:lnTo>
                  <a:lnTo>
                    <a:pt x="487" y="232"/>
                  </a:lnTo>
                  <a:lnTo>
                    <a:pt x="490" y="232"/>
                  </a:lnTo>
                  <a:lnTo>
                    <a:pt x="494" y="229"/>
                  </a:lnTo>
                  <a:lnTo>
                    <a:pt x="502" y="222"/>
                  </a:lnTo>
                  <a:lnTo>
                    <a:pt x="504" y="222"/>
                  </a:lnTo>
                  <a:lnTo>
                    <a:pt x="506" y="222"/>
                  </a:lnTo>
                  <a:lnTo>
                    <a:pt x="506" y="222"/>
                  </a:lnTo>
                  <a:lnTo>
                    <a:pt x="509" y="222"/>
                  </a:lnTo>
                  <a:lnTo>
                    <a:pt x="513" y="225"/>
                  </a:lnTo>
                  <a:lnTo>
                    <a:pt x="516" y="225"/>
                  </a:lnTo>
                  <a:lnTo>
                    <a:pt x="518" y="222"/>
                  </a:lnTo>
                  <a:lnTo>
                    <a:pt x="518" y="220"/>
                  </a:lnTo>
                  <a:lnTo>
                    <a:pt x="523" y="215"/>
                  </a:lnTo>
                  <a:lnTo>
                    <a:pt x="523" y="215"/>
                  </a:lnTo>
                  <a:lnTo>
                    <a:pt x="523" y="213"/>
                  </a:lnTo>
                  <a:lnTo>
                    <a:pt x="525" y="213"/>
                  </a:lnTo>
                  <a:lnTo>
                    <a:pt x="528" y="213"/>
                  </a:lnTo>
                  <a:lnTo>
                    <a:pt x="532" y="213"/>
                  </a:lnTo>
                  <a:lnTo>
                    <a:pt x="535" y="213"/>
                  </a:lnTo>
                  <a:lnTo>
                    <a:pt x="535" y="213"/>
                  </a:lnTo>
                  <a:lnTo>
                    <a:pt x="537" y="210"/>
                  </a:lnTo>
                  <a:lnTo>
                    <a:pt x="539" y="208"/>
                  </a:lnTo>
                  <a:lnTo>
                    <a:pt x="542" y="206"/>
                  </a:lnTo>
                  <a:lnTo>
                    <a:pt x="544" y="206"/>
                  </a:lnTo>
                  <a:lnTo>
                    <a:pt x="549" y="206"/>
                  </a:lnTo>
                  <a:lnTo>
                    <a:pt x="549" y="206"/>
                  </a:lnTo>
                  <a:lnTo>
                    <a:pt x="549" y="206"/>
                  </a:lnTo>
                  <a:lnTo>
                    <a:pt x="551" y="206"/>
                  </a:lnTo>
                  <a:lnTo>
                    <a:pt x="551" y="206"/>
                  </a:lnTo>
                  <a:lnTo>
                    <a:pt x="558" y="201"/>
                  </a:lnTo>
                  <a:lnTo>
                    <a:pt x="561" y="201"/>
                  </a:lnTo>
                  <a:lnTo>
                    <a:pt x="561" y="201"/>
                  </a:lnTo>
                  <a:lnTo>
                    <a:pt x="561" y="199"/>
                  </a:lnTo>
                  <a:lnTo>
                    <a:pt x="563" y="201"/>
                  </a:lnTo>
                  <a:lnTo>
                    <a:pt x="563" y="201"/>
                  </a:lnTo>
                  <a:lnTo>
                    <a:pt x="563" y="201"/>
                  </a:lnTo>
                  <a:lnTo>
                    <a:pt x="563" y="201"/>
                  </a:lnTo>
                  <a:lnTo>
                    <a:pt x="563" y="199"/>
                  </a:lnTo>
                  <a:lnTo>
                    <a:pt x="563" y="196"/>
                  </a:lnTo>
                  <a:lnTo>
                    <a:pt x="563" y="194"/>
                  </a:lnTo>
                  <a:lnTo>
                    <a:pt x="563" y="191"/>
                  </a:lnTo>
                  <a:lnTo>
                    <a:pt x="563" y="191"/>
                  </a:lnTo>
                  <a:lnTo>
                    <a:pt x="563" y="191"/>
                  </a:lnTo>
                  <a:lnTo>
                    <a:pt x="565" y="191"/>
                  </a:lnTo>
                  <a:lnTo>
                    <a:pt x="565" y="191"/>
                  </a:lnTo>
                  <a:lnTo>
                    <a:pt x="561" y="184"/>
                  </a:lnTo>
                  <a:lnTo>
                    <a:pt x="558" y="184"/>
                  </a:lnTo>
                  <a:lnTo>
                    <a:pt x="558" y="182"/>
                  </a:lnTo>
                  <a:lnTo>
                    <a:pt x="554" y="180"/>
                  </a:lnTo>
                  <a:lnTo>
                    <a:pt x="554" y="177"/>
                  </a:lnTo>
                  <a:lnTo>
                    <a:pt x="554" y="175"/>
                  </a:lnTo>
                  <a:lnTo>
                    <a:pt x="551" y="173"/>
                  </a:lnTo>
                  <a:lnTo>
                    <a:pt x="551" y="173"/>
                  </a:lnTo>
                  <a:lnTo>
                    <a:pt x="551" y="170"/>
                  </a:lnTo>
                  <a:lnTo>
                    <a:pt x="554" y="168"/>
                  </a:lnTo>
                  <a:lnTo>
                    <a:pt x="554" y="165"/>
                  </a:lnTo>
                  <a:lnTo>
                    <a:pt x="554" y="165"/>
                  </a:lnTo>
                  <a:lnTo>
                    <a:pt x="556" y="163"/>
                  </a:lnTo>
                  <a:lnTo>
                    <a:pt x="554" y="163"/>
                  </a:lnTo>
                  <a:lnTo>
                    <a:pt x="554" y="163"/>
                  </a:lnTo>
                  <a:lnTo>
                    <a:pt x="551" y="163"/>
                  </a:lnTo>
                  <a:lnTo>
                    <a:pt x="551" y="163"/>
                  </a:lnTo>
                  <a:lnTo>
                    <a:pt x="549" y="163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54" y="161"/>
                  </a:lnTo>
                  <a:lnTo>
                    <a:pt x="554" y="158"/>
                  </a:lnTo>
                  <a:lnTo>
                    <a:pt x="551" y="156"/>
                  </a:lnTo>
                  <a:lnTo>
                    <a:pt x="549" y="154"/>
                  </a:lnTo>
                  <a:lnTo>
                    <a:pt x="547" y="154"/>
                  </a:lnTo>
                  <a:lnTo>
                    <a:pt x="547" y="151"/>
                  </a:lnTo>
                  <a:lnTo>
                    <a:pt x="547" y="151"/>
                  </a:lnTo>
                  <a:lnTo>
                    <a:pt x="547" y="149"/>
                  </a:lnTo>
                  <a:lnTo>
                    <a:pt x="549" y="149"/>
                  </a:lnTo>
                  <a:lnTo>
                    <a:pt x="549" y="149"/>
                  </a:lnTo>
                  <a:lnTo>
                    <a:pt x="549" y="146"/>
                  </a:lnTo>
                  <a:lnTo>
                    <a:pt x="544" y="135"/>
                  </a:lnTo>
                  <a:lnTo>
                    <a:pt x="542" y="130"/>
                  </a:lnTo>
                  <a:lnTo>
                    <a:pt x="542" y="130"/>
                  </a:lnTo>
                  <a:lnTo>
                    <a:pt x="544" y="130"/>
                  </a:lnTo>
                  <a:lnTo>
                    <a:pt x="551" y="128"/>
                  </a:lnTo>
                  <a:lnTo>
                    <a:pt x="551" y="128"/>
                  </a:lnTo>
                  <a:lnTo>
                    <a:pt x="554" y="128"/>
                  </a:lnTo>
                  <a:lnTo>
                    <a:pt x="554" y="128"/>
                  </a:lnTo>
                  <a:lnTo>
                    <a:pt x="554" y="128"/>
                  </a:lnTo>
                  <a:lnTo>
                    <a:pt x="556" y="128"/>
                  </a:lnTo>
                  <a:lnTo>
                    <a:pt x="556" y="128"/>
                  </a:lnTo>
                  <a:lnTo>
                    <a:pt x="558" y="128"/>
                  </a:lnTo>
                  <a:lnTo>
                    <a:pt x="558" y="128"/>
                  </a:lnTo>
                  <a:lnTo>
                    <a:pt x="558" y="130"/>
                  </a:lnTo>
                  <a:lnTo>
                    <a:pt x="558" y="130"/>
                  </a:lnTo>
                  <a:lnTo>
                    <a:pt x="558" y="130"/>
                  </a:lnTo>
                  <a:lnTo>
                    <a:pt x="561" y="130"/>
                  </a:lnTo>
                  <a:lnTo>
                    <a:pt x="561" y="130"/>
                  </a:lnTo>
                  <a:lnTo>
                    <a:pt x="561" y="132"/>
                  </a:lnTo>
                  <a:lnTo>
                    <a:pt x="563" y="132"/>
                  </a:lnTo>
                  <a:lnTo>
                    <a:pt x="563" y="132"/>
                  </a:lnTo>
                  <a:lnTo>
                    <a:pt x="565" y="130"/>
                  </a:lnTo>
                  <a:lnTo>
                    <a:pt x="568" y="130"/>
                  </a:lnTo>
                  <a:lnTo>
                    <a:pt x="570" y="125"/>
                  </a:lnTo>
                  <a:lnTo>
                    <a:pt x="573" y="123"/>
                  </a:lnTo>
                  <a:lnTo>
                    <a:pt x="575" y="120"/>
                  </a:lnTo>
                  <a:lnTo>
                    <a:pt x="577" y="120"/>
                  </a:lnTo>
                  <a:lnTo>
                    <a:pt x="591" y="123"/>
                  </a:lnTo>
                  <a:lnTo>
                    <a:pt x="594" y="123"/>
                  </a:lnTo>
                  <a:lnTo>
                    <a:pt x="596" y="123"/>
                  </a:lnTo>
                  <a:lnTo>
                    <a:pt x="596" y="120"/>
                  </a:lnTo>
                  <a:lnTo>
                    <a:pt x="596" y="120"/>
                  </a:lnTo>
                  <a:lnTo>
                    <a:pt x="594" y="120"/>
                  </a:lnTo>
                  <a:lnTo>
                    <a:pt x="594" y="118"/>
                  </a:lnTo>
                  <a:lnTo>
                    <a:pt x="591" y="118"/>
                  </a:lnTo>
                  <a:lnTo>
                    <a:pt x="589" y="116"/>
                  </a:lnTo>
                  <a:lnTo>
                    <a:pt x="589" y="116"/>
                  </a:lnTo>
                  <a:lnTo>
                    <a:pt x="589" y="113"/>
                  </a:lnTo>
                  <a:lnTo>
                    <a:pt x="591" y="113"/>
                  </a:lnTo>
                  <a:lnTo>
                    <a:pt x="591" y="111"/>
                  </a:lnTo>
                  <a:lnTo>
                    <a:pt x="601" y="111"/>
                  </a:lnTo>
                  <a:lnTo>
                    <a:pt x="606" y="109"/>
                  </a:lnTo>
                  <a:lnTo>
                    <a:pt x="608" y="106"/>
                  </a:lnTo>
                  <a:lnTo>
                    <a:pt x="610" y="104"/>
                  </a:lnTo>
                  <a:lnTo>
                    <a:pt x="613" y="102"/>
                  </a:lnTo>
                  <a:lnTo>
                    <a:pt x="615" y="102"/>
                  </a:lnTo>
                  <a:lnTo>
                    <a:pt x="617" y="102"/>
                  </a:lnTo>
                  <a:lnTo>
                    <a:pt x="617" y="102"/>
                  </a:lnTo>
                  <a:lnTo>
                    <a:pt x="622" y="102"/>
                  </a:lnTo>
                  <a:lnTo>
                    <a:pt x="627" y="102"/>
                  </a:lnTo>
                  <a:lnTo>
                    <a:pt x="629" y="102"/>
                  </a:lnTo>
                  <a:lnTo>
                    <a:pt x="632" y="102"/>
                  </a:lnTo>
                  <a:lnTo>
                    <a:pt x="632" y="104"/>
                  </a:lnTo>
                  <a:lnTo>
                    <a:pt x="634" y="106"/>
                  </a:lnTo>
                  <a:lnTo>
                    <a:pt x="634" y="109"/>
                  </a:lnTo>
                  <a:lnTo>
                    <a:pt x="636" y="116"/>
                  </a:lnTo>
                  <a:lnTo>
                    <a:pt x="636" y="116"/>
                  </a:lnTo>
                  <a:lnTo>
                    <a:pt x="639" y="118"/>
                  </a:lnTo>
                  <a:lnTo>
                    <a:pt x="641" y="118"/>
                  </a:lnTo>
                  <a:lnTo>
                    <a:pt x="648" y="123"/>
                  </a:lnTo>
                  <a:lnTo>
                    <a:pt x="651" y="125"/>
                  </a:lnTo>
                  <a:lnTo>
                    <a:pt x="651" y="128"/>
                  </a:lnTo>
                  <a:lnTo>
                    <a:pt x="651" y="130"/>
                  </a:lnTo>
                  <a:lnTo>
                    <a:pt x="651" y="132"/>
                  </a:lnTo>
                  <a:lnTo>
                    <a:pt x="651" y="135"/>
                  </a:lnTo>
                  <a:lnTo>
                    <a:pt x="651" y="139"/>
                  </a:lnTo>
                  <a:lnTo>
                    <a:pt x="648" y="144"/>
                  </a:lnTo>
                  <a:lnTo>
                    <a:pt x="648" y="146"/>
                  </a:lnTo>
                  <a:lnTo>
                    <a:pt x="646" y="149"/>
                  </a:lnTo>
                  <a:lnTo>
                    <a:pt x="646" y="151"/>
                  </a:lnTo>
                  <a:lnTo>
                    <a:pt x="646" y="154"/>
                  </a:lnTo>
                  <a:lnTo>
                    <a:pt x="646" y="156"/>
                  </a:lnTo>
                  <a:lnTo>
                    <a:pt x="646" y="156"/>
                  </a:lnTo>
                  <a:lnTo>
                    <a:pt x="651" y="161"/>
                  </a:lnTo>
                  <a:lnTo>
                    <a:pt x="651" y="161"/>
                  </a:lnTo>
                  <a:lnTo>
                    <a:pt x="651" y="163"/>
                  </a:lnTo>
                  <a:lnTo>
                    <a:pt x="651" y="165"/>
                  </a:lnTo>
                  <a:lnTo>
                    <a:pt x="651" y="165"/>
                  </a:lnTo>
                  <a:lnTo>
                    <a:pt x="648" y="170"/>
                  </a:lnTo>
                  <a:lnTo>
                    <a:pt x="648" y="170"/>
                  </a:lnTo>
                  <a:lnTo>
                    <a:pt x="648" y="173"/>
                  </a:lnTo>
                  <a:lnTo>
                    <a:pt x="648" y="173"/>
                  </a:lnTo>
                  <a:lnTo>
                    <a:pt x="651" y="175"/>
                  </a:lnTo>
                  <a:lnTo>
                    <a:pt x="653" y="177"/>
                  </a:lnTo>
                  <a:lnTo>
                    <a:pt x="655" y="180"/>
                  </a:lnTo>
                  <a:lnTo>
                    <a:pt x="658" y="182"/>
                  </a:lnTo>
                  <a:lnTo>
                    <a:pt x="665" y="184"/>
                  </a:lnTo>
                  <a:lnTo>
                    <a:pt x="669" y="184"/>
                  </a:lnTo>
                  <a:lnTo>
                    <a:pt x="672" y="184"/>
                  </a:lnTo>
                  <a:lnTo>
                    <a:pt x="674" y="184"/>
                  </a:lnTo>
                  <a:lnTo>
                    <a:pt x="684" y="180"/>
                  </a:lnTo>
                  <a:lnTo>
                    <a:pt x="686" y="180"/>
                  </a:lnTo>
                  <a:lnTo>
                    <a:pt x="688" y="180"/>
                  </a:lnTo>
                  <a:lnTo>
                    <a:pt x="688" y="182"/>
                  </a:lnTo>
                  <a:lnTo>
                    <a:pt x="688" y="182"/>
                  </a:lnTo>
                  <a:lnTo>
                    <a:pt x="686" y="184"/>
                  </a:lnTo>
                  <a:lnTo>
                    <a:pt x="684" y="189"/>
                  </a:lnTo>
                  <a:lnTo>
                    <a:pt x="681" y="191"/>
                  </a:lnTo>
                  <a:lnTo>
                    <a:pt x="681" y="194"/>
                  </a:lnTo>
                  <a:lnTo>
                    <a:pt x="684" y="194"/>
                  </a:lnTo>
                  <a:lnTo>
                    <a:pt x="686" y="196"/>
                  </a:lnTo>
                  <a:lnTo>
                    <a:pt x="693" y="194"/>
                  </a:lnTo>
                  <a:lnTo>
                    <a:pt x="695" y="196"/>
                  </a:lnTo>
                  <a:lnTo>
                    <a:pt x="698" y="196"/>
                  </a:lnTo>
                  <a:lnTo>
                    <a:pt x="698" y="196"/>
                  </a:lnTo>
                  <a:lnTo>
                    <a:pt x="700" y="199"/>
                  </a:lnTo>
                  <a:lnTo>
                    <a:pt x="700" y="199"/>
                  </a:lnTo>
                  <a:lnTo>
                    <a:pt x="705" y="203"/>
                  </a:lnTo>
                  <a:lnTo>
                    <a:pt x="707" y="203"/>
                  </a:lnTo>
                  <a:lnTo>
                    <a:pt x="712" y="206"/>
                  </a:lnTo>
                  <a:lnTo>
                    <a:pt x="724" y="206"/>
                  </a:lnTo>
                  <a:lnTo>
                    <a:pt x="743" y="210"/>
                  </a:lnTo>
                  <a:lnTo>
                    <a:pt x="745" y="213"/>
                  </a:lnTo>
                  <a:lnTo>
                    <a:pt x="748" y="215"/>
                  </a:lnTo>
                  <a:lnTo>
                    <a:pt x="748" y="217"/>
                  </a:lnTo>
                  <a:lnTo>
                    <a:pt x="750" y="217"/>
                  </a:lnTo>
                  <a:lnTo>
                    <a:pt x="750" y="220"/>
                  </a:lnTo>
                  <a:lnTo>
                    <a:pt x="750" y="222"/>
                  </a:lnTo>
                  <a:lnTo>
                    <a:pt x="750" y="227"/>
                  </a:lnTo>
                  <a:lnTo>
                    <a:pt x="750" y="229"/>
                  </a:lnTo>
                  <a:lnTo>
                    <a:pt x="748" y="232"/>
                  </a:lnTo>
                  <a:lnTo>
                    <a:pt x="748" y="232"/>
                  </a:lnTo>
                  <a:lnTo>
                    <a:pt x="748" y="234"/>
                  </a:lnTo>
                  <a:lnTo>
                    <a:pt x="748" y="236"/>
                  </a:lnTo>
                  <a:lnTo>
                    <a:pt x="752" y="246"/>
                  </a:lnTo>
                  <a:lnTo>
                    <a:pt x="755" y="248"/>
                  </a:lnTo>
                  <a:lnTo>
                    <a:pt x="757" y="251"/>
                  </a:lnTo>
                  <a:lnTo>
                    <a:pt x="757" y="255"/>
                  </a:lnTo>
                  <a:lnTo>
                    <a:pt x="759" y="255"/>
                  </a:lnTo>
                  <a:lnTo>
                    <a:pt x="759" y="258"/>
                  </a:lnTo>
                  <a:lnTo>
                    <a:pt x="762" y="258"/>
                  </a:lnTo>
                  <a:lnTo>
                    <a:pt x="766" y="260"/>
                  </a:lnTo>
                  <a:lnTo>
                    <a:pt x="766" y="260"/>
                  </a:lnTo>
                  <a:lnTo>
                    <a:pt x="766" y="262"/>
                  </a:lnTo>
                  <a:lnTo>
                    <a:pt x="769" y="262"/>
                  </a:lnTo>
                  <a:lnTo>
                    <a:pt x="769" y="262"/>
                  </a:lnTo>
                  <a:lnTo>
                    <a:pt x="769" y="265"/>
                  </a:lnTo>
                  <a:lnTo>
                    <a:pt x="766" y="265"/>
                  </a:lnTo>
                  <a:lnTo>
                    <a:pt x="766" y="265"/>
                  </a:lnTo>
                  <a:lnTo>
                    <a:pt x="762" y="265"/>
                  </a:lnTo>
                  <a:lnTo>
                    <a:pt x="759" y="265"/>
                  </a:lnTo>
                  <a:lnTo>
                    <a:pt x="759" y="265"/>
                  </a:lnTo>
                  <a:lnTo>
                    <a:pt x="759" y="265"/>
                  </a:lnTo>
                  <a:lnTo>
                    <a:pt x="757" y="265"/>
                  </a:lnTo>
                  <a:lnTo>
                    <a:pt x="757" y="265"/>
                  </a:lnTo>
                  <a:lnTo>
                    <a:pt x="757" y="267"/>
                  </a:lnTo>
                  <a:lnTo>
                    <a:pt x="755" y="267"/>
                  </a:lnTo>
                  <a:lnTo>
                    <a:pt x="755" y="272"/>
                  </a:lnTo>
                  <a:lnTo>
                    <a:pt x="755" y="277"/>
                  </a:lnTo>
                  <a:lnTo>
                    <a:pt x="757" y="279"/>
                  </a:lnTo>
                  <a:lnTo>
                    <a:pt x="757" y="284"/>
                  </a:lnTo>
                  <a:lnTo>
                    <a:pt x="759" y="286"/>
                  </a:lnTo>
                  <a:lnTo>
                    <a:pt x="764" y="298"/>
                  </a:lnTo>
                  <a:lnTo>
                    <a:pt x="766" y="298"/>
                  </a:lnTo>
                  <a:lnTo>
                    <a:pt x="766" y="300"/>
                  </a:lnTo>
                  <a:lnTo>
                    <a:pt x="766" y="303"/>
                  </a:lnTo>
                  <a:lnTo>
                    <a:pt x="766" y="303"/>
                  </a:lnTo>
                  <a:lnTo>
                    <a:pt x="764" y="305"/>
                  </a:lnTo>
                  <a:lnTo>
                    <a:pt x="762" y="310"/>
                  </a:lnTo>
                  <a:lnTo>
                    <a:pt x="762" y="310"/>
                  </a:lnTo>
                  <a:lnTo>
                    <a:pt x="759" y="310"/>
                  </a:lnTo>
                  <a:lnTo>
                    <a:pt x="757" y="310"/>
                  </a:lnTo>
                  <a:lnTo>
                    <a:pt x="755" y="310"/>
                  </a:lnTo>
                  <a:lnTo>
                    <a:pt x="752" y="312"/>
                  </a:lnTo>
                  <a:lnTo>
                    <a:pt x="750" y="314"/>
                  </a:lnTo>
                  <a:lnTo>
                    <a:pt x="748" y="319"/>
                  </a:lnTo>
                  <a:lnTo>
                    <a:pt x="748" y="322"/>
                  </a:lnTo>
                  <a:lnTo>
                    <a:pt x="748" y="322"/>
                  </a:lnTo>
                  <a:lnTo>
                    <a:pt x="748" y="324"/>
                  </a:lnTo>
                  <a:lnTo>
                    <a:pt x="750" y="324"/>
                  </a:lnTo>
                  <a:lnTo>
                    <a:pt x="750" y="326"/>
                  </a:lnTo>
                  <a:lnTo>
                    <a:pt x="752" y="329"/>
                  </a:lnTo>
                  <a:lnTo>
                    <a:pt x="759" y="331"/>
                  </a:lnTo>
                  <a:lnTo>
                    <a:pt x="762" y="333"/>
                  </a:lnTo>
                  <a:lnTo>
                    <a:pt x="762" y="333"/>
                  </a:lnTo>
                  <a:lnTo>
                    <a:pt x="766" y="343"/>
                  </a:lnTo>
                  <a:lnTo>
                    <a:pt x="774" y="350"/>
                  </a:lnTo>
                  <a:lnTo>
                    <a:pt x="778" y="352"/>
                  </a:lnTo>
                  <a:lnTo>
                    <a:pt x="781" y="355"/>
                  </a:lnTo>
                  <a:lnTo>
                    <a:pt x="783" y="357"/>
                  </a:lnTo>
                  <a:lnTo>
                    <a:pt x="790" y="359"/>
                  </a:lnTo>
                  <a:lnTo>
                    <a:pt x="797" y="359"/>
                  </a:lnTo>
                  <a:lnTo>
                    <a:pt x="802" y="362"/>
                  </a:lnTo>
                  <a:lnTo>
                    <a:pt x="804" y="362"/>
                  </a:lnTo>
                  <a:lnTo>
                    <a:pt x="804" y="362"/>
                  </a:lnTo>
                  <a:lnTo>
                    <a:pt x="809" y="366"/>
                  </a:lnTo>
                  <a:lnTo>
                    <a:pt x="811" y="366"/>
                  </a:lnTo>
                  <a:lnTo>
                    <a:pt x="814" y="369"/>
                  </a:lnTo>
                  <a:lnTo>
                    <a:pt x="816" y="369"/>
                  </a:lnTo>
                  <a:lnTo>
                    <a:pt x="826" y="366"/>
                  </a:lnTo>
                  <a:lnTo>
                    <a:pt x="828" y="366"/>
                  </a:lnTo>
                  <a:lnTo>
                    <a:pt x="828" y="369"/>
                  </a:lnTo>
                  <a:lnTo>
                    <a:pt x="830" y="369"/>
                  </a:lnTo>
                  <a:lnTo>
                    <a:pt x="830" y="371"/>
                  </a:lnTo>
                  <a:lnTo>
                    <a:pt x="830" y="371"/>
                  </a:lnTo>
                  <a:lnTo>
                    <a:pt x="830" y="374"/>
                  </a:lnTo>
                  <a:lnTo>
                    <a:pt x="833" y="374"/>
                  </a:lnTo>
                  <a:lnTo>
                    <a:pt x="835" y="374"/>
                  </a:lnTo>
                  <a:lnTo>
                    <a:pt x="835" y="374"/>
                  </a:lnTo>
                  <a:lnTo>
                    <a:pt x="837" y="374"/>
                  </a:lnTo>
                  <a:lnTo>
                    <a:pt x="840" y="371"/>
                  </a:lnTo>
                  <a:lnTo>
                    <a:pt x="842" y="369"/>
                  </a:lnTo>
                  <a:lnTo>
                    <a:pt x="844" y="366"/>
                  </a:lnTo>
                  <a:lnTo>
                    <a:pt x="844" y="366"/>
                  </a:lnTo>
                  <a:lnTo>
                    <a:pt x="847" y="366"/>
                  </a:lnTo>
                  <a:lnTo>
                    <a:pt x="847" y="369"/>
                  </a:lnTo>
                  <a:lnTo>
                    <a:pt x="849" y="371"/>
                  </a:lnTo>
                  <a:lnTo>
                    <a:pt x="852" y="371"/>
                  </a:lnTo>
                  <a:lnTo>
                    <a:pt x="852" y="371"/>
                  </a:lnTo>
                  <a:lnTo>
                    <a:pt x="854" y="371"/>
                  </a:lnTo>
                  <a:lnTo>
                    <a:pt x="856" y="369"/>
                  </a:lnTo>
                  <a:lnTo>
                    <a:pt x="861" y="366"/>
                  </a:lnTo>
                  <a:lnTo>
                    <a:pt x="866" y="364"/>
                  </a:lnTo>
                  <a:lnTo>
                    <a:pt x="866" y="364"/>
                  </a:lnTo>
                  <a:lnTo>
                    <a:pt x="870" y="362"/>
                  </a:lnTo>
                  <a:lnTo>
                    <a:pt x="873" y="362"/>
                  </a:lnTo>
                  <a:lnTo>
                    <a:pt x="873" y="362"/>
                  </a:lnTo>
                  <a:lnTo>
                    <a:pt x="873" y="359"/>
                  </a:lnTo>
                  <a:lnTo>
                    <a:pt x="873" y="359"/>
                  </a:lnTo>
                  <a:lnTo>
                    <a:pt x="873" y="357"/>
                  </a:lnTo>
                  <a:lnTo>
                    <a:pt x="868" y="350"/>
                  </a:lnTo>
                  <a:lnTo>
                    <a:pt x="868" y="348"/>
                  </a:lnTo>
                  <a:lnTo>
                    <a:pt x="868" y="348"/>
                  </a:lnTo>
                  <a:lnTo>
                    <a:pt x="868" y="345"/>
                  </a:lnTo>
                  <a:lnTo>
                    <a:pt x="870" y="343"/>
                  </a:lnTo>
                  <a:lnTo>
                    <a:pt x="870" y="340"/>
                  </a:lnTo>
                  <a:lnTo>
                    <a:pt x="873" y="340"/>
                  </a:lnTo>
                  <a:lnTo>
                    <a:pt x="875" y="338"/>
                  </a:lnTo>
                  <a:lnTo>
                    <a:pt x="878" y="338"/>
                  </a:lnTo>
                  <a:lnTo>
                    <a:pt x="880" y="338"/>
                  </a:lnTo>
                  <a:lnTo>
                    <a:pt x="880" y="338"/>
                  </a:lnTo>
                  <a:lnTo>
                    <a:pt x="882" y="340"/>
                  </a:lnTo>
                  <a:lnTo>
                    <a:pt x="882" y="340"/>
                  </a:lnTo>
                  <a:lnTo>
                    <a:pt x="885" y="348"/>
                  </a:lnTo>
                  <a:lnTo>
                    <a:pt x="887" y="355"/>
                  </a:lnTo>
                  <a:lnTo>
                    <a:pt x="887" y="359"/>
                  </a:lnTo>
                  <a:lnTo>
                    <a:pt x="887" y="362"/>
                  </a:lnTo>
                  <a:lnTo>
                    <a:pt x="887" y="366"/>
                  </a:lnTo>
                  <a:lnTo>
                    <a:pt x="887" y="366"/>
                  </a:lnTo>
                  <a:lnTo>
                    <a:pt x="889" y="369"/>
                  </a:lnTo>
                  <a:lnTo>
                    <a:pt x="889" y="369"/>
                  </a:lnTo>
                  <a:lnTo>
                    <a:pt x="892" y="371"/>
                  </a:lnTo>
                  <a:lnTo>
                    <a:pt x="892" y="371"/>
                  </a:lnTo>
                  <a:lnTo>
                    <a:pt x="894" y="371"/>
                  </a:lnTo>
                  <a:lnTo>
                    <a:pt x="904" y="366"/>
                  </a:lnTo>
                  <a:lnTo>
                    <a:pt x="906" y="364"/>
                  </a:lnTo>
                  <a:lnTo>
                    <a:pt x="906" y="364"/>
                  </a:lnTo>
                  <a:lnTo>
                    <a:pt x="908" y="366"/>
                  </a:lnTo>
                  <a:lnTo>
                    <a:pt x="911" y="366"/>
                  </a:lnTo>
                  <a:lnTo>
                    <a:pt x="913" y="366"/>
                  </a:lnTo>
                  <a:lnTo>
                    <a:pt x="913" y="366"/>
                  </a:lnTo>
                  <a:lnTo>
                    <a:pt x="915" y="366"/>
                  </a:lnTo>
                  <a:lnTo>
                    <a:pt x="915" y="364"/>
                  </a:lnTo>
                  <a:lnTo>
                    <a:pt x="918" y="362"/>
                  </a:lnTo>
                  <a:lnTo>
                    <a:pt x="918" y="362"/>
                  </a:lnTo>
                  <a:lnTo>
                    <a:pt x="920" y="359"/>
                  </a:lnTo>
                  <a:lnTo>
                    <a:pt x="920" y="359"/>
                  </a:lnTo>
                  <a:lnTo>
                    <a:pt x="922" y="357"/>
                  </a:lnTo>
                  <a:lnTo>
                    <a:pt x="925" y="357"/>
                  </a:lnTo>
                  <a:lnTo>
                    <a:pt x="932" y="357"/>
                  </a:lnTo>
                  <a:lnTo>
                    <a:pt x="934" y="357"/>
                  </a:lnTo>
                  <a:lnTo>
                    <a:pt x="939" y="357"/>
                  </a:lnTo>
                  <a:lnTo>
                    <a:pt x="941" y="357"/>
                  </a:lnTo>
                  <a:lnTo>
                    <a:pt x="946" y="357"/>
                  </a:lnTo>
                  <a:lnTo>
                    <a:pt x="949" y="357"/>
                  </a:lnTo>
                  <a:lnTo>
                    <a:pt x="949" y="359"/>
                  </a:lnTo>
                  <a:lnTo>
                    <a:pt x="949" y="362"/>
                  </a:lnTo>
                  <a:lnTo>
                    <a:pt x="949" y="362"/>
                  </a:lnTo>
                  <a:lnTo>
                    <a:pt x="946" y="364"/>
                  </a:lnTo>
                  <a:lnTo>
                    <a:pt x="944" y="369"/>
                  </a:lnTo>
                  <a:lnTo>
                    <a:pt x="941" y="371"/>
                  </a:lnTo>
                  <a:lnTo>
                    <a:pt x="941" y="371"/>
                  </a:lnTo>
                  <a:lnTo>
                    <a:pt x="941" y="374"/>
                  </a:lnTo>
                  <a:lnTo>
                    <a:pt x="941" y="374"/>
                  </a:lnTo>
                  <a:lnTo>
                    <a:pt x="941" y="376"/>
                  </a:lnTo>
                  <a:lnTo>
                    <a:pt x="941" y="378"/>
                  </a:lnTo>
                  <a:lnTo>
                    <a:pt x="941" y="378"/>
                  </a:lnTo>
                  <a:lnTo>
                    <a:pt x="941" y="381"/>
                  </a:lnTo>
                  <a:lnTo>
                    <a:pt x="941" y="381"/>
                  </a:lnTo>
                  <a:lnTo>
                    <a:pt x="944" y="383"/>
                  </a:lnTo>
                  <a:lnTo>
                    <a:pt x="946" y="388"/>
                  </a:lnTo>
                  <a:lnTo>
                    <a:pt x="953" y="395"/>
                  </a:lnTo>
                  <a:lnTo>
                    <a:pt x="956" y="395"/>
                  </a:lnTo>
                  <a:lnTo>
                    <a:pt x="958" y="397"/>
                  </a:lnTo>
                  <a:lnTo>
                    <a:pt x="960" y="397"/>
                  </a:lnTo>
                  <a:lnTo>
                    <a:pt x="963" y="397"/>
                  </a:lnTo>
                  <a:lnTo>
                    <a:pt x="965" y="397"/>
                  </a:lnTo>
                  <a:lnTo>
                    <a:pt x="967" y="397"/>
                  </a:lnTo>
                  <a:lnTo>
                    <a:pt x="975" y="392"/>
                  </a:lnTo>
                  <a:lnTo>
                    <a:pt x="975" y="392"/>
                  </a:lnTo>
                  <a:lnTo>
                    <a:pt x="977" y="392"/>
                  </a:lnTo>
                  <a:lnTo>
                    <a:pt x="982" y="395"/>
                  </a:lnTo>
                  <a:lnTo>
                    <a:pt x="984" y="395"/>
                  </a:lnTo>
                  <a:lnTo>
                    <a:pt x="991" y="392"/>
                  </a:lnTo>
                  <a:lnTo>
                    <a:pt x="993" y="392"/>
                  </a:lnTo>
                  <a:lnTo>
                    <a:pt x="1001" y="392"/>
                  </a:lnTo>
                  <a:lnTo>
                    <a:pt x="1003" y="392"/>
                  </a:lnTo>
                  <a:lnTo>
                    <a:pt x="1008" y="390"/>
                  </a:lnTo>
                  <a:lnTo>
                    <a:pt x="1015" y="388"/>
                  </a:lnTo>
                  <a:lnTo>
                    <a:pt x="1015" y="388"/>
                  </a:lnTo>
                  <a:lnTo>
                    <a:pt x="1017" y="388"/>
                  </a:lnTo>
                  <a:lnTo>
                    <a:pt x="1019" y="388"/>
                  </a:lnTo>
                  <a:lnTo>
                    <a:pt x="1024" y="390"/>
                  </a:lnTo>
                  <a:lnTo>
                    <a:pt x="1029" y="392"/>
                  </a:lnTo>
                  <a:lnTo>
                    <a:pt x="1031" y="392"/>
                  </a:lnTo>
                  <a:lnTo>
                    <a:pt x="1038" y="395"/>
                  </a:lnTo>
                  <a:lnTo>
                    <a:pt x="1048" y="395"/>
                  </a:lnTo>
                  <a:lnTo>
                    <a:pt x="1050" y="395"/>
                  </a:lnTo>
                  <a:lnTo>
                    <a:pt x="1053" y="397"/>
                  </a:lnTo>
                  <a:lnTo>
                    <a:pt x="1053" y="397"/>
                  </a:lnTo>
                  <a:lnTo>
                    <a:pt x="1055" y="400"/>
                  </a:lnTo>
                  <a:lnTo>
                    <a:pt x="1055" y="402"/>
                  </a:lnTo>
                  <a:lnTo>
                    <a:pt x="1055" y="404"/>
                  </a:lnTo>
                  <a:lnTo>
                    <a:pt x="1055" y="414"/>
                  </a:lnTo>
                  <a:lnTo>
                    <a:pt x="1055" y="414"/>
                  </a:lnTo>
                  <a:lnTo>
                    <a:pt x="1050" y="419"/>
                  </a:lnTo>
                  <a:lnTo>
                    <a:pt x="1050" y="421"/>
                  </a:lnTo>
                  <a:lnTo>
                    <a:pt x="1050" y="421"/>
                  </a:lnTo>
                  <a:lnTo>
                    <a:pt x="1053" y="423"/>
                  </a:lnTo>
                  <a:lnTo>
                    <a:pt x="1053" y="426"/>
                  </a:lnTo>
                  <a:lnTo>
                    <a:pt x="1060" y="428"/>
                  </a:lnTo>
                  <a:lnTo>
                    <a:pt x="1064" y="433"/>
                  </a:lnTo>
                  <a:lnTo>
                    <a:pt x="1067" y="435"/>
                  </a:lnTo>
                  <a:lnTo>
                    <a:pt x="1067" y="435"/>
                  </a:lnTo>
                  <a:lnTo>
                    <a:pt x="1069" y="435"/>
                  </a:lnTo>
                  <a:lnTo>
                    <a:pt x="1071" y="435"/>
                  </a:lnTo>
                  <a:lnTo>
                    <a:pt x="1074" y="435"/>
                  </a:lnTo>
                  <a:lnTo>
                    <a:pt x="1076" y="433"/>
                  </a:lnTo>
                  <a:lnTo>
                    <a:pt x="1076" y="433"/>
                  </a:lnTo>
                  <a:lnTo>
                    <a:pt x="1081" y="430"/>
                  </a:lnTo>
                  <a:lnTo>
                    <a:pt x="1083" y="428"/>
                  </a:lnTo>
                  <a:lnTo>
                    <a:pt x="1083" y="428"/>
                  </a:lnTo>
                  <a:lnTo>
                    <a:pt x="1086" y="428"/>
                  </a:lnTo>
                  <a:lnTo>
                    <a:pt x="1086" y="426"/>
                  </a:lnTo>
                  <a:lnTo>
                    <a:pt x="1088" y="426"/>
                  </a:lnTo>
                  <a:lnTo>
                    <a:pt x="1090" y="426"/>
                  </a:lnTo>
                  <a:lnTo>
                    <a:pt x="1090" y="426"/>
                  </a:lnTo>
                  <a:lnTo>
                    <a:pt x="1093" y="428"/>
                  </a:lnTo>
                  <a:lnTo>
                    <a:pt x="1093" y="428"/>
                  </a:lnTo>
                  <a:lnTo>
                    <a:pt x="1093" y="428"/>
                  </a:lnTo>
                  <a:lnTo>
                    <a:pt x="1093" y="430"/>
                  </a:lnTo>
                  <a:lnTo>
                    <a:pt x="1093" y="430"/>
                  </a:lnTo>
                  <a:lnTo>
                    <a:pt x="1093" y="430"/>
                  </a:lnTo>
                  <a:lnTo>
                    <a:pt x="1093" y="430"/>
                  </a:lnTo>
                  <a:lnTo>
                    <a:pt x="1093" y="430"/>
                  </a:lnTo>
                  <a:lnTo>
                    <a:pt x="1093" y="430"/>
                  </a:lnTo>
                  <a:lnTo>
                    <a:pt x="1093" y="435"/>
                  </a:lnTo>
                  <a:lnTo>
                    <a:pt x="1093" y="435"/>
                  </a:lnTo>
                  <a:lnTo>
                    <a:pt x="1093" y="435"/>
                  </a:lnTo>
                  <a:lnTo>
                    <a:pt x="1093" y="435"/>
                  </a:lnTo>
                  <a:lnTo>
                    <a:pt x="1093" y="437"/>
                  </a:lnTo>
                  <a:lnTo>
                    <a:pt x="1093" y="437"/>
                  </a:lnTo>
                  <a:lnTo>
                    <a:pt x="1093" y="437"/>
                  </a:lnTo>
                  <a:lnTo>
                    <a:pt x="1093" y="437"/>
                  </a:lnTo>
                  <a:lnTo>
                    <a:pt x="1093" y="440"/>
                  </a:lnTo>
                  <a:lnTo>
                    <a:pt x="1093" y="440"/>
                  </a:lnTo>
                  <a:lnTo>
                    <a:pt x="1093" y="440"/>
                  </a:lnTo>
                  <a:lnTo>
                    <a:pt x="1093" y="440"/>
                  </a:lnTo>
                  <a:lnTo>
                    <a:pt x="1093" y="442"/>
                  </a:lnTo>
                  <a:lnTo>
                    <a:pt x="1093" y="442"/>
                  </a:lnTo>
                  <a:lnTo>
                    <a:pt x="1093" y="442"/>
                  </a:lnTo>
                  <a:lnTo>
                    <a:pt x="1093" y="442"/>
                  </a:lnTo>
                  <a:lnTo>
                    <a:pt x="1093" y="442"/>
                  </a:lnTo>
                  <a:lnTo>
                    <a:pt x="1093" y="442"/>
                  </a:lnTo>
                  <a:lnTo>
                    <a:pt x="1093" y="442"/>
                  </a:lnTo>
                  <a:lnTo>
                    <a:pt x="1093" y="445"/>
                  </a:lnTo>
                  <a:lnTo>
                    <a:pt x="1093" y="445"/>
                  </a:lnTo>
                  <a:lnTo>
                    <a:pt x="1093" y="445"/>
                  </a:lnTo>
                  <a:lnTo>
                    <a:pt x="1102" y="447"/>
                  </a:lnTo>
                  <a:lnTo>
                    <a:pt x="1105" y="447"/>
                  </a:lnTo>
                  <a:lnTo>
                    <a:pt x="1107" y="449"/>
                  </a:lnTo>
                  <a:lnTo>
                    <a:pt x="1109" y="447"/>
                  </a:lnTo>
                  <a:lnTo>
                    <a:pt x="1109" y="447"/>
                  </a:lnTo>
                  <a:lnTo>
                    <a:pt x="1112" y="449"/>
                  </a:lnTo>
                  <a:lnTo>
                    <a:pt x="1114" y="449"/>
                  </a:lnTo>
                  <a:lnTo>
                    <a:pt x="1116" y="452"/>
                  </a:lnTo>
                  <a:lnTo>
                    <a:pt x="1119" y="456"/>
                  </a:lnTo>
                  <a:lnTo>
                    <a:pt x="1121" y="459"/>
                  </a:lnTo>
                  <a:lnTo>
                    <a:pt x="1126" y="461"/>
                  </a:lnTo>
                  <a:lnTo>
                    <a:pt x="1126" y="463"/>
                  </a:lnTo>
                  <a:lnTo>
                    <a:pt x="1128" y="466"/>
                  </a:lnTo>
                  <a:lnTo>
                    <a:pt x="1133" y="475"/>
                  </a:lnTo>
                  <a:lnTo>
                    <a:pt x="1133" y="475"/>
                  </a:lnTo>
                  <a:lnTo>
                    <a:pt x="1135" y="475"/>
                  </a:lnTo>
                  <a:lnTo>
                    <a:pt x="1140" y="480"/>
                  </a:lnTo>
                  <a:lnTo>
                    <a:pt x="1145" y="485"/>
                  </a:lnTo>
                  <a:lnTo>
                    <a:pt x="1147" y="487"/>
                  </a:lnTo>
                  <a:lnTo>
                    <a:pt x="1147" y="487"/>
                  </a:lnTo>
                  <a:lnTo>
                    <a:pt x="1150" y="487"/>
                  </a:lnTo>
                  <a:lnTo>
                    <a:pt x="1150" y="487"/>
                  </a:lnTo>
                  <a:lnTo>
                    <a:pt x="1150" y="487"/>
                  </a:lnTo>
                  <a:lnTo>
                    <a:pt x="1150" y="482"/>
                  </a:lnTo>
                  <a:lnTo>
                    <a:pt x="1152" y="482"/>
                  </a:lnTo>
                  <a:lnTo>
                    <a:pt x="1152" y="480"/>
                  </a:lnTo>
                  <a:lnTo>
                    <a:pt x="1152" y="480"/>
                  </a:lnTo>
                  <a:lnTo>
                    <a:pt x="1154" y="480"/>
                  </a:lnTo>
                  <a:lnTo>
                    <a:pt x="1157" y="478"/>
                  </a:lnTo>
                  <a:lnTo>
                    <a:pt x="1157" y="478"/>
                  </a:lnTo>
                  <a:lnTo>
                    <a:pt x="1159" y="478"/>
                  </a:lnTo>
                  <a:lnTo>
                    <a:pt x="1164" y="478"/>
                  </a:lnTo>
                  <a:lnTo>
                    <a:pt x="1168" y="478"/>
                  </a:lnTo>
                  <a:lnTo>
                    <a:pt x="1171" y="480"/>
                  </a:lnTo>
                  <a:lnTo>
                    <a:pt x="1173" y="478"/>
                  </a:lnTo>
                  <a:lnTo>
                    <a:pt x="1176" y="478"/>
                  </a:lnTo>
                  <a:lnTo>
                    <a:pt x="1178" y="475"/>
                  </a:lnTo>
                  <a:lnTo>
                    <a:pt x="1180" y="475"/>
                  </a:lnTo>
                  <a:lnTo>
                    <a:pt x="1180" y="478"/>
                  </a:lnTo>
                  <a:lnTo>
                    <a:pt x="1183" y="478"/>
                  </a:lnTo>
                  <a:lnTo>
                    <a:pt x="1183" y="478"/>
                  </a:lnTo>
                  <a:lnTo>
                    <a:pt x="1185" y="478"/>
                  </a:lnTo>
                  <a:lnTo>
                    <a:pt x="1190" y="478"/>
                  </a:lnTo>
                  <a:lnTo>
                    <a:pt x="1192" y="478"/>
                  </a:lnTo>
                  <a:lnTo>
                    <a:pt x="1202" y="480"/>
                  </a:lnTo>
                  <a:lnTo>
                    <a:pt x="1204" y="480"/>
                  </a:lnTo>
                  <a:lnTo>
                    <a:pt x="1204" y="482"/>
                  </a:lnTo>
                  <a:lnTo>
                    <a:pt x="1206" y="482"/>
                  </a:lnTo>
                  <a:lnTo>
                    <a:pt x="1206" y="487"/>
                  </a:lnTo>
                  <a:lnTo>
                    <a:pt x="1209" y="489"/>
                  </a:lnTo>
                  <a:lnTo>
                    <a:pt x="1194" y="489"/>
                  </a:lnTo>
                  <a:lnTo>
                    <a:pt x="1192" y="489"/>
                  </a:lnTo>
                  <a:lnTo>
                    <a:pt x="1190" y="492"/>
                  </a:lnTo>
                  <a:lnTo>
                    <a:pt x="1190" y="492"/>
                  </a:lnTo>
                  <a:lnTo>
                    <a:pt x="1192" y="494"/>
                  </a:lnTo>
                  <a:lnTo>
                    <a:pt x="1194" y="499"/>
                  </a:lnTo>
                  <a:lnTo>
                    <a:pt x="1194" y="499"/>
                  </a:lnTo>
                  <a:lnTo>
                    <a:pt x="1197" y="501"/>
                  </a:lnTo>
                  <a:lnTo>
                    <a:pt x="1194" y="501"/>
                  </a:lnTo>
                  <a:lnTo>
                    <a:pt x="1194" y="504"/>
                  </a:lnTo>
                  <a:lnTo>
                    <a:pt x="1194" y="504"/>
                  </a:lnTo>
                  <a:lnTo>
                    <a:pt x="1190" y="501"/>
                  </a:lnTo>
                  <a:lnTo>
                    <a:pt x="1187" y="504"/>
                  </a:lnTo>
                  <a:lnTo>
                    <a:pt x="1187" y="504"/>
                  </a:lnTo>
                  <a:lnTo>
                    <a:pt x="1183" y="508"/>
                  </a:lnTo>
                  <a:lnTo>
                    <a:pt x="1178" y="516"/>
                  </a:lnTo>
                  <a:lnTo>
                    <a:pt x="1176" y="516"/>
                  </a:lnTo>
                  <a:lnTo>
                    <a:pt x="1176" y="518"/>
                  </a:lnTo>
                  <a:lnTo>
                    <a:pt x="1176" y="518"/>
                  </a:lnTo>
                  <a:lnTo>
                    <a:pt x="1176" y="520"/>
                  </a:lnTo>
                  <a:lnTo>
                    <a:pt x="1176" y="520"/>
                  </a:lnTo>
                  <a:lnTo>
                    <a:pt x="1178" y="523"/>
                  </a:lnTo>
                  <a:lnTo>
                    <a:pt x="1192" y="534"/>
                  </a:lnTo>
                  <a:lnTo>
                    <a:pt x="1199" y="539"/>
                  </a:lnTo>
                  <a:lnTo>
                    <a:pt x="1202" y="544"/>
                  </a:lnTo>
                  <a:lnTo>
                    <a:pt x="1202" y="544"/>
                  </a:lnTo>
                  <a:lnTo>
                    <a:pt x="1202" y="54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714683" y="3186374"/>
              <a:ext cx="887132" cy="949325"/>
            </a:xfrm>
            <a:custGeom>
              <a:avLst/>
              <a:gdLst>
                <a:gd name="T0" fmla="*/ 1003 w 1024"/>
                <a:gd name="T1" fmla="*/ 909 h 1093"/>
                <a:gd name="T2" fmla="*/ 958 w 1024"/>
                <a:gd name="T3" fmla="*/ 914 h 1093"/>
                <a:gd name="T4" fmla="*/ 922 w 1024"/>
                <a:gd name="T5" fmla="*/ 921 h 1093"/>
                <a:gd name="T6" fmla="*/ 856 w 1024"/>
                <a:gd name="T7" fmla="*/ 921 h 1093"/>
                <a:gd name="T8" fmla="*/ 773 w 1024"/>
                <a:gd name="T9" fmla="*/ 963 h 1093"/>
                <a:gd name="T10" fmla="*/ 716 w 1024"/>
                <a:gd name="T11" fmla="*/ 961 h 1093"/>
                <a:gd name="T12" fmla="*/ 636 w 1024"/>
                <a:gd name="T13" fmla="*/ 958 h 1093"/>
                <a:gd name="T14" fmla="*/ 558 w 1024"/>
                <a:gd name="T15" fmla="*/ 911 h 1093"/>
                <a:gd name="T16" fmla="*/ 487 w 1024"/>
                <a:gd name="T17" fmla="*/ 937 h 1093"/>
                <a:gd name="T18" fmla="*/ 440 w 1024"/>
                <a:gd name="T19" fmla="*/ 973 h 1093"/>
                <a:gd name="T20" fmla="*/ 447 w 1024"/>
                <a:gd name="T21" fmla="*/ 1070 h 1093"/>
                <a:gd name="T22" fmla="*/ 402 w 1024"/>
                <a:gd name="T23" fmla="*/ 1072 h 1093"/>
                <a:gd name="T24" fmla="*/ 378 w 1024"/>
                <a:gd name="T25" fmla="*/ 996 h 1093"/>
                <a:gd name="T26" fmla="*/ 267 w 1024"/>
                <a:gd name="T27" fmla="*/ 1013 h 1093"/>
                <a:gd name="T28" fmla="*/ 234 w 1024"/>
                <a:gd name="T29" fmla="*/ 928 h 1093"/>
                <a:gd name="T30" fmla="*/ 175 w 1024"/>
                <a:gd name="T31" fmla="*/ 864 h 1093"/>
                <a:gd name="T32" fmla="*/ 191 w 1024"/>
                <a:gd name="T33" fmla="*/ 776 h 1093"/>
                <a:gd name="T34" fmla="*/ 147 w 1024"/>
                <a:gd name="T35" fmla="*/ 734 h 1093"/>
                <a:gd name="T36" fmla="*/ 139 w 1024"/>
                <a:gd name="T37" fmla="*/ 651 h 1093"/>
                <a:gd name="T38" fmla="*/ 9 w 1024"/>
                <a:gd name="T39" fmla="*/ 632 h 1093"/>
                <a:gd name="T40" fmla="*/ 19 w 1024"/>
                <a:gd name="T41" fmla="*/ 519 h 1093"/>
                <a:gd name="T42" fmla="*/ 99 w 1024"/>
                <a:gd name="T43" fmla="*/ 448 h 1093"/>
                <a:gd name="T44" fmla="*/ 168 w 1024"/>
                <a:gd name="T45" fmla="*/ 419 h 1093"/>
                <a:gd name="T46" fmla="*/ 177 w 1024"/>
                <a:gd name="T47" fmla="*/ 365 h 1093"/>
                <a:gd name="T48" fmla="*/ 206 w 1024"/>
                <a:gd name="T49" fmla="*/ 242 h 1093"/>
                <a:gd name="T50" fmla="*/ 163 w 1024"/>
                <a:gd name="T51" fmla="*/ 164 h 1093"/>
                <a:gd name="T52" fmla="*/ 201 w 1024"/>
                <a:gd name="T53" fmla="*/ 107 h 1093"/>
                <a:gd name="T54" fmla="*/ 241 w 1024"/>
                <a:gd name="T55" fmla="*/ 19 h 1093"/>
                <a:gd name="T56" fmla="*/ 284 w 1024"/>
                <a:gd name="T57" fmla="*/ 12 h 1093"/>
                <a:gd name="T58" fmla="*/ 291 w 1024"/>
                <a:gd name="T59" fmla="*/ 95 h 1093"/>
                <a:gd name="T60" fmla="*/ 312 w 1024"/>
                <a:gd name="T61" fmla="*/ 102 h 1093"/>
                <a:gd name="T62" fmla="*/ 362 w 1024"/>
                <a:gd name="T63" fmla="*/ 88 h 1093"/>
                <a:gd name="T64" fmla="*/ 388 w 1024"/>
                <a:gd name="T65" fmla="*/ 161 h 1093"/>
                <a:gd name="T66" fmla="*/ 428 w 1024"/>
                <a:gd name="T67" fmla="*/ 223 h 1093"/>
                <a:gd name="T68" fmla="*/ 487 w 1024"/>
                <a:gd name="T69" fmla="*/ 320 h 1093"/>
                <a:gd name="T70" fmla="*/ 504 w 1024"/>
                <a:gd name="T71" fmla="*/ 403 h 1093"/>
                <a:gd name="T72" fmla="*/ 515 w 1024"/>
                <a:gd name="T73" fmla="*/ 452 h 1093"/>
                <a:gd name="T74" fmla="*/ 551 w 1024"/>
                <a:gd name="T75" fmla="*/ 481 h 1093"/>
                <a:gd name="T76" fmla="*/ 645 w 1024"/>
                <a:gd name="T77" fmla="*/ 483 h 1093"/>
                <a:gd name="T78" fmla="*/ 690 w 1024"/>
                <a:gd name="T79" fmla="*/ 429 h 1093"/>
                <a:gd name="T80" fmla="*/ 712 w 1024"/>
                <a:gd name="T81" fmla="*/ 343 h 1093"/>
                <a:gd name="T82" fmla="*/ 776 w 1024"/>
                <a:gd name="T83" fmla="*/ 280 h 1093"/>
                <a:gd name="T84" fmla="*/ 818 w 1024"/>
                <a:gd name="T85" fmla="*/ 235 h 1093"/>
                <a:gd name="T86" fmla="*/ 870 w 1024"/>
                <a:gd name="T87" fmla="*/ 213 h 1093"/>
                <a:gd name="T88" fmla="*/ 865 w 1024"/>
                <a:gd name="T89" fmla="*/ 232 h 1093"/>
                <a:gd name="T90" fmla="*/ 882 w 1024"/>
                <a:gd name="T91" fmla="*/ 315 h 1093"/>
                <a:gd name="T92" fmla="*/ 965 w 1024"/>
                <a:gd name="T93" fmla="*/ 315 h 1093"/>
                <a:gd name="T94" fmla="*/ 960 w 1024"/>
                <a:gd name="T95" fmla="*/ 381 h 1093"/>
                <a:gd name="T96" fmla="*/ 906 w 1024"/>
                <a:gd name="T97" fmla="*/ 393 h 1093"/>
                <a:gd name="T98" fmla="*/ 832 w 1024"/>
                <a:gd name="T99" fmla="*/ 384 h 1093"/>
                <a:gd name="T100" fmla="*/ 776 w 1024"/>
                <a:gd name="T101" fmla="*/ 403 h 1093"/>
                <a:gd name="T102" fmla="*/ 773 w 1024"/>
                <a:gd name="T103" fmla="*/ 443 h 1093"/>
                <a:gd name="T104" fmla="*/ 820 w 1024"/>
                <a:gd name="T105" fmla="*/ 466 h 1093"/>
                <a:gd name="T106" fmla="*/ 861 w 1024"/>
                <a:gd name="T107" fmla="*/ 481 h 1093"/>
                <a:gd name="T108" fmla="*/ 877 w 1024"/>
                <a:gd name="T109" fmla="*/ 511 h 1093"/>
                <a:gd name="T110" fmla="*/ 839 w 1024"/>
                <a:gd name="T111" fmla="*/ 563 h 1093"/>
                <a:gd name="T112" fmla="*/ 837 w 1024"/>
                <a:gd name="T113" fmla="*/ 608 h 1093"/>
                <a:gd name="T114" fmla="*/ 865 w 1024"/>
                <a:gd name="T115" fmla="*/ 665 h 1093"/>
                <a:gd name="T116" fmla="*/ 839 w 1024"/>
                <a:gd name="T117" fmla="*/ 760 h 1093"/>
                <a:gd name="T118" fmla="*/ 882 w 1024"/>
                <a:gd name="T119" fmla="*/ 767 h 1093"/>
                <a:gd name="T120" fmla="*/ 915 w 1024"/>
                <a:gd name="T121" fmla="*/ 817 h 1093"/>
                <a:gd name="T122" fmla="*/ 951 w 1024"/>
                <a:gd name="T123" fmla="*/ 817 h 1093"/>
                <a:gd name="T124" fmla="*/ 998 w 1024"/>
                <a:gd name="T125" fmla="*/ 831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24" h="1093">
                  <a:moveTo>
                    <a:pt x="1024" y="866"/>
                  </a:moveTo>
                  <a:lnTo>
                    <a:pt x="1024" y="866"/>
                  </a:lnTo>
                  <a:lnTo>
                    <a:pt x="1024" y="866"/>
                  </a:lnTo>
                  <a:lnTo>
                    <a:pt x="1024" y="866"/>
                  </a:lnTo>
                  <a:lnTo>
                    <a:pt x="1024" y="866"/>
                  </a:lnTo>
                  <a:lnTo>
                    <a:pt x="1021" y="869"/>
                  </a:lnTo>
                  <a:lnTo>
                    <a:pt x="1021" y="869"/>
                  </a:lnTo>
                  <a:lnTo>
                    <a:pt x="1017" y="869"/>
                  </a:lnTo>
                  <a:lnTo>
                    <a:pt x="1017" y="869"/>
                  </a:lnTo>
                  <a:lnTo>
                    <a:pt x="1017" y="869"/>
                  </a:lnTo>
                  <a:lnTo>
                    <a:pt x="1017" y="869"/>
                  </a:lnTo>
                  <a:lnTo>
                    <a:pt x="1014" y="869"/>
                  </a:lnTo>
                  <a:lnTo>
                    <a:pt x="1014" y="871"/>
                  </a:lnTo>
                  <a:lnTo>
                    <a:pt x="1014" y="871"/>
                  </a:lnTo>
                  <a:lnTo>
                    <a:pt x="1014" y="871"/>
                  </a:lnTo>
                  <a:lnTo>
                    <a:pt x="1017" y="878"/>
                  </a:lnTo>
                  <a:lnTo>
                    <a:pt x="1017" y="878"/>
                  </a:lnTo>
                  <a:lnTo>
                    <a:pt x="1017" y="880"/>
                  </a:lnTo>
                  <a:lnTo>
                    <a:pt x="1017" y="880"/>
                  </a:lnTo>
                  <a:lnTo>
                    <a:pt x="1017" y="880"/>
                  </a:lnTo>
                  <a:lnTo>
                    <a:pt x="1014" y="883"/>
                  </a:lnTo>
                  <a:lnTo>
                    <a:pt x="1014" y="885"/>
                  </a:lnTo>
                  <a:lnTo>
                    <a:pt x="1014" y="888"/>
                  </a:lnTo>
                  <a:lnTo>
                    <a:pt x="1014" y="892"/>
                  </a:lnTo>
                  <a:lnTo>
                    <a:pt x="1012" y="904"/>
                  </a:lnTo>
                  <a:lnTo>
                    <a:pt x="1010" y="904"/>
                  </a:lnTo>
                  <a:lnTo>
                    <a:pt x="1010" y="904"/>
                  </a:lnTo>
                  <a:lnTo>
                    <a:pt x="1010" y="904"/>
                  </a:lnTo>
                  <a:lnTo>
                    <a:pt x="1010" y="904"/>
                  </a:lnTo>
                  <a:lnTo>
                    <a:pt x="1010" y="904"/>
                  </a:lnTo>
                  <a:lnTo>
                    <a:pt x="1007" y="904"/>
                  </a:lnTo>
                  <a:lnTo>
                    <a:pt x="1007" y="906"/>
                  </a:lnTo>
                  <a:lnTo>
                    <a:pt x="1005" y="906"/>
                  </a:lnTo>
                  <a:lnTo>
                    <a:pt x="1005" y="906"/>
                  </a:lnTo>
                  <a:lnTo>
                    <a:pt x="1005" y="906"/>
                  </a:lnTo>
                  <a:lnTo>
                    <a:pt x="1003" y="906"/>
                  </a:lnTo>
                  <a:lnTo>
                    <a:pt x="1003" y="909"/>
                  </a:lnTo>
                  <a:lnTo>
                    <a:pt x="1003" y="909"/>
                  </a:lnTo>
                  <a:lnTo>
                    <a:pt x="1003" y="909"/>
                  </a:lnTo>
                  <a:lnTo>
                    <a:pt x="995" y="909"/>
                  </a:lnTo>
                  <a:lnTo>
                    <a:pt x="995" y="909"/>
                  </a:lnTo>
                  <a:lnTo>
                    <a:pt x="993" y="909"/>
                  </a:lnTo>
                  <a:lnTo>
                    <a:pt x="991" y="909"/>
                  </a:lnTo>
                  <a:lnTo>
                    <a:pt x="991" y="909"/>
                  </a:lnTo>
                  <a:lnTo>
                    <a:pt x="986" y="904"/>
                  </a:lnTo>
                  <a:lnTo>
                    <a:pt x="984" y="904"/>
                  </a:lnTo>
                  <a:lnTo>
                    <a:pt x="984" y="904"/>
                  </a:lnTo>
                  <a:lnTo>
                    <a:pt x="984" y="904"/>
                  </a:lnTo>
                  <a:lnTo>
                    <a:pt x="981" y="902"/>
                  </a:lnTo>
                  <a:lnTo>
                    <a:pt x="981" y="902"/>
                  </a:lnTo>
                  <a:lnTo>
                    <a:pt x="979" y="899"/>
                  </a:lnTo>
                  <a:lnTo>
                    <a:pt x="979" y="899"/>
                  </a:lnTo>
                  <a:lnTo>
                    <a:pt x="979" y="899"/>
                  </a:lnTo>
                  <a:lnTo>
                    <a:pt x="977" y="899"/>
                  </a:lnTo>
                  <a:lnTo>
                    <a:pt x="977" y="899"/>
                  </a:lnTo>
                  <a:lnTo>
                    <a:pt x="977" y="899"/>
                  </a:lnTo>
                  <a:lnTo>
                    <a:pt x="977" y="899"/>
                  </a:lnTo>
                  <a:lnTo>
                    <a:pt x="974" y="902"/>
                  </a:lnTo>
                  <a:lnTo>
                    <a:pt x="974" y="902"/>
                  </a:lnTo>
                  <a:lnTo>
                    <a:pt x="974" y="902"/>
                  </a:lnTo>
                  <a:lnTo>
                    <a:pt x="974" y="902"/>
                  </a:lnTo>
                  <a:lnTo>
                    <a:pt x="974" y="904"/>
                  </a:lnTo>
                  <a:lnTo>
                    <a:pt x="974" y="904"/>
                  </a:lnTo>
                  <a:lnTo>
                    <a:pt x="972" y="904"/>
                  </a:lnTo>
                  <a:lnTo>
                    <a:pt x="969" y="906"/>
                  </a:lnTo>
                  <a:lnTo>
                    <a:pt x="967" y="906"/>
                  </a:lnTo>
                  <a:lnTo>
                    <a:pt x="967" y="906"/>
                  </a:lnTo>
                  <a:lnTo>
                    <a:pt x="965" y="909"/>
                  </a:lnTo>
                  <a:lnTo>
                    <a:pt x="962" y="911"/>
                  </a:lnTo>
                  <a:lnTo>
                    <a:pt x="962" y="911"/>
                  </a:lnTo>
                  <a:lnTo>
                    <a:pt x="960" y="911"/>
                  </a:lnTo>
                  <a:lnTo>
                    <a:pt x="960" y="911"/>
                  </a:lnTo>
                  <a:lnTo>
                    <a:pt x="960" y="911"/>
                  </a:lnTo>
                  <a:lnTo>
                    <a:pt x="958" y="911"/>
                  </a:lnTo>
                  <a:lnTo>
                    <a:pt x="958" y="911"/>
                  </a:lnTo>
                  <a:lnTo>
                    <a:pt x="955" y="911"/>
                  </a:lnTo>
                  <a:lnTo>
                    <a:pt x="955" y="914"/>
                  </a:lnTo>
                  <a:lnTo>
                    <a:pt x="958" y="914"/>
                  </a:lnTo>
                  <a:lnTo>
                    <a:pt x="958" y="916"/>
                  </a:lnTo>
                  <a:lnTo>
                    <a:pt x="958" y="916"/>
                  </a:lnTo>
                  <a:lnTo>
                    <a:pt x="958" y="918"/>
                  </a:lnTo>
                  <a:lnTo>
                    <a:pt x="955" y="918"/>
                  </a:lnTo>
                  <a:lnTo>
                    <a:pt x="955" y="918"/>
                  </a:lnTo>
                  <a:lnTo>
                    <a:pt x="955" y="918"/>
                  </a:lnTo>
                  <a:lnTo>
                    <a:pt x="955" y="918"/>
                  </a:lnTo>
                  <a:lnTo>
                    <a:pt x="953" y="918"/>
                  </a:lnTo>
                  <a:lnTo>
                    <a:pt x="953" y="918"/>
                  </a:lnTo>
                  <a:lnTo>
                    <a:pt x="951" y="916"/>
                  </a:lnTo>
                  <a:lnTo>
                    <a:pt x="951" y="916"/>
                  </a:lnTo>
                  <a:lnTo>
                    <a:pt x="951" y="916"/>
                  </a:lnTo>
                  <a:lnTo>
                    <a:pt x="948" y="916"/>
                  </a:lnTo>
                  <a:lnTo>
                    <a:pt x="948" y="916"/>
                  </a:lnTo>
                  <a:lnTo>
                    <a:pt x="948" y="916"/>
                  </a:lnTo>
                  <a:lnTo>
                    <a:pt x="948" y="918"/>
                  </a:lnTo>
                  <a:lnTo>
                    <a:pt x="948" y="918"/>
                  </a:lnTo>
                  <a:lnTo>
                    <a:pt x="948" y="918"/>
                  </a:lnTo>
                  <a:lnTo>
                    <a:pt x="948" y="921"/>
                  </a:lnTo>
                  <a:lnTo>
                    <a:pt x="948" y="923"/>
                  </a:lnTo>
                  <a:lnTo>
                    <a:pt x="948" y="923"/>
                  </a:lnTo>
                  <a:lnTo>
                    <a:pt x="946" y="923"/>
                  </a:lnTo>
                  <a:lnTo>
                    <a:pt x="946" y="923"/>
                  </a:lnTo>
                  <a:lnTo>
                    <a:pt x="946" y="925"/>
                  </a:lnTo>
                  <a:lnTo>
                    <a:pt x="941" y="928"/>
                  </a:lnTo>
                  <a:lnTo>
                    <a:pt x="941" y="928"/>
                  </a:lnTo>
                  <a:lnTo>
                    <a:pt x="939" y="930"/>
                  </a:lnTo>
                  <a:lnTo>
                    <a:pt x="934" y="932"/>
                  </a:lnTo>
                  <a:lnTo>
                    <a:pt x="934" y="932"/>
                  </a:lnTo>
                  <a:lnTo>
                    <a:pt x="934" y="935"/>
                  </a:lnTo>
                  <a:lnTo>
                    <a:pt x="932" y="937"/>
                  </a:lnTo>
                  <a:lnTo>
                    <a:pt x="932" y="937"/>
                  </a:lnTo>
                  <a:lnTo>
                    <a:pt x="927" y="932"/>
                  </a:lnTo>
                  <a:lnTo>
                    <a:pt x="927" y="930"/>
                  </a:lnTo>
                  <a:lnTo>
                    <a:pt x="925" y="925"/>
                  </a:lnTo>
                  <a:lnTo>
                    <a:pt x="925" y="925"/>
                  </a:lnTo>
                  <a:lnTo>
                    <a:pt x="925" y="925"/>
                  </a:lnTo>
                  <a:lnTo>
                    <a:pt x="922" y="923"/>
                  </a:lnTo>
                  <a:lnTo>
                    <a:pt x="922" y="921"/>
                  </a:lnTo>
                  <a:lnTo>
                    <a:pt x="922" y="921"/>
                  </a:lnTo>
                  <a:lnTo>
                    <a:pt x="920" y="921"/>
                  </a:lnTo>
                  <a:lnTo>
                    <a:pt x="920" y="921"/>
                  </a:lnTo>
                  <a:lnTo>
                    <a:pt x="917" y="921"/>
                  </a:lnTo>
                  <a:lnTo>
                    <a:pt x="917" y="918"/>
                  </a:lnTo>
                  <a:lnTo>
                    <a:pt x="915" y="918"/>
                  </a:lnTo>
                  <a:lnTo>
                    <a:pt x="913" y="916"/>
                  </a:lnTo>
                  <a:lnTo>
                    <a:pt x="913" y="914"/>
                  </a:lnTo>
                  <a:lnTo>
                    <a:pt x="910" y="911"/>
                  </a:lnTo>
                  <a:lnTo>
                    <a:pt x="910" y="909"/>
                  </a:lnTo>
                  <a:lnTo>
                    <a:pt x="910" y="906"/>
                  </a:lnTo>
                  <a:lnTo>
                    <a:pt x="908" y="906"/>
                  </a:lnTo>
                  <a:lnTo>
                    <a:pt x="906" y="906"/>
                  </a:lnTo>
                  <a:lnTo>
                    <a:pt x="901" y="911"/>
                  </a:lnTo>
                  <a:lnTo>
                    <a:pt x="901" y="911"/>
                  </a:lnTo>
                  <a:lnTo>
                    <a:pt x="898" y="914"/>
                  </a:lnTo>
                  <a:lnTo>
                    <a:pt x="898" y="916"/>
                  </a:lnTo>
                  <a:lnTo>
                    <a:pt x="896" y="918"/>
                  </a:lnTo>
                  <a:lnTo>
                    <a:pt x="896" y="918"/>
                  </a:lnTo>
                  <a:lnTo>
                    <a:pt x="894" y="918"/>
                  </a:lnTo>
                  <a:lnTo>
                    <a:pt x="894" y="918"/>
                  </a:lnTo>
                  <a:lnTo>
                    <a:pt x="891" y="918"/>
                  </a:lnTo>
                  <a:lnTo>
                    <a:pt x="891" y="918"/>
                  </a:lnTo>
                  <a:lnTo>
                    <a:pt x="891" y="918"/>
                  </a:lnTo>
                  <a:lnTo>
                    <a:pt x="889" y="916"/>
                  </a:lnTo>
                  <a:lnTo>
                    <a:pt x="889" y="916"/>
                  </a:lnTo>
                  <a:lnTo>
                    <a:pt x="889" y="916"/>
                  </a:lnTo>
                  <a:lnTo>
                    <a:pt x="889" y="916"/>
                  </a:lnTo>
                  <a:lnTo>
                    <a:pt x="889" y="918"/>
                  </a:lnTo>
                  <a:lnTo>
                    <a:pt x="889" y="918"/>
                  </a:lnTo>
                  <a:lnTo>
                    <a:pt x="877" y="918"/>
                  </a:lnTo>
                  <a:lnTo>
                    <a:pt x="875" y="918"/>
                  </a:lnTo>
                  <a:lnTo>
                    <a:pt x="872" y="921"/>
                  </a:lnTo>
                  <a:lnTo>
                    <a:pt x="868" y="921"/>
                  </a:lnTo>
                  <a:lnTo>
                    <a:pt x="863" y="925"/>
                  </a:lnTo>
                  <a:lnTo>
                    <a:pt x="861" y="925"/>
                  </a:lnTo>
                  <a:lnTo>
                    <a:pt x="861" y="925"/>
                  </a:lnTo>
                  <a:lnTo>
                    <a:pt x="856" y="923"/>
                  </a:lnTo>
                  <a:lnTo>
                    <a:pt x="856" y="921"/>
                  </a:lnTo>
                  <a:lnTo>
                    <a:pt x="854" y="923"/>
                  </a:lnTo>
                  <a:lnTo>
                    <a:pt x="854" y="925"/>
                  </a:lnTo>
                  <a:lnTo>
                    <a:pt x="854" y="925"/>
                  </a:lnTo>
                  <a:lnTo>
                    <a:pt x="851" y="928"/>
                  </a:lnTo>
                  <a:lnTo>
                    <a:pt x="849" y="930"/>
                  </a:lnTo>
                  <a:lnTo>
                    <a:pt x="846" y="930"/>
                  </a:lnTo>
                  <a:lnTo>
                    <a:pt x="844" y="930"/>
                  </a:lnTo>
                  <a:lnTo>
                    <a:pt x="846" y="947"/>
                  </a:lnTo>
                  <a:lnTo>
                    <a:pt x="846" y="951"/>
                  </a:lnTo>
                  <a:lnTo>
                    <a:pt x="844" y="951"/>
                  </a:lnTo>
                  <a:lnTo>
                    <a:pt x="839" y="954"/>
                  </a:lnTo>
                  <a:lnTo>
                    <a:pt x="837" y="954"/>
                  </a:lnTo>
                  <a:lnTo>
                    <a:pt x="832" y="961"/>
                  </a:lnTo>
                  <a:lnTo>
                    <a:pt x="830" y="961"/>
                  </a:lnTo>
                  <a:lnTo>
                    <a:pt x="828" y="961"/>
                  </a:lnTo>
                  <a:lnTo>
                    <a:pt x="825" y="963"/>
                  </a:lnTo>
                  <a:lnTo>
                    <a:pt x="823" y="961"/>
                  </a:lnTo>
                  <a:lnTo>
                    <a:pt x="820" y="961"/>
                  </a:lnTo>
                  <a:lnTo>
                    <a:pt x="818" y="958"/>
                  </a:lnTo>
                  <a:lnTo>
                    <a:pt x="816" y="958"/>
                  </a:lnTo>
                  <a:lnTo>
                    <a:pt x="816" y="961"/>
                  </a:lnTo>
                  <a:lnTo>
                    <a:pt x="816" y="961"/>
                  </a:lnTo>
                  <a:lnTo>
                    <a:pt x="813" y="961"/>
                  </a:lnTo>
                  <a:lnTo>
                    <a:pt x="813" y="958"/>
                  </a:lnTo>
                  <a:lnTo>
                    <a:pt x="813" y="958"/>
                  </a:lnTo>
                  <a:lnTo>
                    <a:pt x="811" y="958"/>
                  </a:lnTo>
                  <a:lnTo>
                    <a:pt x="811" y="958"/>
                  </a:lnTo>
                  <a:lnTo>
                    <a:pt x="811" y="956"/>
                  </a:lnTo>
                  <a:lnTo>
                    <a:pt x="811" y="956"/>
                  </a:lnTo>
                  <a:lnTo>
                    <a:pt x="811" y="956"/>
                  </a:lnTo>
                  <a:lnTo>
                    <a:pt x="811" y="956"/>
                  </a:lnTo>
                  <a:lnTo>
                    <a:pt x="809" y="958"/>
                  </a:lnTo>
                  <a:lnTo>
                    <a:pt x="799" y="963"/>
                  </a:lnTo>
                  <a:lnTo>
                    <a:pt x="797" y="966"/>
                  </a:lnTo>
                  <a:lnTo>
                    <a:pt x="785" y="970"/>
                  </a:lnTo>
                  <a:lnTo>
                    <a:pt x="783" y="970"/>
                  </a:lnTo>
                  <a:lnTo>
                    <a:pt x="780" y="968"/>
                  </a:lnTo>
                  <a:lnTo>
                    <a:pt x="778" y="966"/>
                  </a:lnTo>
                  <a:lnTo>
                    <a:pt x="773" y="963"/>
                  </a:lnTo>
                  <a:lnTo>
                    <a:pt x="771" y="961"/>
                  </a:lnTo>
                  <a:lnTo>
                    <a:pt x="771" y="958"/>
                  </a:lnTo>
                  <a:lnTo>
                    <a:pt x="771" y="954"/>
                  </a:lnTo>
                  <a:lnTo>
                    <a:pt x="771" y="951"/>
                  </a:lnTo>
                  <a:lnTo>
                    <a:pt x="773" y="949"/>
                  </a:lnTo>
                  <a:lnTo>
                    <a:pt x="771" y="949"/>
                  </a:lnTo>
                  <a:lnTo>
                    <a:pt x="759" y="951"/>
                  </a:lnTo>
                  <a:lnTo>
                    <a:pt x="757" y="951"/>
                  </a:lnTo>
                  <a:lnTo>
                    <a:pt x="754" y="951"/>
                  </a:lnTo>
                  <a:lnTo>
                    <a:pt x="752" y="951"/>
                  </a:lnTo>
                  <a:lnTo>
                    <a:pt x="752" y="951"/>
                  </a:lnTo>
                  <a:lnTo>
                    <a:pt x="750" y="954"/>
                  </a:lnTo>
                  <a:lnTo>
                    <a:pt x="747" y="956"/>
                  </a:lnTo>
                  <a:lnTo>
                    <a:pt x="745" y="958"/>
                  </a:lnTo>
                  <a:lnTo>
                    <a:pt x="745" y="961"/>
                  </a:lnTo>
                  <a:lnTo>
                    <a:pt x="742" y="968"/>
                  </a:lnTo>
                  <a:lnTo>
                    <a:pt x="742" y="970"/>
                  </a:lnTo>
                  <a:lnTo>
                    <a:pt x="740" y="973"/>
                  </a:lnTo>
                  <a:lnTo>
                    <a:pt x="738" y="975"/>
                  </a:lnTo>
                  <a:lnTo>
                    <a:pt x="738" y="977"/>
                  </a:lnTo>
                  <a:lnTo>
                    <a:pt x="738" y="980"/>
                  </a:lnTo>
                  <a:lnTo>
                    <a:pt x="738" y="980"/>
                  </a:lnTo>
                  <a:lnTo>
                    <a:pt x="735" y="982"/>
                  </a:lnTo>
                  <a:lnTo>
                    <a:pt x="735" y="982"/>
                  </a:lnTo>
                  <a:lnTo>
                    <a:pt x="733" y="982"/>
                  </a:lnTo>
                  <a:lnTo>
                    <a:pt x="733" y="980"/>
                  </a:lnTo>
                  <a:lnTo>
                    <a:pt x="731" y="980"/>
                  </a:lnTo>
                  <a:lnTo>
                    <a:pt x="731" y="977"/>
                  </a:lnTo>
                  <a:lnTo>
                    <a:pt x="728" y="975"/>
                  </a:lnTo>
                  <a:lnTo>
                    <a:pt x="728" y="973"/>
                  </a:lnTo>
                  <a:lnTo>
                    <a:pt x="726" y="973"/>
                  </a:lnTo>
                  <a:lnTo>
                    <a:pt x="726" y="973"/>
                  </a:lnTo>
                  <a:lnTo>
                    <a:pt x="724" y="973"/>
                  </a:lnTo>
                  <a:lnTo>
                    <a:pt x="721" y="968"/>
                  </a:lnTo>
                  <a:lnTo>
                    <a:pt x="721" y="968"/>
                  </a:lnTo>
                  <a:lnTo>
                    <a:pt x="721" y="968"/>
                  </a:lnTo>
                  <a:lnTo>
                    <a:pt x="719" y="963"/>
                  </a:lnTo>
                  <a:lnTo>
                    <a:pt x="719" y="961"/>
                  </a:lnTo>
                  <a:lnTo>
                    <a:pt x="716" y="961"/>
                  </a:lnTo>
                  <a:lnTo>
                    <a:pt x="709" y="951"/>
                  </a:lnTo>
                  <a:lnTo>
                    <a:pt x="702" y="940"/>
                  </a:lnTo>
                  <a:lnTo>
                    <a:pt x="702" y="940"/>
                  </a:lnTo>
                  <a:lnTo>
                    <a:pt x="695" y="940"/>
                  </a:lnTo>
                  <a:lnTo>
                    <a:pt x="693" y="942"/>
                  </a:lnTo>
                  <a:lnTo>
                    <a:pt x="693" y="942"/>
                  </a:lnTo>
                  <a:lnTo>
                    <a:pt x="693" y="944"/>
                  </a:lnTo>
                  <a:lnTo>
                    <a:pt x="690" y="947"/>
                  </a:lnTo>
                  <a:lnTo>
                    <a:pt x="688" y="949"/>
                  </a:lnTo>
                  <a:lnTo>
                    <a:pt x="688" y="949"/>
                  </a:lnTo>
                  <a:lnTo>
                    <a:pt x="688" y="956"/>
                  </a:lnTo>
                  <a:lnTo>
                    <a:pt x="686" y="956"/>
                  </a:lnTo>
                  <a:lnTo>
                    <a:pt x="681" y="961"/>
                  </a:lnTo>
                  <a:lnTo>
                    <a:pt x="681" y="963"/>
                  </a:lnTo>
                  <a:lnTo>
                    <a:pt x="679" y="961"/>
                  </a:lnTo>
                  <a:lnTo>
                    <a:pt x="676" y="961"/>
                  </a:lnTo>
                  <a:lnTo>
                    <a:pt x="674" y="956"/>
                  </a:lnTo>
                  <a:lnTo>
                    <a:pt x="671" y="949"/>
                  </a:lnTo>
                  <a:lnTo>
                    <a:pt x="669" y="947"/>
                  </a:lnTo>
                  <a:lnTo>
                    <a:pt x="669" y="944"/>
                  </a:lnTo>
                  <a:lnTo>
                    <a:pt x="671" y="942"/>
                  </a:lnTo>
                  <a:lnTo>
                    <a:pt x="671" y="940"/>
                  </a:lnTo>
                  <a:lnTo>
                    <a:pt x="669" y="940"/>
                  </a:lnTo>
                  <a:lnTo>
                    <a:pt x="669" y="937"/>
                  </a:lnTo>
                  <a:lnTo>
                    <a:pt x="667" y="935"/>
                  </a:lnTo>
                  <a:lnTo>
                    <a:pt x="667" y="935"/>
                  </a:lnTo>
                  <a:lnTo>
                    <a:pt x="664" y="932"/>
                  </a:lnTo>
                  <a:lnTo>
                    <a:pt x="662" y="932"/>
                  </a:lnTo>
                  <a:lnTo>
                    <a:pt x="660" y="932"/>
                  </a:lnTo>
                  <a:lnTo>
                    <a:pt x="655" y="940"/>
                  </a:lnTo>
                  <a:lnTo>
                    <a:pt x="653" y="944"/>
                  </a:lnTo>
                  <a:lnTo>
                    <a:pt x="650" y="944"/>
                  </a:lnTo>
                  <a:lnTo>
                    <a:pt x="648" y="947"/>
                  </a:lnTo>
                  <a:lnTo>
                    <a:pt x="641" y="949"/>
                  </a:lnTo>
                  <a:lnTo>
                    <a:pt x="638" y="949"/>
                  </a:lnTo>
                  <a:lnTo>
                    <a:pt x="636" y="954"/>
                  </a:lnTo>
                  <a:lnTo>
                    <a:pt x="636" y="954"/>
                  </a:lnTo>
                  <a:lnTo>
                    <a:pt x="636" y="956"/>
                  </a:lnTo>
                  <a:lnTo>
                    <a:pt x="636" y="958"/>
                  </a:lnTo>
                  <a:lnTo>
                    <a:pt x="636" y="958"/>
                  </a:lnTo>
                  <a:lnTo>
                    <a:pt x="629" y="961"/>
                  </a:lnTo>
                  <a:lnTo>
                    <a:pt x="627" y="961"/>
                  </a:lnTo>
                  <a:lnTo>
                    <a:pt x="627" y="961"/>
                  </a:lnTo>
                  <a:lnTo>
                    <a:pt x="624" y="963"/>
                  </a:lnTo>
                  <a:lnTo>
                    <a:pt x="624" y="963"/>
                  </a:lnTo>
                  <a:lnTo>
                    <a:pt x="624" y="966"/>
                  </a:lnTo>
                  <a:lnTo>
                    <a:pt x="624" y="968"/>
                  </a:lnTo>
                  <a:lnTo>
                    <a:pt x="622" y="968"/>
                  </a:lnTo>
                  <a:lnTo>
                    <a:pt x="619" y="968"/>
                  </a:lnTo>
                  <a:lnTo>
                    <a:pt x="617" y="968"/>
                  </a:lnTo>
                  <a:lnTo>
                    <a:pt x="612" y="963"/>
                  </a:lnTo>
                  <a:lnTo>
                    <a:pt x="608" y="961"/>
                  </a:lnTo>
                  <a:lnTo>
                    <a:pt x="608" y="958"/>
                  </a:lnTo>
                  <a:lnTo>
                    <a:pt x="605" y="958"/>
                  </a:lnTo>
                  <a:lnTo>
                    <a:pt x="603" y="949"/>
                  </a:lnTo>
                  <a:lnTo>
                    <a:pt x="603" y="947"/>
                  </a:lnTo>
                  <a:lnTo>
                    <a:pt x="601" y="944"/>
                  </a:lnTo>
                  <a:lnTo>
                    <a:pt x="601" y="942"/>
                  </a:lnTo>
                  <a:lnTo>
                    <a:pt x="598" y="942"/>
                  </a:lnTo>
                  <a:lnTo>
                    <a:pt x="593" y="940"/>
                  </a:lnTo>
                  <a:lnTo>
                    <a:pt x="591" y="937"/>
                  </a:lnTo>
                  <a:lnTo>
                    <a:pt x="584" y="930"/>
                  </a:lnTo>
                  <a:lnTo>
                    <a:pt x="582" y="928"/>
                  </a:lnTo>
                  <a:lnTo>
                    <a:pt x="577" y="928"/>
                  </a:lnTo>
                  <a:lnTo>
                    <a:pt x="575" y="925"/>
                  </a:lnTo>
                  <a:lnTo>
                    <a:pt x="575" y="925"/>
                  </a:lnTo>
                  <a:lnTo>
                    <a:pt x="572" y="923"/>
                  </a:lnTo>
                  <a:lnTo>
                    <a:pt x="572" y="921"/>
                  </a:lnTo>
                  <a:lnTo>
                    <a:pt x="572" y="921"/>
                  </a:lnTo>
                  <a:lnTo>
                    <a:pt x="570" y="923"/>
                  </a:lnTo>
                  <a:lnTo>
                    <a:pt x="570" y="923"/>
                  </a:lnTo>
                  <a:lnTo>
                    <a:pt x="570" y="923"/>
                  </a:lnTo>
                  <a:lnTo>
                    <a:pt x="565" y="923"/>
                  </a:lnTo>
                  <a:lnTo>
                    <a:pt x="565" y="921"/>
                  </a:lnTo>
                  <a:lnTo>
                    <a:pt x="565" y="918"/>
                  </a:lnTo>
                  <a:lnTo>
                    <a:pt x="565" y="916"/>
                  </a:lnTo>
                  <a:lnTo>
                    <a:pt x="563" y="914"/>
                  </a:lnTo>
                  <a:lnTo>
                    <a:pt x="558" y="911"/>
                  </a:lnTo>
                  <a:lnTo>
                    <a:pt x="556" y="911"/>
                  </a:lnTo>
                  <a:lnTo>
                    <a:pt x="553" y="914"/>
                  </a:lnTo>
                  <a:lnTo>
                    <a:pt x="553" y="914"/>
                  </a:lnTo>
                  <a:lnTo>
                    <a:pt x="551" y="918"/>
                  </a:lnTo>
                  <a:lnTo>
                    <a:pt x="551" y="921"/>
                  </a:lnTo>
                  <a:lnTo>
                    <a:pt x="549" y="921"/>
                  </a:lnTo>
                  <a:lnTo>
                    <a:pt x="549" y="921"/>
                  </a:lnTo>
                  <a:lnTo>
                    <a:pt x="546" y="921"/>
                  </a:lnTo>
                  <a:lnTo>
                    <a:pt x="546" y="921"/>
                  </a:lnTo>
                  <a:lnTo>
                    <a:pt x="544" y="921"/>
                  </a:lnTo>
                  <a:lnTo>
                    <a:pt x="544" y="923"/>
                  </a:lnTo>
                  <a:lnTo>
                    <a:pt x="544" y="923"/>
                  </a:lnTo>
                  <a:lnTo>
                    <a:pt x="546" y="925"/>
                  </a:lnTo>
                  <a:lnTo>
                    <a:pt x="546" y="925"/>
                  </a:lnTo>
                  <a:lnTo>
                    <a:pt x="546" y="928"/>
                  </a:lnTo>
                  <a:lnTo>
                    <a:pt x="546" y="928"/>
                  </a:lnTo>
                  <a:lnTo>
                    <a:pt x="546" y="928"/>
                  </a:lnTo>
                  <a:lnTo>
                    <a:pt x="530" y="940"/>
                  </a:lnTo>
                  <a:lnTo>
                    <a:pt x="527" y="942"/>
                  </a:lnTo>
                  <a:lnTo>
                    <a:pt x="527" y="947"/>
                  </a:lnTo>
                  <a:lnTo>
                    <a:pt x="525" y="949"/>
                  </a:lnTo>
                  <a:lnTo>
                    <a:pt x="523" y="949"/>
                  </a:lnTo>
                  <a:lnTo>
                    <a:pt x="523" y="949"/>
                  </a:lnTo>
                  <a:lnTo>
                    <a:pt x="520" y="947"/>
                  </a:lnTo>
                  <a:lnTo>
                    <a:pt x="518" y="947"/>
                  </a:lnTo>
                  <a:lnTo>
                    <a:pt x="515" y="947"/>
                  </a:lnTo>
                  <a:lnTo>
                    <a:pt x="513" y="947"/>
                  </a:lnTo>
                  <a:lnTo>
                    <a:pt x="511" y="949"/>
                  </a:lnTo>
                  <a:lnTo>
                    <a:pt x="511" y="949"/>
                  </a:lnTo>
                  <a:lnTo>
                    <a:pt x="508" y="947"/>
                  </a:lnTo>
                  <a:lnTo>
                    <a:pt x="511" y="947"/>
                  </a:lnTo>
                  <a:lnTo>
                    <a:pt x="508" y="944"/>
                  </a:lnTo>
                  <a:lnTo>
                    <a:pt x="508" y="944"/>
                  </a:lnTo>
                  <a:lnTo>
                    <a:pt x="506" y="942"/>
                  </a:lnTo>
                  <a:lnTo>
                    <a:pt x="499" y="940"/>
                  </a:lnTo>
                  <a:lnTo>
                    <a:pt x="496" y="940"/>
                  </a:lnTo>
                  <a:lnTo>
                    <a:pt x="494" y="940"/>
                  </a:lnTo>
                  <a:lnTo>
                    <a:pt x="492" y="940"/>
                  </a:lnTo>
                  <a:lnTo>
                    <a:pt x="487" y="937"/>
                  </a:lnTo>
                  <a:lnTo>
                    <a:pt x="485" y="937"/>
                  </a:lnTo>
                  <a:lnTo>
                    <a:pt x="482" y="940"/>
                  </a:lnTo>
                  <a:lnTo>
                    <a:pt x="482" y="942"/>
                  </a:lnTo>
                  <a:lnTo>
                    <a:pt x="482" y="944"/>
                  </a:lnTo>
                  <a:lnTo>
                    <a:pt x="478" y="942"/>
                  </a:lnTo>
                  <a:lnTo>
                    <a:pt x="475" y="940"/>
                  </a:lnTo>
                  <a:lnTo>
                    <a:pt x="473" y="930"/>
                  </a:lnTo>
                  <a:lnTo>
                    <a:pt x="470" y="925"/>
                  </a:lnTo>
                  <a:lnTo>
                    <a:pt x="468" y="925"/>
                  </a:lnTo>
                  <a:lnTo>
                    <a:pt x="468" y="925"/>
                  </a:lnTo>
                  <a:lnTo>
                    <a:pt x="463" y="925"/>
                  </a:lnTo>
                  <a:lnTo>
                    <a:pt x="461" y="928"/>
                  </a:lnTo>
                  <a:lnTo>
                    <a:pt x="459" y="928"/>
                  </a:lnTo>
                  <a:lnTo>
                    <a:pt x="456" y="930"/>
                  </a:lnTo>
                  <a:lnTo>
                    <a:pt x="456" y="932"/>
                  </a:lnTo>
                  <a:lnTo>
                    <a:pt x="454" y="935"/>
                  </a:lnTo>
                  <a:lnTo>
                    <a:pt x="454" y="937"/>
                  </a:lnTo>
                  <a:lnTo>
                    <a:pt x="454" y="940"/>
                  </a:lnTo>
                  <a:lnTo>
                    <a:pt x="454" y="940"/>
                  </a:lnTo>
                  <a:lnTo>
                    <a:pt x="452" y="942"/>
                  </a:lnTo>
                  <a:lnTo>
                    <a:pt x="452" y="942"/>
                  </a:lnTo>
                  <a:lnTo>
                    <a:pt x="452" y="944"/>
                  </a:lnTo>
                  <a:lnTo>
                    <a:pt x="449" y="949"/>
                  </a:lnTo>
                  <a:lnTo>
                    <a:pt x="447" y="949"/>
                  </a:lnTo>
                  <a:lnTo>
                    <a:pt x="447" y="949"/>
                  </a:lnTo>
                  <a:lnTo>
                    <a:pt x="444" y="949"/>
                  </a:lnTo>
                  <a:lnTo>
                    <a:pt x="442" y="949"/>
                  </a:lnTo>
                  <a:lnTo>
                    <a:pt x="442" y="947"/>
                  </a:lnTo>
                  <a:lnTo>
                    <a:pt x="440" y="949"/>
                  </a:lnTo>
                  <a:lnTo>
                    <a:pt x="440" y="949"/>
                  </a:lnTo>
                  <a:lnTo>
                    <a:pt x="437" y="951"/>
                  </a:lnTo>
                  <a:lnTo>
                    <a:pt x="437" y="954"/>
                  </a:lnTo>
                  <a:lnTo>
                    <a:pt x="440" y="958"/>
                  </a:lnTo>
                  <a:lnTo>
                    <a:pt x="442" y="961"/>
                  </a:lnTo>
                  <a:lnTo>
                    <a:pt x="442" y="963"/>
                  </a:lnTo>
                  <a:lnTo>
                    <a:pt x="440" y="966"/>
                  </a:lnTo>
                  <a:lnTo>
                    <a:pt x="440" y="968"/>
                  </a:lnTo>
                  <a:lnTo>
                    <a:pt x="440" y="970"/>
                  </a:lnTo>
                  <a:lnTo>
                    <a:pt x="440" y="973"/>
                  </a:lnTo>
                  <a:lnTo>
                    <a:pt x="442" y="980"/>
                  </a:lnTo>
                  <a:lnTo>
                    <a:pt x="442" y="982"/>
                  </a:lnTo>
                  <a:lnTo>
                    <a:pt x="444" y="987"/>
                  </a:lnTo>
                  <a:lnTo>
                    <a:pt x="444" y="989"/>
                  </a:lnTo>
                  <a:lnTo>
                    <a:pt x="447" y="992"/>
                  </a:lnTo>
                  <a:lnTo>
                    <a:pt x="452" y="994"/>
                  </a:lnTo>
                  <a:lnTo>
                    <a:pt x="452" y="994"/>
                  </a:lnTo>
                  <a:lnTo>
                    <a:pt x="452" y="996"/>
                  </a:lnTo>
                  <a:lnTo>
                    <a:pt x="452" y="996"/>
                  </a:lnTo>
                  <a:lnTo>
                    <a:pt x="452" y="999"/>
                  </a:lnTo>
                  <a:lnTo>
                    <a:pt x="454" y="1003"/>
                  </a:lnTo>
                  <a:lnTo>
                    <a:pt x="454" y="1006"/>
                  </a:lnTo>
                  <a:lnTo>
                    <a:pt x="456" y="1006"/>
                  </a:lnTo>
                  <a:lnTo>
                    <a:pt x="459" y="1011"/>
                  </a:lnTo>
                  <a:lnTo>
                    <a:pt x="459" y="1011"/>
                  </a:lnTo>
                  <a:lnTo>
                    <a:pt x="454" y="1018"/>
                  </a:lnTo>
                  <a:lnTo>
                    <a:pt x="454" y="1020"/>
                  </a:lnTo>
                  <a:lnTo>
                    <a:pt x="454" y="1022"/>
                  </a:lnTo>
                  <a:lnTo>
                    <a:pt x="454" y="1022"/>
                  </a:lnTo>
                  <a:lnTo>
                    <a:pt x="456" y="1025"/>
                  </a:lnTo>
                  <a:lnTo>
                    <a:pt x="456" y="1027"/>
                  </a:lnTo>
                  <a:lnTo>
                    <a:pt x="456" y="1027"/>
                  </a:lnTo>
                  <a:lnTo>
                    <a:pt x="456" y="1029"/>
                  </a:lnTo>
                  <a:lnTo>
                    <a:pt x="456" y="1032"/>
                  </a:lnTo>
                  <a:lnTo>
                    <a:pt x="459" y="1032"/>
                  </a:lnTo>
                  <a:lnTo>
                    <a:pt x="461" y="1034"/>
                  </a:lnTo>
                  <a:lnTo>
                    <a:pt x="461" y="1034"/>
                  </a:lnTo>
                  <a:lnTo>
                    <a:pt x="461" y="1037"/>
                  </a:lnTo>
                  <a:lnTo>
                    <a:pt x="459" y="1039"/>
                  </a:lnTo>
                  <a:lnTo>
                    <a:pt x="456" y="1039"/>
                  </a:lnTo>
                  <a:lnTo>
                    <a:pt x="454" y="1039"/>
                  </a:lnTo>
                  <a:lnTo>
                    <a:pt x="452" y="1039"/>
                  </a:lnTo>
                  <a:lnTo>
                    <a:pt x="452" y="1041"/>
                  </a:lnTo>
                  <a:lnTo>
                    <a:pt x="454" y="1048"/>
                  </a:lnTo>
                  <a:lnTo>
                    <a:pt x="452" y="1048"/>
                  </a:lnTo>
                  <a:lnTo>
                    <a:pt x="449" y="1051"/>
                  </a:lnTo>
                  <a:lnTo>
                    <a:pt x="449" y="1065"/>
                  </a:lnTo>
                  <a:lnTo>
                    <a:pt x="447" y="1067"/>
                  </a:lnTo>
                  <a:lnTo>
                    <a:pt x="447" y="1070"/>
                  </a:lnTo>
                  <a:lnTo>
                    <a:pt x="447" y="1072"/>
                  </a:lnTo>
                  <a:lnTo>
                    <a:pt x="449" y="1074"/>
                  </a:lnTo>
                  <a:lnTo>
                    <a:pt x="454" y="1079"/>
                  </a:lnTo>
                  <a:lnTo>
                    <a:pt x="456" y="1079"/>
                  </a:lnTo>
                  <a:lnTo>
                    <a:pt x="456" y="1082"/>
                  </a:lnTo>
                  <a:lnTo>
                    <a:pt x="459" y="1082"/>
                  </a:lnTo>
                  <a:lnTo>
                    <a:pt x="459" y="1084"/>
                  </a:lnTo>
                  <a:lnTo>
                    <a:pt x="459" y="1086"/>
                  </a:lnTo>
                  <a:lnTo>
                    <a:pt x="456" y="1086"/>
                  </a:lnTo>
                  <a:lnTo>
                    <a:pt x="456" y="1086"/>
                  </a:lnTo>
                  <a:lnTo>
                    <a:pt x="456" y="1086"/>
                  </a:lnTo>
                  <a:lnTo>
                    <a:pt x="454" y="1086"/>
                  </a:lnTo>
                  <a:lnTo>
                    <a:pt x="452" y="1086"/>
                  </a:lnTo>
                  <a:lnTo>
                    <a:pt x="449" y="1086"/>
                  </a:lnTo>
                  <a:lnTo>
                    <a:pt x="449" y="1089"/>
                  </a:lnTo>
                  <a:lnTo>
                    <a:pt x="452" y="1091"/>
                  </a:lnTo>
                  <a:lnTo>
                    <a:pt x="449" y="1093"/>
                  </a:lnTo>
                  <a:lnTo>
                    <a:pt x="449" y="1093"/>
                  </a:lnTo>
                  <a:lnTo>
                    <a:pt x="447" y="1093"/>
                  </a:lnTo>
                  <a:lnTo>
                    <a:pt x="444" y="1093"/>
                  </a:lnTo>
                  <a:lnTo>
                    <a:pt x="442" y="1093"/>
                  </a:lnTo>
                  <a:lnTo>
                    <a:pt x="440" y="1091"/>
                  </a:lnTo>
                  <a:lnTo>
                    <a:pt x="437" y="1086"/>
                  </a:lnTo>
                  <a:lnTo>
                    <a:pt x="437" y="1084"/>
                  </a:lnTo>
                  <a:lnTo>
                    <a:pt x="435" y="1084"/>
                  </a:lnTo>
                  <a:lnTo>
                    <a:pt x="430" y="1084"/>
                  </a:lnTo>
                  <a:lnTo>
                    <a:pt x="428" y="1084"/>
                  </a:lnTo>
                  <a:lnTo>
                    <a:pt x="428" y="1084"/>
                  </a:lnTo>
                  <a:lnTo>
                    <a:pt x="428" y="1082"/>
                  </a:lnTo>
                  <a:lnTo>
                    <a:pt x="428" y="1082"/>
                  </a:lnTo>
                  <a:lnTo>
                    <a:pt x="430" y="1079"/>
                  </a:lnTo>
                  <a:lnTo>
                    <a:pt x="428" y="1079"/>
                  </a:lnTo>
                  <a:lnTo>
                    <a:pt x="428" y="1077"/>
                  </a:lnTo>
                  <a:lnTo>
                    <a:pt x="428" y="1077"/>
                  </a:lnTo>
                  <a:lnTo>
                    <a:pt x="423" y="1074"/>
                  </a:lnTo>
                  <a:lnTo>
                    <a:pt x="421" y="1074"/>
                  </a:lnTo>
                  <a:lnTo>
                    <a:pt x="418" y="1074"/>
                  </a:lnTo>
                  <a:lnTo>
                    <a:pt x="404" y="1072"/>
                  </a:lnTo>
                  <a:lnTo>
                    <a:pt x="402" y="1072"/>
                  </a:lnTo>
                  <a:lnTo>
                    <a:pt x="395" y="1074"/>
                  </a:lnTo>
                  <a:lnTo>
                    <a:pt x="392" y="1077"/>
                  </a:lnTo>
                  <a:lnTo>
                    <a:pt x="390" y="1077"/>
                  </a:lnTo>
                  <a:lnTo>
                    <a:pt x="390" y="1074"/>
                  </a:lnTo>
                  <a:lnTo>
                    <a:pt x="388" y="1072"/>
                  </a:lnTo>
                  <a:lnTo>
                    <a:pt x="388" y="1070"/>
                  </a:lnTo>
                  <a:lnTo>
                    <a:pt x="385" y="1067"/>
                  </a:lnTo>
                  <a:lnTo>
                    <a:pt x="383" y="1065"/>
                  </a:lnTo>
                  <a:lnTo>
                    <a:pt x="385" y="1060"/>
                  </a:lnTo>
                  <a:lnTo>
                    <a:pt x="385" y="1060"/>
                  </a:lnTo>
                  <a:lnTo>
                    <a:pt x="385" y="1058"/>
                  </a:lnTo>
                  <a:lnTo>
                    <a:pt x="385" y="1058"/>
                  </a:lnTo>
                  <a:lnTo>
                    <a:pt x="385" y="1055"/>
                  </a:lnTo>
                  <a:lnTo>
                    <a:pt x="388" y="1055"/>
                  </a:lnTo>
                  <a:lnTo>
                    <a:pt x="390" y="1051"/>
                  </a:lnTo>
                  <a:lnTo>
                    <a:pt x="390" y="1051"/>
                  </a:lnTo>
                  <a:lnTo>
                    <a:pt x="388" y="1051"/>
                  </a:lnTo>
                  <a:lnTo>
                    <a:pt x="388" y="1051"/>
                  </a:lnTo>
                  <a:lnTo>
                    <a:pt x="385" y="1048"/>
                  </a:lnTo>
                  <a:lnTo>
                    <a:pt x="383" y="1046"/>
                  </a:lnTo>
                  <a:lnTo>
                    <a:pt x="383" y="1044"/>
                  </a:lnTo>
                  <a:lnTo>
                    <a:pt x="383" y="1041"/>
                  </a:lnTo>
                  <a:lnTo>
                    <a:pt x="385" y="1032"/>
                  </a:lnTo>
                  <a:lnTo>
                    <a:pt x="385" y="1029"/>
                  </a:lnTo>
                  <a:lnTo>
                    <a:pt x="385" y="1027"/>
                  </a:lnTo>
                  <a:lnTo>
                    <a:pt x="383" y="1025"/>
                  </a:lnTo>
                  <a:lnTo>
                    <a:pt x="383" y="1025"/>
                  </a:lnTo>
                  <a:lnTo>
                    <a:pt x="383" y="1022"/>
                  </a:lnTo>
                  <a:lnTo>
                    <a:pt x="385" y="1020"/>
                  </a:lnTo>
                  <a:lnTo>
                    <a:pt x="385" y="1020"/>
                  </a:lnTo>
                  <a:lnTo>
                    <a:pt x="385" y="1018"/>
                  </a:lnTo>
                  <a:lnTo>
                    <a:pt x="385" y="1015"/>
                  </a:lnTo>
                  <a:lnTo>
                    <a:pt x="385" y="1013"/>
                  </a:lnTo>
                  <a:lnTo>
                    <a:pt x="383" y="1011"/>
                  </a:lnTo>
                  <a:lnTo>
                    <a:pt x="383" y="1008"/>
                  </a:lnTo>
                  <a:lnTo>
                    <a:pt x="381" y="1008"/>
                  </a:lnTo>
                  <a:lnTo>
                    <a:pt x="383" y="1001"/>
                  </a:lnTo>
                  <a:lnTo>
                    <a:pt x="381" y="999"/>
                  </a:lnTo>
                  <a:lnTo>
                    <a:pt x="378" y="996"/>
                  </a:lnTo>
                  <a:lnTo>
                    <a:pt x="376" y="996"/>
                  </a:lnTo>
                  <a:lnTo>
                    <a:pt x="374" y="999"/>
                  </a:lnTo>
                  <a:lnTo>
                    <a:pt x="371" y="999"/>
                  </a:lnTo>
                  <a:lnTo>
                    <a:pt x="366" y="1001"/>
                  </a:lnTo>
                  <a:lnTo>
                    <a:pt x="364" y="1001"/>
                  </a:lnTo>
                  <a:lnTo>
                    <a:pt x="352" y="1003"/>
                  </a:lnTo>
                  <a:lnTo>
                    <a:pt x="345" y="1003"/>
                  </a:lnTo>
                  <a:lnTo>
                    <a:pt x="340" y="1006"/>
                  </a:lnTo>
                  <a:lnTo>
                    <a:pt x="336" y="1013"/>
                  </a:lnTo>
                  <a:lnTo>
                    <a:pt x="329" y="1018"/>
                  </a:lnTo>
                  <a:lnTo>
                    <a:pt x="322" y="1018"/>
                  </a:lnTo>
                  <a:lnTo>
                    <a:pt x="322" y="1018"/>
                  </a:lnTo>
                  <a:lnTo>
                    <a:pt x="322" y="1018"/>
                  </a:lnTo>
                  <a:lnTo>
                    <a:pt x="322" y="1018"/>
                  </a:lnTo>
                  <a:lnTo>
                    <a:pt x="322" y="1020"/>
                  </a:lnTo>
                  <a:lnTo>
                    <a:pt x="317" y="1020"/>
                  </a:lnTo>
                  <a:lnTo>
                    <a:pt x="312" y="1020"/>
                  </a:lnTo>
                  <a:lnTo>
                    <a:pt x="307" y="1020"/>
                  </a:lnTo>
                  <a:lnTo>
                    <a:pt x="303" y="1018"/>
                  </a:lnTo>
                  <a:lnTo>
                    <a:pt x="300" y="1018"/>
                  </a:lnTo>
                  <a:lnTo>
                    <a:pt x="298" y="1018"/>
                  </a:lnTo>
                  <a:lnTo>
                    <a:pt x="295" y="1015"/>
                  </a:lnTo>
                  <a:lnTo>
                    <a:pt x="295" y="1013"/>
                  </a:lnTo>
                  <a:lnTo>
                    <a:pt x="295" y="1011"/>
                  </a:lnTo>
                  <a:lnTo>
                    <a:pt x="291" y="1008"/>
                  </a:lnTo>
                  <a:lnTo>
                    <a:pt x="291" y="1006"/>
                  </a:lnTo>
                  <a:lnTo>
                    <a:pt x="288" y="1006"/>
                  </a:lnTo>
                  <a:lnTo>
                    <a:pt x="286" y="1003"/>
                  </a:lnTo>
                  <a:lnTo>
                    <a:pt x="284" y="1006"/>
                  </a:lnTo>
                  <a:lnTo>
                    <a:pt x="281" y="1006"/>
                  </a:lnTo>
                  <a:lnTo>
                    <a:pt x="279" y="1008"/>
                  </a:lnTo>
                  <a:lnTo>
                    <a:pt x="279" y="1008"/>
                  </a:lnTo>
                  <a:lnTo>
                    <a:pt x="279" y="1008"/>
                  </a:lnTo>
                  <a:lnTo>
                    <a:pt x="279" y="1008"/>
                  </a:lnTo>
                  <a:lnTo>
                    <a:pt x="279" y="1008"/>
                  </a:lnTo>
                  <a:lnTo>
                    <a:pt x="277" y="1008"/>
                  </a:lnTo>
                  <a:lnTo>
                    <a:pt x="272" y="1011"/>
                  </a:lnTo>
                  <a:lnTo>
                    <a:pt x="269" y="1011"/>
                  </a:lnTo>
                  <a:lnTo>
                    <a:pt x="267" y="1013"/>
                  </a:lnTo>
                  <a:lnTo>
                    <a:pt x="265" y="1013"/>
                  </a:lnTo>
                  <a:lnTo>
                    <a:pt x="262" y="1011"/>
                  </a:lnTo>
                  <a:lnTo>
                    <a:pt x="258" y="1003"/>
                  </a:lnTo>
                  <a:lnTo>
                    <a:pt x="258" y="1001"/>
                  </a:lnTo>
                  <a:lnTo>
                    <a:pt x="255" y="999"/>
                  </a:lnTo>
                  <a:lnTo>
                    <a:pt x="255" y="996"/>
                  </a:lnTo>
                  <a:lnTo>
                    <a:pt x="255" y="994"/>
                  </a:lnTo>
                  <a:lnTo>
                    <a:pt x="255" y="992"/>
                  </a:lnTo>
                  <a:lnTo>
                    <a:pt x="255" y="992"/>
                  </a:lnTo>
                  <a:lnTo>
                    <a:pt x="258" y="989"/>
                  </a:lnTo>
                  <a:lnTo>
                    <a:pt x="258" y="987"/>
                  </a:lnTo>
                  <a:lnTo>
                    <a:pt x="260" y="985"/>
                  </a:lnTo>
                  <a:lnTo>
                    <a:pt x="260" y="985"/>
                  </a:lnTo>
                  <a:lnTo>
                    <a:pt x="262" y="985"/>
                  </a:lnTo>
                  <a:lnTo>
                    <a:pt x="262" y="985"/>
                  </a:lnTo>
                  <a:lnTo>
                    <a:pt x="265" y="985"/>
                  </a:lnTo>
                  <a:lnTo>
                    <a:pt x="262" y="982"/>
                  </a:lnTo>
                  <a:lnTo>
                    <a:pt x="262" y="982"/>
                  </a:lnTo>
                  <a:lnTo>
                    <a:pt x="260" y="980"/>
                  </a:lnTo>
                  <a:lnTo>
                    <a:pt x="258" y="977"/>
                  </a:lnTo>
                  <a:lnTo>
                    <a:pt x="246" y="975"/>
                  </a:lnTo>
                  <a:lnTo>
                    <a:pt x="243" y="970"/>
                  </a:lnTo>
                  <a:lnTo>
                    <a:pt x="241" y="970"/>
                  </a:lnTo>
                  <a:lnTo>
                    <a:pt x="241" y="961"/>
                  </a:lnTo>
                  <a:lnTo>
                    <a:pt x="241" y="956"/>
                  </a:lnTo>
                  <a:lnTo>
                    <a:pt x="239" y="954"/>
                  </a:lnTo>
                  <a:lnTo>
                    <a:pt x="241" y="951"/>
                  </a:lnTo>
                  <a:lnTo>
                    <a:pt x="246" y="944"/>
                  </a:lnTo>
                  <a:lnTo>
                    <a:pt x="248" y="940"/>
                  </a:lnTo>
                  <a:lnTo>
                    <a:pt x="246" y="935"/>
                  </a:lnTo>
                  <a:lnTo>
                    <a:pt x="246" y="935"/>
                  </a:lnTo>
                  <a:lnTo>
                    <a:pt x="246" y="932"/>
                  </a:lnTo>
                  <a:lnTo>
                    <a:pt x="246" y="930"/>
                  </a:lnTo>
                  <a:lnTo>
                    <a:pt x="246" y="930"/>
                  </a:lnTo>
                  <a:lnTo>
                    <a:pt x="239" y="925"/>
                  </a:lnTo>
                  <a:lnTo>
                    <a:pt x="236" y="925"/>
                  </a:lnTo>
                  <a:lnTo>
                    <a:pt x="234" y="925"/>
                  </a:lnTo>
                  <a:lnTo>
                    <a:pt x="234" y="928"/>
                  </a:lnTo>
                  <a:lnTo>
                    <a:pt x="234" y="928"/>
                  </a:lnTo>
                  <a:lnTo>
                    <a:pt x="232" y="928"/>
                  </a:lnTo>
                  <a:lnTo>
                    <a:pt x="232" y="928"/>
                  </a:lnTo>
                  <a:lnTo>
                    <a:pt x="229" y="928"/>
                  </a:lnTo>
                  <a:lnTo>
                    <a:pt x="229" y="925"/>
                  </a:lnTo>
                  <a:lnTo>
                    <a:pt x="222" y="921"/>
                  </a:lnTo>
                  <a:lnTo>
                    <a:pt x="220" y="918"/>
                  </a:lnTo>
                  <a:lnTo>
                    <a:pt x="217" y="921"/>
                  </a:lnTo>
                  <a:lnTo>
                    <a:pt x="217" y="921"/>
                  </a:lnTo>
                  <a:lnTo>
                    <a:pt x="215" y="923"/>
                  </a:lnTo>
                  <a:lnTo>
                    <a:pt x="213" y="921"/>
                  </a:lnTo>
                  <a:lnTo>
                    <a:pt x="213" y="918"/>
                  </a:lnTo>
                  <a:lnTo>
                    <a:pt x="213" y="916"/>
                  </a:lnTo>
                  <a:lnTo>
                    <a:pt x="210" y="916"/>
                  </a:lnTo>
                  <a:lnTo>
                    <a:pt x="210" y="914"/>
                  </a:lnTo>
                  <a:lnTo>
                    <a:pt x="201" y="909"/>
                  </a:lnTo>
                  <a:lnTo>
                    <a:pt x="196" y="909"/>
                  </a:lnTo>
                  <a:lnTo>
                    <a:pt x="194" y="909"/>
                  </a:lnTo>
                  <a:lnTo>
                    <a:pt x="189" y="904"/>
                  </a:lnTo>
                  <a:lnTo>
                    <a:pt x="187" y="904"/>
                  </a:lnTo>
                  <a:lnTo>
                    <a:pt x="180" y="904"/>
                  </a:lnTo>
                  <a:lnTo>
                    <a:pt x="175" y="904"/>
                  </a:lnTo>
                  <a:lnTo>
                    <a:pt x="165" y="899"/>
                  </a:lnTo>
                  <a:lnTo>
                    <a:pt x="161" y="897"/>
                  </a:lnTo>
                  <a:lnTo>
                    <a:pt x="156" y="895"/>
                  </a:lnTo>
                  <a:lnTo>
                    <a:pt x="154" y="890"/>
                  </a:lnTo>
                  <a:lnTo>
                    <a:pt x="158" y="890"/>
                  </a:lnTo>
                  <a:lnTo>
                    <a:pt x="156" y="888"/>
                  </a:lnTo>
                  <a:lnTo>
                    <a:pt x="158" y="885"/>
                  </a:lnTo>
                  <a:lnTo>
                    <a:pt x="163" y="880"/>
                  </a:lnTo>
                  <a:lnTo>
                    <a:pt x="163" y="880"/>
                  </a:lnTo>
                  <a:lnTo>
                    <a:pt x="165" y="873"/>
                  </a:lnTo>
                  <a:lnTo>
                    <a:pt x="168" y="873"/>
                  </a:lnTo>
                  <a:lnTo>
                    <a:pt x="170" y="871"/>
                  </a:lnTo>
                  <a:lnTo>
                    <a:pt x="170" y="869"/>
                  </a:lnTo>
                  <a:lnTo>
                    <a:pt x="170" y="869"/>
                  </a:lnTo>
                  <a:lnTo>
                    <a:pt x="170" y="866"/>
                  </a:lnTo>
                  <a:lnTo>
                    <a:pt x="170" y="866"/>
                  </a:lnTo>
                  <a:lnTo>
                    <a:pt x="170" y="864"/>
                  </a:lnTo>
                  <a:lnTo>
                    <a:pt x="175" y="864"/>
                  </a:lnTo>
                  <a:lnTo>
                    <a:pt x="184" y="857"/>
                  </a:lnTo>
                  <a:lnTo>
                    <a:pt x="184" y="857"/>
                  </a:lnTo>
                  <a:lnTo>
                    <a:pt x="184" y="854"/>
                  </a:lnTo>
                  <a:lnTo>
                    <a:pt x="184" y="854"/>
                  </a:lnTo>
                  <a:lnTo>
                    <a:pt x="184" y="852"/>
                  </a:lnTo>
                  <a:lnTo>
                    <a:pt x="184" y="850"/>
                  </a:lnTo>
                  <a:lnTo>
                    <a:pt x="184" y="847"/>
                  </a:lnTo>
                  <a:lnTo>
                    <a:pt x="187" y="845"/>
                  </a:lnTo>
                  <a:lnTo>
                    <a:pt x="187" y="843"/>
                  </a:lnTo>
                  <a:lnTo>
                    <a:pt x="184" y="826"/>
                  </a:lnTo>
                  <a:lnTo>
                    <a:pt x="184" y="824"/>
                  </a:lnTo>
                  <a:lnTo>
                    <a:pt x="184" y="821"/>
                  </a:lnTo>
                  <a:lnTo>
                    <a:pt x="187" y="821"/>
                  </a:lnTo>
                  <a:lnTo>
                    <a:pt x="189" y="821"/>
                  </a:lnTo>
                  <a:lnTo>
                    <a:pt x="189" y="821"/>
                  </a:lnTo>
                  <a:lnTo>
                    <a:pt x="191" y="821"/>
                  </a:lnTo>
                  <a:lnTo>
                    <a:pt x="194" y="817"/>
                  </a:lnTo>
                  <a:lnTo>
                    <a:pt x="196" y="814"/>
                  </a:lnTo>
                  <a:lnTo>
                    <a:pt x="199" y="812"/>
                  </a:lnTo>
                  <a:lnTo>
                    <a:pt x="199" y="809"/>
                  </a:lnTo>
                  <a:lnTo>
                    <a:pt x="199" y="805"/>
                  </a:lnTo>
                  <a:lnTo>
                    <a:pt x="201" y="802"/>
                  </a:lnTo>
                  <a:lnTo>
                    <a:pt x="203" y="802"/>
                  </a:lnTo>
                  <a:lnTo>
                    <a:pt x="208" y="807"/>
                  </a:lnTo>
                  <a:lnTo>
                    <a:pt x="213" y="809"/>
                  </a:lnTo>
                  <a:lnTo>
                    <a:pt x="215" y="807"/>
                  </a:lnTo>
                  <a:lnTo>
                    <a:pt x="215" y="805"/>
                  </a:lnTo>
                  <a:lnTo>
                    <a:pt x="210" y="798"/>
                  </a:lnTo>
                  <a:lnTo>
                    <a:pt x="210" y="795"/>
                  </a:lnTo>
                  <a:lnTo>
                    <a:pt x="210" y="793"/>
                  </a:lnTo>
                  <a:lnTo>
                    <a:pt x="213" y="793"/>
                  </a:lnTo>
                  <a:lnTo>
                    <a:pt x="213" y="791"/>
                  </a:lnTo>
                  <a:lnTo>
                    <a:pt x="210" y="788"/>
                  </a:lnTo>
                  <a:lnTo>
                    <a:pt x="201" y="786"/>
                  </a:lnTo>
                  <a:lnTo>
                    <a:pt x="199" y="783"/>
                  </a:lnTo>
                  <a:lnTo>
                    <a:pt x="196" y="779"/>
                  </a:lnTo>
                  <a:lnTo>
                    <a:pt x="194" y="776"/>
                  </a:lnTo>
                  <a:lnTo>
                    <a:pt x="191" y="776"/>
                  </a:lnTo>
                  <a:lnTo>
                    <a:pt x="191" y="776"/>
                  </a:lnTo>
                  <a:lnTo>
                    <a:pt x="189" y="779"/>
                  </a:lnTo>
                  <a:lnTo>
                    <a:pt x="189" y="781"/>
                  </a:lnTo>
                  <a:lnTo>
                    <a:pt x="187" y="779"/>
                  </a:lnTo>
                  <a:lnTo>
                    <a:pt x="184" y="781"/>
                  </a:lnTo>
                  <a:lnTo>
                    <a:pt x="182" y="781"/>
                  </a:lnTo>
                  <a:lnTo>
                    <a:pt x="180" y="781"/>
                  </a:lnTo>
                  <a:lnTo>
                    <a:pt x="180" y="781"/>
                  </a:lnTo>
                  <a:lnTo>
                    <a:pt x="180" y="781"/>
                  </a:lnTo>
                  <a:lnTo>
                    <a:pt x="177" y="781"/>
                  </a:lnTo>
                  <a:lnTo>
                    <a:pt x="177" y="779"/>
                  </a:lnTo>
                  <a:lnTo>
                    <a:pt x="177" y="776"/>
                  </a:lnTo>
                  <a:lnTo>
                    <a:pt x="177" y="776"/>
                  </a:lnTo>
                  <a:lnTo>
                    <a:pt x="177" y="776"/>
                  </a:lnTo>
                  <a:lnTo>
                    <a:pt x="177" y="776"/>
                  </a:lnTo>
                  <a:lnTo>
                    <a:pt x="175" y="776"/>
                  </a:lnTo>
                  <a:lnTo>
                    <a:pt x="175" y="774"/>
                  </a:lnTo>
                  <a:lnTo>
                    <a:pt x="170" y="774"/>
                  </a:lnTo>
                  <a:lnTo>
                    <a:pt x="170" y="774"/>
                  </a:lnTo>
                  <a:lnTo>
                    <a:pt x="165" y="772"/>
                  </a:lnTo>
                  <a:lnTo>
                    <a:pt x="163" y="772"/>
                  </a:lnTo>
                  <a:lnTo>
                    <a:pt x="161" y="769"/>
                  </a:lnTo>
                  <a:lnTo>
                    <a:pt x="161" y="767"/>
                  </a:lnTo>
                  <a:lnTo>
                    <a:pt x="161" y="765"/>
                  </a:lnTo>
                  <a:lnTo>
                    <a:pt x="158" y="762"/>
                  </a:lnTo>
                  <a:lnTo>
                    <a:pt x="156" y="762"/>
                  </a:lnTo>
                  <a:lnTo>
                    <a:pt x="156" y="762"/>
                  </a:lnTo>
                  <a:lnTo>
                    <a:pt x="154" y="760"/>
                  </a:lnTo>
                  <a:lnTo>
                    <a:pt x="149" y="757"/>
                  </a:lnTo>
                  <a:lnTo>
                    <a:pt x="139" y="755"/>
                  </a:lnTo>
                  <a:lnTo>
                    <a:pt x="142" y="750"/>
                  </a:lnTo>
                  <a:lnTo>
                    <a:pt x="149" y="743"/>
                  </a:lnTo>
                  <a:lnTo>
                    <a:pt x="147" y="738"/>
                  </a:lnTo>
                  <a:lnTo>
                    <a:pt x="142" y="738"/>
                  </a:lnTo>
                  <a:lnTo>
                    <a:pt x="142" y="736"/>
                  </a:lnTo>
                  <a:lnTo>
                    <a:pt x="142" y="736"/>
                  </a:lnTo>
                  <a:lnTo>
                    <a:pt x="144" y="736"/>
                  </a:lnTo>
                  <a:lnTo>
                    <a:pt x="144" y="736"/>
                  </a:lnTo>
                  <a:lnTo>
                    <a:pt x="147" y="734"/>
                  </a:lnTo>
                  <a:lnTo>
                    <a:pt x="147" y="734"/>
                  </a:lnTo>
                  <a:lnTo>
                    <a:pt x="149" y="731"/>
                  </a:lnTo>
                  <a:lnTo>
                    <a:pt x="149" y="729"/>
                  </a:lnTo>
                  <a:lnTo>
                    <a:pt x="147" y="722"/>
                  </a:lnTo>
                  <a:lnTo>
                    <a:pt x="147" y="720"/>
                  </a:lnTo>
                  <a:lnTo>
                    <a:pt x="144" y="717"/>
                  </a:lnTo>
                  <a:lnTo>
                    <a:pt x="142" y="717"/>
                  </a:lnTo>
                  <a:lnTo>
                    <a:pt x="139" y="717"/>
                  </a:lnTo>
                  <a:lnTo>
                    <a:pt x="139" y="715"/>
                  </a:lnTo>
                  <a:lnTo>
                    <a:pt x="137" y="708"/>
                  </a:lnTo>
                  <a:lnTo>
                    <a:pt x="139" y="708"/>
                  </a:lnTo>
                  <a:lnTo>
                    <a:pt x="139" y="705"/>
                  </a:lnTo>
                  <a:lnTo>
                    <a:pt x="147" y="705"/>
                  </a:lnTo>
                  <a:lnTo>
                    <a:pt x="147" y="703"/>
                  </a:lnTo>
                  <a:lnTo>
                    <a:pt x="149" y="703"/>
                  </a:lnTo>
                  <a:lnTo>
                    <a:pt x="149" y="701"/>
                  </a:lnTo>
                  <a:lnTo>
                    <a:pt x="147" y="701"/>
                  </a:lnTo>
                  <a:lnTo>
                    <a:pt x="144" y="691"/>
                  </a:lnTo>
                  <a:lnTo>
                    <a:pt x="144" y="689"/>
                  </a:lnTo>
                  <a:lnTo>
                    <a:pt x="144" y="684"/>
                  </a:lnTo>
                  <a:lnTo>
                    <a:pt x="144" y="682"/>
                  </a:lnTo>
                  <a:lnTo>
                    <a:pt x="142" y="679"/>
                  </a:lnTo>
                  <a:lnTo>
                    <a:pt x="137" y="677"/>
                  </a:lnTo>
                  <a:lnTo>
                    <a:pt x="135" y="675"/>
                  </a:lnTo>
                  <a:lnTo>
                    <a:pt x="132" y="675"/>
                  </a:lnTo>
                  <a:lnTo>
                    <a:pt x="130" y="675"/>
                  </a:lnTo>
                  <a:lnTo>
                    <a:pt x="130" y="672"/>
                  </a:lnTo>
                  <a:lnTo>
                    <a:pt x="130" y="672"/>
                  </a:lnTo>
                  <a:lnTo>
                    <a:pt x="130" y="670"/>
                  </a:lnTo>
                  <a:lnTo>
                    <a:pt x="130" y="670"/>
                  </a:lnTo>
                  <a:lnTo>
                    <a:pt x="132" y="660"/>
                  </a:lnTo>
                  <a:lnTo>
                    <a:pt x="132" y="658"/>
                  </a:lnTo>
                  <a:lnTo>
                    <a:pt x="132" y="656"/>
                  </a:lnTo>
                  <a:lnTo>
                    <a:pt x="132" y="656"/>
                  </a:lnTo>
                  <a:lnTo>
                    <a:pt x="132" y="653"/>
                  </a:lnTo>
                  <a:lnTo>
                    <a:pt x="132" y="651"/>
                  </a:lnTo>
                  <a:lnTo>
                    <a:pt x="132" y="651"/>
                  </a:lnTo>
                  <a:lnTo>
                    <a:pt x="135" y="651"/>
                  </a:lnTo>
                  <a:lnTo>
                    <a:pt x="137" y="651"/>
                  </a:lnTo>
                  <a:lnTo>
                    <a:pt x="139" y="651"/>
                  </a:lnTo>
                  <a:lnTo>
                    <a:pt x="147" y="646"/>
                  </a:lnTo>
                  <a:lnTo>
                    <a:pt x="158" y="644"/>
                  </a:lnTo>
                  <a:lnTo>
                    <a:pt x="161" y="639"/>
                  </a:lnTo>
                  <a:lnTo>
                    <a:pt x="161" y="637"/>
                  </a:lnTo>
                  <a:lnTo>
                    <a:pt x="161" y="634"/>
                  </a:lnTo>
                  <a:lnTo>
                    <a:pt x="158" y="637"/>
                  </a:lnTo>
                  <a:lnTo>
                    <a:pt x="154" y="637"/>
                  </a:lnTo>
                  <a:lnTo>
                    <a:pt x="142" y="634"/>
                  </a:lnTo>
                  <a:lnTo>
                    <a:pt x="137" y="634"/>
                  </a:lnTo>
                  <a:lnTo>
                    <a:pt x="132" y="634"/>
                  </a:lnTo>
                  <a:lnTo>
                    <a:pt x="130" y="634"/>
                  </a:lnTo>
                  <a:lnTo>
                    <a:pt x="128" y="634"/>
                  </a:lnTo>
                  <a:lnTo>
                    <a:pt x="125" y="634"/>
                  </a:lnTo>
                  <a:lnTo>
                    <a:pt x="125" y="634"/>
                  </a:lnTo>
                  <a:lnTo>
                    <a:pt x="121" y="632"/>
                  </a:lnTo>
                  <a:lnTo>
                    <a:pt x="118" y="627"/>
                  </a:lnTo>
                  <a:lnTo>
                    <a:pt x="113" y="625"/>
                  </a:lnTo>
                  <a:lnTo>
                    <a:pt x="109" y="623"/>
                  </a:lnTo>
                  <a:lnTo>
                    <a:pt x="104" y="623"/>
                  </a:lnTo>
                  <a:lnTo>
                    <a:pt x="104" y="623"/>
                  </a:lnTo>
                  <a:lnTo>
                    <a:pt x="99" y="625"/>
                  </a:lnTo>
                  <a:lnTo>
                    <a:pt x="97" y="625"/>
                  </a:lnTo>
                  <a:lnTo>
                    <a:pt x="92" y="623"/>
                  </a:lnTo>
                  <a:lnTo>
                    <a:pt x="85" y="618"/>
                  </a:lnTo>
                  <a:lnTo>
                    <a:pt x="80" y="618"/>
                  </a:lnTo>
                  <a:lnTo>
                    <a:pt x="71" y="615"/>
                  </a:lnTo>
                  <a:lnTo>
                    <a:pt x="45" y="620"/>
                  </a:lnTo>
                  <a:lnTo>
                    <a:pt x="42" y="620"/>
                  </a:lnTo>
                  <a:lnTo>
                    <a:pt x="38" y="623"/>
                  </a:lnTo>
                  <a:lnTo>
                    <a:pt x="35" y="625"/>
                  </a:lnTo>
                  <a:lnTo>
                    <a:pt x="33" y="625"/>
                  </a:lnTo>
                  <a:lnTo>
                    <a:pt x="31" y="625"/>
                  </a:lnTo>
                  <a:lnTo>
                    <a:pt x="28" y="625"/>
                  </a:lnTo>
                  <a:lnTo>
                    <a:pt x="26" y="625"/>
                  </a:lnTo>
                  <a:lnTo>
                    <a:pt x="19" y="630"/>
                  </a:lnTo>
                  <a:lnTo>
                    <a:pt x="16" y="630"/>
                  </a:lnTo>
                  <a:lnTo>
                    <a:pt x="14" y="630"/>
                  </a:lnTo>
                  <a:lnTo>
                    <a:pt x="12" y="630"/>
                  </a:lnTo>
                  <a:lnTo>
                    <a:pt x="9" y="632"/>
                  </a:lnTo>
                  <a:lnTo>
                    <a:pt x="9" y="630"/>
                  </a:lnTo>
                  <a:lnTo>
                    <a:pt x="9" y="627"/>
                  </a:lnTo>
                  <a:lnTo>
                    <a:pt x="9" y="627"/>
                  </a:lnTo>
                  <a:lnTo>
                    <a:pt x="5" y="623"/>
                  </a:lnTo>
                  <a:lnTo>
                    <a:pt x="2" y="620"/>
                  </a:lnTo>
                  <a:lnTo>
                    <a:pt x="0" y="615"/>
                  </a:lnTo>
                  <a:lnTo>
                    <a:pt x="26" y="601"/>
                  </a:lnTo>
                  <a:lnTo>
                    <a:pt x="28" y="599"/>
                  </a:lnTo>
                  <a:lnTo>
                    <a:pt x="28" y="594"/>
                  </a:lnTo>
                  <a:lnTo>
                    <a:pt x="28" y="594"/>
                  </a:lnTo>
                  <a:lnTo>
                    <a:pt x="26" y="592"/>
                  </a:lnTo>
                  <a:lnTo>
                    <a:pt x="26" y="589"/>
                  </a:lnTo>
                  <a:lnTo>
                    <a:pt x="28" y="587"/>
                  </a:lnTo>
                  <a:lnTo>
                    <a:pt x="28" y="587"/>
                  </a:lnTo>
                  <a:lnTo>
                    <a:pt x="28" y="587"/>
                  </a:lnTo>
                  <a:lnTo>
                    <a:pt x="31" y="587"/>
                  </a:lnTo>
                  <a:lnTo>
                    <a:pt x="31" y="582"/>
                  </a:lnTo>
                  <a:lnTo>
                    <a:pt x="21" y="575"/>
                  </a:lnTo>
                  <a:lnTo>
                    <a:pt x="21" y="573"/>
                  </a:lnTo>
                  <a:lnTo>
                    <a:pt x="24" y="573"/>
                  </a:lnTo>
                  <a:lnTo>
                    <a:pt x="26" y="573"/>
                  </a:lnTo>
                  <a:lnTo>
                    <a:pt x="28" y="573"/>
                  </a:lnTo>
                  <a:lnTo>
                    <a:pt x="28" y="571"/>
                  </a:lnTo>
                  <a:lnTo>
                    <a:pt x="28" y="568"/>
                  </a:lnTo>
                  <a:lnTo>
                    <a:pt x="26" y="566"/>
                  </a:lnTo>
                  <a:lnTo>
                    <a:pt x="26" y="563"/>
                  </a:lnTo>
                  <a:lnTo>
                    <a:pt x="26" y="563"/>
                  </a:lnTo>
                  <a:lnTo>
                    <a:pt x="26" y="561"/>
                  </a:lnTo>
                  <a:lnTo>
                    <a:pt x="26" y="561"/>
                  </a:lnTo>
                  <a:lnTo>
                    <a:pt x="24" y="559"/>
                  </a:lnTo>
                  <a:lnTo>
                    <a:pt x="24" y="559"/>
                  </a:lnTo>
                  <a:lnTo>
                    <a:pt x="21" y="556"/>
                  </a:lnTo>
                  <a:lnTo>
                    <a:pt x="12" y="556"/>
                  </a:lnTo>
                  <a:lnTo>
                    <a:pt x="9" y="554"/>
                  </a:lnTo>
                  <a:lnTo>
                    <a:pt x="12" y="552"/>
                  </a:lnTo>
                  <a:lnTo>
                    <a:pt x="16" y="535"/>
                  </a:lnTo>
                  <a:lnTo>
                    <a:pt x="19" y="521"/>
                  </a:lnTo>
                  <a:lnTo>
                    <a:pt x="19" y="519"/>
                  </a:lnTo>
                  <a:lnTo>
                    <a:pt x="19" y="519"/>
                  </a:lnTo>
                  <a:lnTo>
                    <a:pt x="28" y="514"/>
                  </a:lnTo>
                  <a:lnTo>
                    <a:pt x="33" y="511"/>
                  </a:lnTo>
                  <a:lnTo>
                    <a:pt x="35" y="511"/>
                  </a:lnTo>
                  <a:lnTo>
                    <a:pt x="38" y="511"/>
                  </a:lnTo>
                  <a:lnTo>
                    <a:pt x="42" y="514"/>
                  </a:lnTo>
                  <a:lnTo>
                    <a:pt x="45" y="514"/>
                  </a:lnTo>
                  <a:lnTo>
                    <a:pt x="47" y="514"/>
                  </a:lnTo>
                  <a:lnTo>
                    <a:pt x="50" y="511"/>
                  </a:lnTo>
                  <a:lnTo>
                    <a:pt x="47" y="509"/>
                  </a:lnTo>
                  <a:lnTo>
                    <a:pt x="45" y="504"/>
                  </a:lnTo>
                  <a:lnTo>
                    <a:pt x="42" y="500"/>
                  </a:lnTo>
                  <a:lnTo>
                    <a:pt x="42" y="497"/>
                  </a:lnTo>
                  <a:lnTo>
                    <a:pt x="45" y="488"/>
                  </a:lnTo>
                  <a:lnTo>
                    <a:pt x="45" y="483"/>
                  </a:lnTo>
                  <a:lnTo>
                    <a:pt x="45" y="483"/>
                  </a:lnTo>
                  <a:lnTo>
                    <a:pt x="47" y="483"/>
                  </a:lnTo>
                  <a:lnTo>
                    <a:pt x="50" y="481"/>
                  </a:lnTo>
                  <a:lnTo>
                    <a:pt x="52" y="478"/>
                  </a:lnTo>
                  <a:lnTo>
                    <a:pt x="57" y="474"/>
                  </a:lnTo>
                  <a:lnTo>
                    <a:pt x="61" y="464"/>
                  </a:lnTo>
                  <a:lnTo>
                    <a:pt x="64" y="462"/>
                  </a:lnTo>
                  <a:lnTo>
                    <a:pt x="66" y="466"/>
                  </a:lnTo>
                  <a:lnTo>
                    <a:pt x="68" y="469"/>
                  </a:lnTo>
                  <a:lnTo>
                    <a:pt x="68" y="471"/>
                  </a:lnTo>
                  <a:lnTo>
                    <a:pt x="68" y="471"/>
                  </a:lnTo>
                  <a:lnTo>
                    <a:pt x="73" y="471"/>
                  </a:lnTo>
                  <a:lnTo>
                    <a:pt x="76" y="471"/>
                  </a:lnTo>
                  <a:lnTo>
                    <a:pt x="80" y="466"/>
                  </a:lnTo>
                  <a:lnTo>
                    <a:pt x="83" y="466"/>
                  </a:lnTo>
                  <a:lnTo>
                    <a:pt x="87" y="464"/>
                  </a:lnTo>
                  <a:lnTo>
                    <a:pt x="90" y="464"/>
                  </a:lnTo>
                  <a:lnTo>
                    <a:pt x="92" y="459"/>
                  </a:lnTo>
                  <a:lnTo>
                    <a:pt x="94" y="457"/>
                  </a:lnTo>
                  <a:lnTo>
                    <a:pt x="97" y="455"/>
                  </a:lnTo>
                  <a:lnTo>
                    <a:pt x="99" y="457"/>
                  </a:lnTo>
                  <a:lnTo>
                    <a:pt x="99" y="455"/>
                  </a:lnTo>
                  <a:lnTo>
                    <a:pt x="99" y="452"/>
                  </a:lnTo>
                  <a:lnTo>
                    <a:pt x="99" y="448"/>
                  </a:lnTo>
                  <a:lnTo>
                    <a:pt x="99" y="448"/>
                  </a:lnTo>
                  <a:lnTo>
                    <a:pt x="99" y="445"/>
                  </a:lnTo>
                  <a:lnTo>
                    <a:pt x="99" y="443"/>
                  </a:lnTo>
                  <a:lnTo>
                    <a:pt x="99" y="443"/>
                  </a:lnTo>
                  <a:lnTo>
                    <a:pt x="102" y="440"/>
                  </a:lnTo>
                  <a:lnTo>
                    <a:pt x="104" y="440"/>
                  </a:lnTo>
                  <a:lnTo>
                    <a:pt x="104" y="438"/>
                  </a:lnTo>
                  <a:lnTo>
                    <a:pt x="106" y="436"/>
                  </a:lnTo>
                  <a:lnTo>
                    <a:pt x="106" y="431"/>
                  </a:lnTo>
                  <a:lnTo>
                    <a:pt x="106" y="429"/>
                  </a:lnTo>
                  <a:lnTo>
                    <a:pt x="109" y="429"/>
                  </a:lnTo>
                  <a:lnTo>
                    <a:pt x="118" y="436"/>
                  </a:lnTo>
                  <a:lnTo>
                    <a:pt x="118" y="436"/>
                  </a:lnTo>
                  <a:lnTo>
                    <a:pt x="121" y="440"/>
                  </a:lnTo>
                  <a:lnTo>
                    <a:pt x="123" y="440"/>
                  </a:lnTo>
                  <a:lnTo>
                    <a:pt x="125" y="440"/>
                  </a:lnTo>
                  <a:lnTo>
                    <a:pt x="128" y="440"/>
                  </a:lnTo>
                  <a:lnTo>
                    <a:pt x="130" y="440"/>
                  </a:lnTo>
                  <a:lnTo>
                    <a:pt x="132" y="438"/>
                  </a:lnTo>
                  <a:lnTo>
                    <a:pt x="135" y="433"/>
                  </a:lnTo>
                  <a:lnTo>
                    <a:pt x="135" y="431"/>
                  </a:lnTo>
                  <a:lnTo>
                    <a:pt x="139" y="429"/>
                  </a:lnTo>
                  <a:lnTo>
                    <a:pt x="139" y="426"/>
                  </a:lnTo>
                  <a:lnTo>
                    <a:pt x="142" y="426"/>
                  </a:lnTo>
                  <a:lnTo>
                    <a:pt x="142" y="424"/>
                  </a:lnTo>
                  <a:lnTo>
                    <a:pt x="142" y="424"/>
                  </a:lnTo>
                  <a:lnTo>
                    <a:pt x="144" y="424"/>
                  </a:lnTo>
                  <a:lnTo>
                    <a:pt x="144" y="422"/>
                  </a:lnTo>
                  <a:lnTo>
                    <a:pt x="147" y="419"/>
                  </a:lnTo>
                  <a:lnTo>
                    <a:pt x="149" y="417"/>
                  </a:lnTo>
                  <a:lnTo>
                    <a:pt x="149" y="414"/>
                  </a:lnTo>
                  <a:lnTo>
                    <a:pt x="154" y="412"/>
                  </a:lnTo>
                  <a:lnTo>
                    <a:pt x="154" y="412"/>
                  </a:lnTo>
                  <a:lnTo>
                    <a:pt x="156" y="412"/>
                  </a:lnTo>
                  <a:lnTo>
                    <a:pt x="158" y="414"/>
                  </a:lnTo>
                  <a:lnTo>
                    <a:pt x="161" y="417"/>
                  </a:lnTo>
                  <a:lnTo>
                    <a:pt x="163" y="419"/>
                  </a:lnTo>
                  <a:lnTo>
                    <a:pt x="163" y="419"/>
                  </a:lnTo>
                  <a:lnTo>
                    <a:pt x="165" y="419"/>
                  </a:lnTo>
                  <a:lnTo>
                    <a:pt x="168" y="419"/>
                  </a:lnTo>
                  <a:lnTo>
                    <a:pt x="173" y="417"/>
                  </a:lnTo>
                  <a:lnTo>
                    <a:pt x="175" y="417"/>
                  </a:lnTo>
                  <a:lnTo>
                    <a:pt x="175" y="414"/>
                  </a:lnTo>
                  <a:lnTo>
                    <a:pt x="175" y="412"/>
                  </a:lnTo>
                  <a:lnTo>
                    <a:pt x="175" y="412"/>
                  </a:lnTo>
                  <a:lnTo>
                    <a:pt x="175" y="410"/>
                  </a:lnTo>
                  <a:lnTo>
                    <a:pt x="175" y="410"/>
                  </a:lnTo>
                  <a:lnTo>
                    <a:pt x="173" y="410"/>
                  </a:lnTo>
                  <a:lnTo>
                    <a:pt x="173" y="407"/>
                  </a:lnTo>
                  <a:lnTo>
                    <a:pt x="170" y="400"/>
                  </a:lnTo>
                  <a:lnTo>
                    <a:pt x="170" y="398"/>
                  </a:lnTo>
                  <a:lnTo>
                    <a:pt x="168" y="398"/>
                  </a:lnTo>
                  <a:lnTo>
                    <a:pt x="168" y="398"/>
                  </a:lnTo>
                  <a:lnTo>
                    <a:pt x="165" y="395"/>
                  </a:lnTo>
                  <a:lnTo>
                    <a:pt x="165" y="395"/>
                  </a:lnTo>
                  <a:lnTo>
                    <a:pt x="165" y="393"/>
                  </a:lnTo>
                  <a:lnTo>
                    <a:pt x="165" y="388"/>
                  </a:lnTo>
                  <a:lnTo>
                    <a:pt x="165" y="384"/>
                  </a:lnTo>
                  <a:lnTo>
                    <a:pt x="163" y="381"/>
                  </a:lnTo>
                  <a:lnTo>
                    <a:pt x="163" y="379"/>
                  </a:lnTo>
                  <a:lnTo>
                    <a:pt x="165" y="379"/>
                  </a:lnTo>
                  <a:lnTo>
                    <a:pt x="168" y="377"/>
                  </a:lnTo>
                  <a:lnTo>
                    <a:pt x="170" y="377"/>
                  </a:lnTo>
                  <a:lnTo>
                    <a:pt x="173" y="377"/>
                  </a:lnTo>
                  <a:lnTo>
                    <a:pt x="175" y="377"/>
                  </a:lnTo>
                  <a:lnTo>
                    <a:pt x="173" y="381"/>
                  </a:lnTo>
                  <a:lnTo>
                    <a:pt x="173" y="384"/>
                  </a:lnTo>
                  <a:lnTo>
                    <a:pt x="175" y="384"/>
                  </a:lnTo>
                  <a:lnTo>
                    <a:pt x="180" y="381"/>
                  </a:lnTo>
                  <a:lnTo>
                    <a:pt x="180" y="381"/>
                  </a:lnTo>
                  <a:lnTo>
                    <a:pt x="182" y="379"/>
                  </a:lnTo>
                  <a:lnTo>
                    <a:pt x="182" y="377"/>
                  </a:lnTo>
                  <a:lnTo>
                    <a:pt x="182" y="377"/>
                  </a:lnTo>
                  <a:lnTo>
                    <a:pt x="184" y="377"/>
                  </a:lnTo>
                  <a:lnTo>
                    <a:pt x="184" y="374"/>
                  </a:lnTo>
                  <a:lnTo>
                    <a:pt x="182" y="367"/>
                  </a:lnTo>
                  <a:lnTo>
                    <a:pt x="182" y="365"/>
                  </a:lnTo>
                  <a:lnTo>
                    <a:pt x="180" y="365"/>
                  </a:lnTo>
                  <a:lnTo>
                    <a:pt x="177" y="365"/>
                  </a:lnTo>
                  <a:lnTo>
                    <a:pt x="180" y="362"/>
                  </a:lnTo>
                  <a:lnTo>
                    <a:pt x="180" y="360"/>
                  </a:lnTo>
                  <a:lnTo>
                    <a:pt x="182" y="358"/>
                  </a:lnTo>
                  <a:lnTo>
                    <a:pt x="187" y="353"/>
                  </a:lnTo>
                  <a:lnTo>
                    <a:pt x="189" y="351"/>
                  </a:lnTo>
                  <a:lnTo>
                    <a:pt x="189" y="351"/>
                  </a:lnTo>
                  <a:lnTo>
                    <a:pt x="189" y="348"/>
                  </a:lnTo>
                  <a:lnTo>
                    <a:pt x="194" y="332"/>
                  </a:lnTo>
                  <a:lnTo>
                    <a:pt x="196" y="327"/>
                  </a:lnTo>
                  <a:lnTo>
                    <a:pt x="199" y="322"/>
                  </a:lnTo>
                  <a:lnTo>
                    <a:pt x="199" y="322"/>
                  </a:lnTo>
                  <a:lnTo>
                    <a:pt x="199" y="317"/>
                  </a:lnTo>
                  <a:lnTo>
                    <a:pt x="199" y="317"/>
                  </a:lnTo>
                  <a:lnTo>
                    <a:pt x="199" y="315"/>
                  </a:lnTo>
                  <a:lnTo>
                    <a:pt x="199" y="315"/>
                  </a:lnTo>
                  <a:lnTo>
                    <a:pt x="199" y="313"/>
                  </a:lnTo>
                  <a:lnTo>
                    <a:pt x="199" y="308"/>
                  </a:lnTo>
                  <a:lnTo>
                    <a:pt x="199" y="306"/>
                  </a:lnTo>
                  <a:lnTo>
                    <a:pt x="201" y="303"/>
                  </a:lnTo>
                  <a:lnTo>
                    <a:pt x="203" y="301"/>
                  </a:lnTo>
                  <a:lnTo>
                    <a:pt x="201" y="296"/>
                  </a:lnTo>
                  <a:lnTo>
                    <a:pt x="201" y="291"/>
                  </a:lnTo>
                  <a:lnTo>
                    <a:pt x="201" y="289"/>
                  </a:lnTo>
                  <a:lnTo>
                    <a:pt x="201" y="289"/>
                  </a:lnTo>
                  <a:lnTo>
                    <a:pt x="203" y="287"/>
                  </a:lnTo>
                  <a:lnTo>
                    <a:pt x="203" y="287"/>
                  </a:lnTo>
                  <a:lnTo>
                    <a:pt x="203" y="284"/>
                  </a:lnTo>
                  <a:lnTo>
                    <a:pt x="203" y="272"/>
                  </a:lnTo>
                  <a:lnTo>
                    <a:pt x="203" y="270"/>
                  </a:lnTo>
                  <a:lnTo>
                    <a:pt x="206" y="270"/>
                  </a:lnTo>
                  <a:lnTo>
                    <a:pt x="206" y="268"/>
                  </a:lnTo>
                  <a:lnTo>
                    <a:pt x="206" y="265"/>
                  </a:lnTo>
                  <a:lnTo>
                    <a:pt x="206" y="263"/>
                  </a:lnTo>
                  <a:lnTo>
                    <a:pt x="203" y="261"/>
                  </a:lnTo>
                  <a:lnTo>
                    <a:pt x="203" y="261"/>
                  </a:lnTo>
                  <a:lnTo>
                    <a:pt x="201" y="258"/>
                  </a:lnTo>
                  <a:lnTo>
                    <a:pt x="203" y="249"/>
                  </a:lnTo>
                  <a:lnTo>
                    <a:pt x="203" y="244"/>
                  </a:lnTo>
                  <a:lnTo>
                    <a:pt x="206" y="242"/>
                  </a:lnTo>
                  <a:lnTo>
                    <a:pt x="208" y="235"/>
                  </a:lnTo>
                  <a:lnTo>
                    <a:pt x="210" y="230"/>
                  </a:lnTo>
                  <a:lnTo>
                    <a:pt x="210" y="225"/>
                  </a:lnTo>
                  <a:lnTo>
                    <a:pt x="208" y="225"/>
                  </a:lnTo>
                  <a:lnTo>
                    <a:pt x="208" y="225"/>
                  </a:lnTo>
                  <a:lnTo>
                    <a:pt x="208" y="223"/>
                  </a:lnTo>
                  <a:lnTo>
                    <a:pt x="208" y="223"/>
                  </a:lnTo>
                  <a:lnTo>
                    <a:pt x="208" y="211"/>
                  </a:lnTo>
                  <a:lnTo>
                    <a:pt x="210" y="206"/>
                  </a:lnTo>
                  <a:lnTo>
                    <a:pt x="213" y="202"/>
                  </a:lnTo>
                  <a:lnTo>
                    <a:pt x="213" y="199"/>
                  </a:lnTo>
                  <a:lnTo>
                    <a:pt x="213" y="197"/>
                  </a:lnTo>
                  <a:lnTo>
                    <a:pt x="210" y="194"/>
                  </a:lnTo>
                  <a:lnTo>
                    <a:pt x="210" y="194"/>
                  </a:lnTo>
                  <a:lnTo>
                    <a:pt x="210" y="192"/>
                  </a:lnTo>
                  <a:lnTo>
                    <a:pt x="208" y="192"/>
                  </a:lnTo>
                  <a:lnTo>
                    <a:pt x="208" y="192"/>
                  </a:lnTo>
                  <a:lnTo>
                    <a:pt x="206" y="194"/>
                  </a:lnTo>
                  <a:lnTo>
                    <a:pt x="203" y="194"/>
                  </a:lnTo>
                  <a:lnTo>
                    <a:pt x="201" y="192"/>
                  </a:lnTo>
                  <a:lnTo>
                    <a:pt x="201" y="192"/>
                  </a:lnTo>
                  <a:lnTo>
                    <a:pt x="199" y="185"/>
                  </a:lnTo>
                  <a:lnTo>
                    <a:pt x="196" y="183"/>
                  </a:lnTo>
                  <a:lnTo>
                    <a:pt x="194" y="185"/>
                  </a:lnTo>
                  <a:lnTo>
                    <a:pt x="191" y="183"/>
                  </a:lnTo>
                  <a:lnTo>
                    <a:pt x="187" y="178"/>
                  </a:lnTo>
                  <a:lnTo>
                    <a:pt x="184" y="175"/>
                  </a:lnTo>
                  <a:lnTo>
                    <a:pt x="182" y="178"/>
                  </a:lnTo>
                  <a:lnTo>
                    <a:pt x="182" y="180"/>
                  </a:lnTo>
                  <a:lnTo>
                    <a:pt x="182" y="185"/>
                  </a:lnTo>
                  <a:lnTo>
                    <a:pt x="180" y="187"/>
                  </a:lnTo>
                  <a:lnTo>
                    <a:pt x="180" y="192"/>
                  </a:lnTo>
                  <a:lnTo>
                    <a:pt x="175" y="194"/>
                  </a:lnTo>
                  <a:lnTo>
                    <a:pt x="173" y="194"/>
                  </a:lnTo>
                  <a:lnTo>
                    <a:pt x="168" y="192"/>
                  </a:lnTo>
                  <a:lnTo>
                    <a:pt x="168" y="187"/>
                  </a:lnTo>
                  <a:lnTo>
                    <a:pt x="165" y="175"/>
                  </a:lnTo>
                  <a:lnTo>
                    <a:pt x="165" y="171"/>
                  </a:lnTo>
                  <a:lnTo>
                    <a:pt x="163" y="164"/>
                  </a:lnTo>
                  <a:lnTo>
                    <a:pt x="163" y="164"/>
                  </a:lnTo>
                  <a:lnTo>
                    <a:pt x="163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3" y="157"/>
                  </a:lnTo>
                  <a:lnTo>
                    <a:pt x="163" y="154"/>
                  </a:lnTo>
                  <a:lnTo>
                    <a:pt x="163" y="154"/>
                  </a:lnTo>
                  <a:lnTo>
                    <a:pt x="163" y="152"/>
                  </a:lnTo>
                  <a:lnTo>
                    <a:pt x="161" y="149"/>
                  </a:lnTo>
                  <a:lnTo>
                    <a:pt x="158" y="145"/>
                  </a:lnTo>
                  <a:lnTo>
                    <a:pt x="158" y="142"/>
                  </a:lnTo>
                  <a:lnTo>
                    <a:pt x="161" y="142"/>
                  </a:lnTo>
                  <a:lnTo>
                    <a:pt x="163" y="142"/>
                  </a:lnTo>
                  <a:lnTo>
                    <a:pt x="163" y="140"/>
                  </a:lnTo>
                  <a:lnTo>
                    <a:pt x="163" y="138"/>
                  </a:lnTo>
                  <a:lnTo>
                    <a:pt x="161" y="135"/>
                  </a:lnTo>
                  <a:lnTo>
                    <a:pt x="158" y="131"/>
                  </a:lnTo>
                  <a:lnTo>
                    <a:pt x="158" y="131"/>
                  </a:lnTo>
                  <a:lnTo>
                    <a:pt x="158" y="128"/>
                  </a:lnTo>
                  <a:lnTo>
                    <a:pt x="161" y="126"/>
                  </a:lnTo>
                  <a:lnTo>
                    <a:pt x="163" y="114"/>
                  </a:lnTo>
                  <a:lnTo>
                    <a:pt x="163" y="112"/>
                  </a:lnTo>
                  <a:lnTo>
                    <a:pt x="163" y="109"/>
                  </a:lnTo>
                  <a:lnTo>
                    <a:pt x="163" y="109"/>
                  </a:lnTo>
                  <a:lnTo>
                    <a:pt x="165" y="107"/>
                  </a:lnTo>
                  <a:lnTo>
                    <a:pt x="175" y="105"/>
                  </a:lnTo>
                  <a:lnTo>
                    <a:pt x="177" y="105"/>
                  </a:lnTo>
                  <a:lnTo>
                    <a:pt x="180" y="102"/>
                  </a:lnTo>
                  <a:lnTo>
                    <a:pt x="182" y="102"/>
                  </a:lnTo>
                  <a:lnTo>
                    <a:pt x="182" y="97"/>
                  </a:lnTo>
                  <a:lnTo>
                    <a:pt x="184" y="93"/>
                  </a:lnTo>
                  <a:lnTo>
                    <a:pt x="189" y="88"/>
                  </a:lnTo>
                  <a:lnTo>
                    <a:pt x="191" y="90"/>
                  </a:lnTo>
                  <a:lnTo>
                    <a:pt x="191" y="90"/>
                  </a:lnTo>
                  <a:lnTo>
                    <a:pt x="191" y="93"/>
                  </a:lnTo>
                  <a:lnTo>
                    <a:pt x="194" y="97"/>
                  </a:lnTo>
                  <a:lnTo>
                    <a:pt x="199" y="105"/>
                  </a:lnTo>
                  <a:lnTo>
                    <a:pt x="201" y="107"/>
                  </a:lnTo>
                  <a:lnTo>
                    <a:pt x="201" y="107"/>
                  </a:lnTo>
                  <a:lnTo>
                    <a:pt x="206" y="107"/>
                  </a:lnTo>
                  <a:lnTo>
                    <a:pt x="206" y="107"/>
                  </a:lnTo>
                  <a:lnTo>
                    <a:pt x="215" y="102"/>
                  </a:lnTo>
                  <a:lnTo>
                    <a:pt x="217" y="102"/>
                  </a:lnTo>
                  <a:lnTo>
                    <a:pt x="222" y="95"/>
                  </a:lnTo>
                  <a:lnTo>
                    <a:pt x="225" y="93"/>
                  </a:lnTo>
                  <a:lnTo>
                    <a:pt x="227" y="90"/>
                  </a:lnTo>
                  <a:lnTo>
                    <a:pt x="229" y="88"/>
                  </a:lnTo>
                  <a:lnTo>
                    <a:pt x="229" y="86"/>
                  </a:lnTo>
                  <a:lnTo>
                    <a:pt x="229" y="83"/>
                  </a:lnTo>
                  <a:lnTo>
                    <a:pt x="229" y="81"/>
                  </a:lnTo>
                  <a:lnTo>
                    <a:pt x="229" y="79"/>
                  </a:lnTo>
                  <a:lnTo>
                    <a:pt x="227" y="74"/>
                  </a:lnTo>
                  <a:lnTo>
                    <a:pt x="227" y="67"/>
                  </a:lnTo>
                  <a:lnTo>
                    <a:pt x="227" y="62"/>
                  </a:lnTo>
                  <a:lnTo>
                    <a:pt x="227" y="60"/>
                  </a:lnTo>
                  <a:lnTo>
                    <a:pt x="227" y="57"/>
                  </a:lnTo>
                  <a:lnTo>
                    <a:pt x="229" y="55"/>
                  </a:lnTo>
                  <a:lnTo>
                    <a:pt x="229" y="55"/>
                  </a:lnTo>
                  <a:lnTo>
                    <a:pt x="232" y="52"/>
                  </a:lnTo>
                  <a:lnTo>
                    <a:pt x="239" y="50"/>
                  </a:lnTo>
                  <a:lnTo>
                    <a:pt x="239" y="50"/>
                  </a:lnTo>
                  <a:lnTo>
                    <a:pt x="239" y="50"/>
                  </a:lnTo>
                  <a:lnTo>
                    <a:pt x="239" y="48"/>
                  </a:lnTo>
                  <a:lnTo>
                    <a:pt x="239" y="41"/>
                  </a:lnTo>
                  <a:lnTo>
                    <a:pt x="239" y="41"/>
                  </a:lnTo>
                  <a:lnTo>
                    <a:pt x="239" y="41"/>
                  </a:lnTo>
                  <a:lnTo>
                    <a:pt x="239" y="38"/>
                  </a:lnTo>
                  <a:lnTo>
                    <a:pt x="239" y="38"/>
                  </a:lnTo>
                  <a:lnTo>
                    <a:pt x="239" y="36"/>
                  </a:lnTo>
                  <a:lnTo>
                    <a:pt x="239" y="36"/>
                  </a:lnTo>
                  <a:lnTo>
                    <a:pt x="239" y="36"/>
                  </a:lnTo>
                  <a:lnTo>
                    <a:pt x="239" y="34"/>
                  </a:lnTo>
                  <a:lnTo>
                    <a:pt x="239" y="31"/>
                  </a:lnTo>
                  <a:lnTo>
                    <a:pt x="239" y="24"/>
                  </a:lnTo>
                  <a:lnTo>
                    <a:pt x="239" y="24"/>
                  </a:lnTo>
                  <a:lnTo>
                    <a:pt x="241" y="22"/>
                  </a:lnTo>
                  <a:lnTo>
                    <a:pt x="241" y="22"/>
                  </a:lnTo>
                  <a:lnTo>
                    <a:pt x="241" y="19"/>
                  </a:lnTo>
                  <a:lnTo>
                    <a:pt x="243" y="19"/>
                  </a:lnTo>
                  <a:lnTo>
                    <a:pt x="251" y="22"/>
                  </a:lnTo>
                  <a:lnTo>
                    <a:pt x="253" y="22"/>
                  </a:lnTo>
                  <a:lnTo>
                    <a:pt x="253" y="19"/>
                  </a:lnTo>
                  <a:lnTo>
                    <a:pt x="255" y="19"/>
                  </a:lnTo>
                  <a:lnTo>
                    <a:pt x="255" y="19"/>
                  </a:lnTo>
                  <a:lnTo>
                    <a:pt x="255" y="19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58" y="36"/>
                  </a:lnTo>
                  <a:lnTo>
                    <a:pt x="260" y="43"/>
                  </a:lnTo>
                  <a:lnTo>
                    <a:pt x="260" y="45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5" y="48"/>
                  </a:lnTo>
                  <a:lnTo>
                    <a:pt x="267" y="48"/>
                  </a:lnTo>
                  <a:lnTo>
                    <a:pt x="272" y="45"/>
                  </a:lnTo>
                  <a:lnTo>
                    <a:pt x="272" y="45"/>
                  </a:lnTo>
                  <a:lnTo>
                    <a:pt x="272" y="43"/>
                  </a:lnTo>
                  <a:lnTo>
                    <a:pt x="272" y="43"/>
                  </a:lnTo>
                  <a:lnTo>
                    <a:pt x="272" y="41"/>
                  </a:lnTo>
                  <a:lnTo>
                    <a:pt x="269" y="38"/>
                  </a:lnTo>
                  <a:lnTo>
                    <a:pt x="269" y="36"/>
                  </a:lnTo>
                  <a:lnTo>
                    <a:pt x="269" y="34"/>
                  </a:lnTo>
                  <a:lnTo>
                    <a:pt x="269" y="31"/>
                  </a:lnTo>
                  <a:lnTo>
                    <a:pt x="272" y="29"/>
                  </a:lnTo>
                  <a:lnTo>
                    <a:pt x="274" y="26"/>
                  </a:lnTo>
                  <a:lnTo>
                    <a:pt x="274" y="26"/>
                  </a:lnTo>
                  <a:lnTo>
                    <a:pt x="277" y="26"/>
                  </a:lnTo>
                  <a:lnTo>
                    <a:pt x="281" y="24"/>
                  </a:lnTo>
                  <a:lnTo>
                    <a:pt x="281" y="22"/>
                  </a:lnTo>
                  <a:lnTo>
                    <a:pt x="284" y="22"/>
                  </a:lnTo>
                  <a:lnTo>
                    <a:pt x="284" y="19"/>
                  </a:lnTo>
                  <a:lnTo>
                    <a:pt x="284" y="17"/>
                  </a:lnTo>
                  <a:lnTo>
                    <a:pt x="284" y="15"/>
                  </a:lnTo>
                  <a:lnTo>
                    <a:pt x="284" y="12"/>
                  </a:lnTo>
                  <a:lnTo>
                    <a:pt x="281" y="10"/>
                  </a:lnTo>
                  <a:lnTo>
                    <a:pt x="281" y="8"/>
                  </a:lnTo>
                  <a:lnTo>
                    <a:pt x="281" y="5"/>
                  </a:lnTo>
                  <a:lnTo>
                    <a:pt x="284" y="3"/>
                  </a:lnTo>
                  <a:lnTo>
                    <a:pt x="284" y="3"/>
                  </a:lnTo>
                  <a:lnTo>
                    <a:pt x="284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88" y="0"/>
                  </a:lnTo>
                  <a:lnTo>
                    <a:pt x="291" y="0"/>
                  </a:lnTo>
                  <a:lnTo>
                    <a:pt x="293" y="0"/>
                  </a:lnTo>
                  <a:lnTo>
                    <a:pt x="298" y="0"/>
                  </a:lnTo>
                  <a:lnTo>
                    <a:pt x="298" y="3"/>
                  </a:lnTo>
                  <a:lnTo>
                    <a:pt x="295" y="19"/>
                  </a:lnTo>
                  <a:lnTo>
                    <a:pt x="293" y="36"/>
                  </a:lnTo>
                  <a:lnTo>
                    <a:pt x="293" y="41"/>
                  </a:lnTo>
                  <a:lnTo>
                    <a:pt x="288" y="48"/>
                  </a:lnTo>
                  <a:lnTo>
                    <a:pt x="288" y="50"/>
                  </a:lnTo>
                  <a:lnTo>
                    <a:pt x="288" y="55"/>
                  </a:lnTo>
                  <a:lnTo>
                    <a:pt x="288" y="60"/>
                  </a:lnTo>
                  <a:lnTo>
                    <a:pt x="288" y="62"/>
                  </a:lnTo>
                  <a:lnTo>
                    <a:pt x="288" y="64"/>
                  </a:lnTo>
                  <a:lnTo>
                    <a:pt x="288" y="67"/>
                  </a:lnTo>
                  <a:lnTo>
                    <a:pt x="288" y="67"/>
                  </a:lnTo>
                  <a:lnTo>
                    <a:pt x="288" y="69"/>
                  </a:lnTo>
                  <a:lnTo>
                    <a:pt x="288" y="71"/>
                  </a:lnTo>
                  <a:lnTo>
                    <a:pt x="288" y="74"/>
                  </a:lnTo>
                  <a:lnTo>
                    <a:pt x="288" y="76"/>
                  </a:lnTo>
                  <a:lnTo>
                    <a:pt x="291" y="79"/>
                  </a:lnTo>
                  <a:lnTo>
                    <a:pt x="291" y="79"/>
                  </a:lnTo>
                  <a:lnTo>
                    <a:pt x="291" y="81"/>
                  </a:lnTo>
                  <a:lnTo>
                    <a:pt x="291" y="83"/>
                  </a:lnTo>
                  <a:lnTo>
                    <a:pt x="291" y="83"/>
                  </a:lnTo>
                  <a:lnTo>
                    <a:pt x="291" y="86"/>
                  </a:lnTo>
                  <a:lnTo>
                    <a:pt x="288" y="88"/>
                  </a:lnTo>
                  <a:lnTo>
                    <a:pt x="288" y="88"/>
                  </a:lnTo>
                  <a:lnTo>
                    <a:pt x="291" y="93"/>
                  </a:lnTo>
                  <a:lnTo>
                    <a:pt x="291" y="93"/>
                  </a:lnTo>
                  <a:lnTo>
                    <a:pt x="291" y="95"/>
                  </a:lnTo>
                  <a:lnTo>
                    <a:pt x="288" y="97"/>
                  </a:lnTo>
                  <a:lnTo>
                    <a:pt x="288" y="100"/>
                  </a:lnTo>
                  <a:lnTo>
                    <a:pt x="286" y="102"/>
                  </a:lnTo>
                  <a:lnTo>
                    <a:pt x="286" y="105"/>
                  </a:lnTo>
                  <a:lnTo>
                    <a:pt x="291" y="119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5" y="123"/>
                  </a:lnTo>
                  <a:lnTo>
                    <a:pt x="295" y="123"/>
                  </a:lnTo>
                  <a:lnTo>
                    <a:pt x="295" y="126"/>
                  </a:lnTo>
                  <a:lnTo>
                    <a:pt x="295" y="126"/>
                  </a:lnTo>
                  <a:lnTo>
                    <a:pt x="295" y="128"/>
                  </a:lnTo>
                  <a:lnTo>
                    <a:pt x="295" y="128"/>
                  </a:lnTo>
                  <a:lnTo>
                    <a:pt x="298" y="131"/>
                  </a:lnTo>
                  <a:lnTo>
                    <a:pt x="298" y="131"/>
                  </a:lnTo>
                  <a:lnTo>
                    <a:pt x="298" y="131"/>
                  </a:lnTo>
                  <a:lnTo>
                    <a:pt x="298" y="133"/>
                  </a:lnTo>
                  <a:lnTo>
                    <a:pt x="298" y="135"/>
                  </a:lnTo>
                  <a:lnTo>
                    <a:pt x="300" y="135"/>
                  </a:lnTo>
                  <a:lnTo>
                    <a:pt x="300" y="135"/>
                  </a:lnTo>
                  <a:lnTo>
                    <a:pt x="305" y="142"/>
                  </a:lnTo>
                  <a:lnTo>
                    <a:pt x="305" y="145"/>
                  </a:lnTo>
                  <a:lnTo>
                    <a:pt x="305" y="149"/>
                  </a:lnTo>
                  <a:lnTo>
                    <a:pt x="305" y="149"/>
                  </a:lnTo>
                  <a:lnTo>
                    <a:pt x="305" y="149"/>
                  </a:lnTo>
                  <a:lnTo>
                    <a:pt x="307" y="142"/>
                  </a:lnTo>
                  <a:lnTo>
                    <a:pt x="310" y="135"/>
                  </a:lnTo>
                  <a:lnTo>
                    <a:pt x="310" y="133"/>
                  </a:lnTo>
                  <a:lnTo>
                    <a:pt x="310" y="128"/>
                  </a:lnTo>
                  <a:lnTo>
                    <a:pt x="310" y="123"/>
                  </a:lnTo>
                  <a:lnTo>
                    <a:pt x="310" y="116"/>
                  </a:lnTo>
                  <a:lnTo>
                    <a:pt x="310" y="114"/>
                  </a:lnTo>
                  <a:lnTo>
                    <a:pt x="312" y="112"/>
                  </a:lnTo>
                  <a:lnTo>
                    <a:pt x="312" y="109"/>
                  </a:lnTo>
                  <a:lnTo>
                    <a:pt x="312" y="109"/>
                  </a:lnTo>
                  <a:lnTo>
                    <a:pt x="312" y="107"/>
                  </a:lnTo>
                  <a:lnTo>
                    <a:pt x="312" y="105"/>
                  </a:lnTo>
                  <a:lnTo>
                    <a:pt x="312" y="102"/>
                  </a:lnTo>
                  <a:lnTo>
                    <a:pt x="312" y="102"/>
                  </a:lnTo>
                  <a:lnTo>
                    <a:pt x="312" y="102"/>
                  </a:lnTo>
                  <a:lnTo>
                    <a:pt x="312" y="100"/>
                  </a:lnTo>
                  <a:lnTo>
                    <a:pt x="312" y="100"/>
                  </a:lnTo>
                  <a:lnTo>
                    <a:pt x="312" y="97"/>
                  </a:lnTo>
                  <a:lnTo>
                    <a:pt x="314" y="97"/>
                  </a:lnTo>
                  <a:lnTo>
                    <a:pt x="314" y="97"/>
                  </a:lnTo>
                  <a:lnTo>
                    <a:pt x="317" y="97"/>
                  </a:lnTo>
                  <a:lnTo>
                    <a:pt x="322" y="97"/>
                  </a:lnTo>
                  <a:lnTo>
                    <a:pt x="324" y="95"/>
                  </a:lnTo>
                  <a:lnTo>
                    <a:pt x="326" y="95"/>
                  </a:lnTo>
                  <a:lnTo>
                    <a:pt x="326" y="95"/>
                  </a:lnTo>
                  <a:lnTo>
                    <a:pt x="329" y="95"/>
                  </a:lnTo>
                  <a:lnTo>
                    <a:pt x="329" y="95"/>
                  </a:lnTo>
                  <a:lnTo>
                    <a:pt x="329" y="95"/>
                  </a:lnTo>
                  <a:lnTo>
                    <a:pt x="331" y="93"/>
                  </a:lnTo>
                  <a:lnTo>
                    <a:pt x="333" y="83"/>
                  </a:lnTo>
                  <a:lnTo>
                    <a:pt x="333" y="81"/>
                  </a:lnTo>
                  <a:lnTo>
                    <a:pt x="336" y="81"/>
                  </a:lnTo>
                  <a:lnTo>
                    <a:pt x="340" y="79"/>
                  </a:lnTo>
                  <a:lnTo>
                    <a:pt x="340" y="79"/>
                  </a:lnTo>
                  <a:lnTo>
                    <a:pt x="343" y="76"/>
                  </a:lnTo>
                  <a:lnTo>
                    <a:pt x="345" y="71"/>
                  </a:lnTo>
                  <a:lnTo>
                    <a:pt x="345" y="69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52" y="69"/>
                  </a:lnTo>
                  <a:lnTo>
                    <a:pt x="352" y="69"/>
                  </a:lnTo>
                  <a:lnTo>
                    <a:pt x="357" y="67"/>
                  </a:lnTo>
                  <a:lnTo>
                    <a:pt x="357" y="67"/>
                  </a:lnTo>
                  <a:lnTo>
                    <a:pt x="357" y="69"/>
                  </a:lnTo>
                  <a:lnTo>
                    <a:pt x="357" y="69"/>
                  </a:lnTo>
                  <a:lnTo>
                    <a:pt x="357" y="71"/>
                  </a:lnTo>
                  <a:lnTo>
                    <a:pt x="357" y="79"/>
                  </a:lnTo>
                  <a:lnTo>
                    <a:pt x="357" y="79"/>
                  </a:lnTo>
                  <a:lnTo>
                    <a:pt x="357" y="81"/>
                  </a:lnTo>
                  <a:lnTo>
                    <a:pt x="357" y="83"/>
                  </a:lnTo>
                  <a:lnTo>
                    <a:pt x="359" y="86"/>
                  </a:lnTo>
                  <a:lnTo>
                    <a:pt x="359" y="86"/>
                  </a:lnTo>
                  <a:lnTo>
                    <a:pt x="362" y="88"/>
                  </a:lnTo>
                  <a:lnTo>
                    <a:pt x="362" y="88"/>
                  </a:lnTo>
                  <a:lnTo>
                    <a:pt x="364" y="90"/>
                  </a:lnTo>
                  <a:lnTo>
                    <a:pt x="366" y="93"/>
                  </a:lnTo>
                  <a:lnTo>
                    <a:pt x="366" y="93"/>
                  </a:lnTo>
                  <a:lnTo>
                    <a:pt x="366" y="95"/>
                  </a:lnTo>
                  <a:lnTo>
                    <a:pt x="366" y="95"/>
                  </a:lnTo>
                  <a:lnTo>
                    <a:pt x="366" y="97"/>
                  </a:lnTo>
                  <a:lnTo>
                    <a:pt x="366" y="100"/>
                  </a:lnTo>
                  <a:lnTo>
                    <a:pt x="366" y="102"/>
                  </a:lnTo>
                  <a:lnTo>
                    <a:pt x="366" y="102"/>
                  </a:lnTo>
                  <a:lnTo>
                    <a:pt x="366" y="105"/>
                  </a:lnTo>
                  <a:lnTo>
                    <a:pt x="369" y="105"/>
                  </a:lnTo>
                  <a:lnTo>
                    <a:pt x="369" y="107"/>
                  </a:lnTo>
                  <a:lnTo>
                    <a:pt x="371" y="107"/>
                  </a:lnTo>
                  <a:lnTo>
                    <a:pt x="374" y="107"/>
                  </a:lnTo>
                  <a:lnTo>
                    <a:pt x="374" y="109"/>
                  </a:lnTo>
                  <a:lnTo>
                    <a:pt x="376" y="109"/>
                  </a:lnTo>
                  <a:lnTo>
                    <a:pt x="376" y="112"/>
                  </a:lnTo>
                  <a:lnTo>
                    <a:pt x="378" y="112"/>
                  </a:lnTo>
                  <a:lnTo>
                    <a:pt x="378" y="114"/>
                  </a:lnTo>
                  <a:lnTo>
                    <a:pt x="378" y="121"/>
                  </a:lnTo>
                  <a:lnTo>
                    <a:pt x="381" y="123"/>
                  </a:lnTo>
                  <a:lnTo>
                    <a:pt x="381" y="126"/>
                  </a:lnTo>
                  <a:lnTo>
                    <a:pt x="383" y="131"/>
                  </a:lnTo>
                  <a:lnTo>
                    <a:pt x="385" y="133"/>
                  </a:lnTo>
                  <a:lnTo>
                    <a:pt x="385" y="138"/>
                  </a:lnTo>
                  <a:lnTo>
                    <a:pt x="392" y="142"/>
                  </a:lnTo>
                  <a:lnTo>
                    <a:pt x="395" y="145"/>
                  </a:lnTo>
                  <a:lnTo>
                    <a:pt x="395" y="147"/>
                  </a:lnTo>
                  <a:lnTo>
                    <a:pt x="395" y="149"/>
                  </a:lnTo>
                  <a:lnTo>
                    <a:pt x="392" y="152"/>
                  </a:lnTo>
                  <a:lnTo>
                    <a:pt x="392" y="152"/>
                  </a:lnTo>
                  <a:lnTo>
                    <a:pt x="392" y="154"/>
                  </a:lnTo>
                  <a:lnTo>
                    <a:pt x="395" y="154"/>
                  </a:lnTo>
                  <a:lnTo>
                    <a:pt x="395" y="157"/>
                  </a:lnTo>
                  <a:lnTo>
                    <a:pt x="395" y="157"/>
                  </a:lnTo>
                  <a:lnTo>
                    <a:pt x="395" y="159"/>
                  </a:lnTo>
                  <a:lnTo>
                    <a:pt x="390" y="161"/>
                  </a:lnTo>
                  <a:lnTo>
                    <a:pt x="388" y="161"/>
                  </a:lnTo>
                  <a:lnTo>
                    <a:pt x="383" y="161"/>
                  </a:lnTo>
                  <a:lnTo>
                    <a:pt x="381" y="161"/>
                  </a:lnTo>
                  <a:lnTo>
                    <a:pt x="378" y="161"/>
                  </a:lnTo>
                  <a:lnTo>
                    <a:pt x="378" y="164"/>
                  </a:lnTo>
                  <a:lnTo>
                    <a:pt x="376" y="166"/>
                  </a:lnTo>
                  <a:lnTo>
                    <a:pt x="376" y="166"/>
                  </a:lnTo>
                  <a:lnTo>
                    <a:pt x="378" y="173"/>
                  </a:lnTo>
                  <a:lnTo>
                    <a:pt x="378" y="178"/>
                  </a:lnTo>
                  <a:lnTo>
                    <a:pt x="381" y="180"/>
                  </a:lnTo>
                  <a:lnTo>
                    <a:pt x="381" y="185"/>
                  </a:lnTo>
                  <a:lnTo>
                    <a:pt x="388" y="194"/>
                  </a:lnTo>
                  <a:lnTo>
                    <a:pt x="388" y="197"/>
                  </a:lnTo>
                  <a:lnTo>
                    <a:pt x="390" y="202"/>
                  </a:lnTo>
                  <a:lnTo>
                    <a:pt x="390" y="204"/>
                  </a:lnTo>
                  <a:lnTo>
                    <a:pt x="392" y="204"/>
                  </a:lnTo>
                  <a:lnTo>
                    <a:pt x="395" y="206"/>
                  </a:lnTo>
                  <a:lnTo>
                    <a:pt x="400" y="209"/>
                  </a:lnTo>
                  <a:lnTo>
                    <a:pt x="400" y="209"/>
                  </a:lnTo>
                  <a:lnTo>
                    <a:pt x="400" y="211"/>
                  </a:lnTo>
                  <a:lnTo>
                    <a:pt x="400" y="213"/>
                  </a:lnTo>
                  <a:lnTo>
                    <a:pt x="400" y="213"/>
                  </a:lnTo>
                  <a:lnTo>
                    <a:pt x="400" y="216"/>
                  </a:lnTo>
                  <a:lnTo>
                    <a:pt x="400" y="220"/>
                  </a:lnTo>
                  <a:lnTo>
                    <a:pt x="400" y="223"/>
                  </a:lnTo>
                  <a:lnTo>
                    <a:pt x="400" y="223"/>
                  </a:lnTo>
                  <a:lnTo>
                    <a:pt x="400" y="223"/>
                  </a:lnTo>
                  <a:lnTo>
                    <a:pt x="402" y="228"/>
                  </a:lnTo>
                  <a:lnTo>
                    <a:pt x="404" y="228"/>
                  </a:lnTo>
                  <a:lnTo>
                    <a:pt x="414" y="218"/>
                  </a:lnTo>
                  <a:lnTo>
                    <a:pt x="414" y="218"/>
                  </a:lnTo>
                  <a:lnTo>
                    <a:pt x="416" y="216"/>
                  </a:lnTo>
                  <a:lnTo>
                    <a:pt x="418" y="216"/>
                  </a:lnTo>
                  <a:lnTo>
                    <a:pt x="418" y="218"/>
                  </a:lnTo>
                  <a:lnTo>
                    <a:pt x="421" y="218"/>
                  </a:lnTo>
                  <a:lnTo>
                    <a:pt x="423" y="220"/>
                  </a:lnTo>
                  <a:lnTo>
                    <a:pt x="426" y="223"/>
                  </a:lnTo>
                  <a:lnTo>
                    <a:pt x="426" y="223"/>
                  </a:lnTo>
                  <a:lnTo>
                    <a:pt x="428" y="223"/>
                  </a:lnTo>
                  <a:lnTo>
                    <a:pt x="428" y="223"/>
                  </a:lnTo>
                  <a:lnTo>
                    <a:pt x="430" y="223"/>
                  </a:lnTo>
                  <a:lnTo>
                    <a:pt x="433" y="220"/>
                  </a:lnTo>
                  <a:lnTo>
                    <a:pt x="433" y="220"/>
                  </a:lnTo>
                  <a:lnTo>
                    <a:pt x="435" y="218"/>
                  </a:lnTo>
                  <a:lnTo>
                    <a:pt x="435" y="216"/>
                  </a:lnTo>
                  <a:lnTo>
                    <a:pt x="437" y="216"/>
                  </a:lnTo>
                  <a:lnTo>
                    <a:pt x="437" y="216"/>
                  </a:lnTo>
                  <a:lnTo>
                    <a:pt x="440" y="216"/>
                  </a:lnTo>
                  <a:lnTo>
                    <a:pt x="440" y="216"/>
                  </a:lnTo>
                  <a:lnTo>
                    <a:pt x="442" y="218"/>
                  </a:lnTo>
                  <a:lnTo>
                    <a:pt x="461" y="265"/>
                  </a:lnTo>
                  <a:lnTo>
                    <a:pt x="459" y="265"/>
                  </a:lnTo>
                  <a:lnTo>
                    <a:pt x="459" y="272"/>
                  </a:lnTo>
                  <a:lnTo>
                    <a:pt x="459" y="272"/>
                  </a:lnTo>
                  <a:lnTo>
                    <a:pt x="459" y="272"/>
                  </a:lnTo>
                  <a:lnTo>
                    <a:pt x="459" y="272"/>
                  </a:lnTo>
                  <a:lnTo>
                    <a:pt x="459" y="275"/>
                  </a:lnTo>
                  <a:lnTo>
                    <a:pt x="459" y="277"/>
                  </a:lnTo>
                  <a:lnTo>
                    <a:pt x="461" y="277"/>
                  </a:lnTo>
                  <a:lnTo>
                    <a:pt x="463" y="280"/>
                  </a:lnTo>
                  <a:lnTo>
                    <a:pt x="463" y="280"/>
                  </a:lnTo>
                  <a:lnTo>
                    <a:pt x="466" y="282"/>
                  </a:lnTo>
                  <a:lnTo>
                    <a:pt x="468" y="291"/>
                  </a:lnTo>
                  <a:lnTo>
                    <a:pt x="468" y="299"/>
                  </a:lnTo>
                  <a:lnTo>
                    <a:pt x="468" y="301"/>
                  </a:lnTo>
                  <a:lnTo>
                    <a:pt x="468" y="308"/>
                  </a:lnTo>
                  <a:lnTo>
                    <a:pt x="468" y="313"/>
                  </a:lnTo>
                  <a:lnTo>
                    <a:pt x="468" y="315"/>
                  </a:lnTo>
                  <a:lnTo>
                    <a:pt x="468" y="315"/>
                  </a:lnTo>
                  <a:lnTo>
                    <a:pt x="468" y="317"/>
                  </a:lnTo>
                  <a:lnTo>
                    <a:pt x="470" y="317"/>
                  </a:lnTo>
                  <a:lnTo>
                    <a:pt x="470" y="317"/>
                  </a:lnTo>
                  <a:lnTo>
                    <a:pt x="473" y="317"/>
                  </a:lnTo>
                  <a:lnTo>
                    <a:pt x="478" y="317"/>
                  </a:lnTo>
                  <a:lnTo>
                    <a:pt x="478" y="317"/>
                  </a:lnTo>
                  <a:lnTo>
                    <a:pt x="478" y="317"/>
                  </a:lnTo>
                  <a:lnTo>
                    <a:pt x="485" y="317"/>
                  </a:lnTo>
                  <a:lnTo>
                    <a:pt x="485" y="320"/>
                  </a:lnTo>
                  <a:lnTo>
                    <a:pt x="487" y="320"/>
                  </a:lnTo>
                  <a:lnTo>
                    <a:pt x="487" y="320"/>
                  </a:lnTo>
                  <a:lnTo>
                    <a:pt x="487" y="322"/>
                  </a:lnTo>
                  <a:lnTo>
                    <a:pt x="485" y="325"/>
                  </a:lnTo>
                  <a:lnTo>
                    <a:pt x="482" y="329"/>
                  </a:lnTo>
                  <a:lnTo>
                    <a:pt x="482" y="332"/>
                  </a:lnTo>
                  <a:lnTo>
                    <a:pt x="480" y="336"/>
                  </a:lnTo>
                  <a:lnTo>
                    <a:pt x="480" y="339"/>
                  </a:lnTo>
                  <a:lnTo>
                    <a:pt x="482" y="341"/>
                  </a:lnTo>
                  <a:lnTo>
                    <a:pt x="482" y="341"/>
                  </a:lnTo>
                  <a:lnTo>
                    <a:pt x="499" y="365"/>
                  </a:lnTo>
                  <a:lnTo>
                    <a:pt x="501" y="367"/>
                  </a:lnTo>
                  <a:lnTo>
                    <a:pt x="501" y="369"/>
                  </a:lnTo>
                  <a:lnTo>
                    <a:pt x="501" y="372"/>
                  </a:lnTo>
                  <a:lnTo>
                    <a:pt x="501" y="379"/>
                  </a:lnTo>
                  <a:lnTo>
                    <a:pt x="501" y="381"/>
                  </a:lnTo>
                  <a:lnTo>
                    <a:pt x="504" y="384"/>
                  </a:lnTo>
                  <a:lnTo>
                    <a:pt x="504" y="384"/>
                  </a:lnTo>
                  <a:lnTo>
                    <a:pt x="506" y="386"/>
                  </a:lnTo>
                  <a:lnTo>
                    <a:pt x="506" y="386"/>
                  </a:lnTo>
                  <a:lnTo>
                    <a:pt x="508" y="386"/>
                  </a:lnTo>
                  <a:lnTo>
                    <a:pt x="508" y="386"/>
                  </a:lnTo>
                  <a:lnTo>
                    <a:pt x="511" y="381"/>
                  </a:lnTo>
                  <a:lnTo>
                    <a:pt x="511" y="381"/>
                  </a:lnTo>
                  <a:lnTo>
                    <a:pt x="513" y="379"/>
                  </a:lnTo>
                  <a:lnTo>
                    <a:pt x="513" y="381"/>
                  </a:lnTo>
                  <a:lnTo>
                    <a:pt x="515" y="381"/>
                  </a:lnTo>
                  <a:lnTo>
                    <a:pt x="515" y="381"/>
                  </a:lnTo>
                  <a:lnTo>
                    <a:pt x="515" y="381"/>
                  </a:lnTo>
                  <a:lnTo>
                    <a:pt x="515" y="384"/>
                  </a:lnTo>
                  <a:lnTo>
                    <a:pt x="515" y="384"/>
                  </a:lnTo>
                  <a:lnTo>
                    <a:pt x="515" y="388"/>
                  </a:lnTo>
                  <a:lnTo>
                    <a:pt x="515" y="391"/>
                  </a:lnTo>
                  <a:lnTo>
                    <a:pt x="513" y="391"/>
                  </a:lnTo>
                  <a:lnTo>
                    <a:pt x="511" y="395"/>
                  </a:lnTo>
                  <a:lnTo>
                    <a:pt x="508" y="400"/>
                  </a:lnTo>
                  <a:lnTo>
                    <a:pt x="508" y="400"/>
                  </a:lnTo>
                  <a:lnTo>
                    <a:pt x="506" y="400"/>
                  </a:lnTo>
                  <a:lnTo>
                    <a:pt x="504" y="403"/>
                  </a:lnTo>
                  <a:lnTo>
                    <a:pt x="504" y="403"/>
                  </a:lnTo>
                  <a:lnTo>
                    <a:pt x="504" y="405"/>
                  </a:lnTo>
                  <a:lnTo>
                    <a:pt x="501" y="405"/>
                  </a:lnTo>
                  <a:lnTo>
                    <a:pt x="501" y="405"/>
                  </a:lnTo>
                  <a:lnTo>
                    <a:pt x="504" y="407"/>
                  </a:lnTo>
                  <a:lnTo>
                    <a:pt x="504" y="407"/>
                  </a:lnTo>
                  <a:lnTo>
                    <a:pt x="506" y="412"/>
                  </a:lnTo>
                  <a:lnTo>
                    <a:pt x="513" y="414"/>
                  </a:lnTo>
                  <a:lnTo>
                    <a:pt x="513" y="417"/>
                  </a:lnTo>
                  <a:lnTo>
                    <a:pt x="513" y="417"/>
                  </a:lnTo>
                  <a:lnTo>
                    <a:pt x="515" y="419"/>
                  </a:lnTo>
                  <a:lnTo>
                    <a:pt x="518" y="424"/>
                  </a:lnTo>
                  <a:lnTo>
                    <a:pt x="520" y="426"/>
                  </a:lnTo>
                  <a:lnTo>
                    <a:pt x="520" y="426"/>
                  </a:lnTo>
                  <a:lnTo>
                    <a:pt x="520" y="431"/>
                  </a:lnTo>
                  <a:lnTo>
                    <a:pt x="523" y="433"/>
                  </a:lnTo>
                  <a:lnTo>
                    <a:pt x="523" y="436"/>
                  </a:lnTo>
                  <a:lnTo>
                    <a:pt x="523" y="436"/>
                  </a:lnTo>
                  <a:lnTo>
                    <a:pt x="525" y="438"/>
                  </a:lnTo>
                  <a:lnTo>
                    <a:pt x="525" y="438"/>
                  </a:lnTo>
                  <a:lnTo>
                    <a:pt x="525" y="438"/>
                  </a:lnTo>
                  <a:lnTo>
                    <a:pt x="525" y="440"/>
                  </a:lnTo>
                  <a:lnTo>
                    <a:pt x="523" y="440"/>
                  </a:lnTo>
                  <a:lnTo>
                    <a:pt x="523" y="440"/>
                  </a:lnTo>
                  <a:lnTo>
                    <a:pt x="520" y="440"/>
                  </a:lnTo>
                  <a:lnTo>
                    <a:pt x="520" y="440"/>
                  </a:lnTo>
                  <a:lnTo>
                    <a:pt x="520" y="443"/>
                  </a:lnTo>
                  <a:lnTo>
                    <a:pt x="520" y="443"/>
                  </a:lnTo>
                  <a:lnTo>
                    <a:pt x="518" y="443"/>
                  </a:lnTo>
                  <a:lnTo>
                    <a:pt x="515" y="443"/>
                  </a:lnTo>
                  <a:lnTo>
                    <a:pt x="515" y="445"/>
                  </a:lnTo>
                  <a:lnTo>
                    <a:pt x="515" y="445"/>
                  </a:lnTo>
                  <a:lnTo>
                    <a:pt x="515" y="445"/>
                  </a:lnTo>
                  <a:lnTo>
                    <a:pt x="515" y="448"/>
                  </a:lnTo>
                  <a:lnTo>
                    <a:pt x="515" y="448"/>
                  </a:lnTo>
                  <a:lnTo>
                    <a:pt x="515" y="450"/>
                  </a:lnTo>
                  <a:lnTo>
                    <a:pt x="515" y="450"/>
                  </a:lnTo>
                  <a:lnTo>
                    <a:pt x="515" y="452"/>
                  </a:lnTo>
                  <a:lnTo>
                    <a:pt x="515" y="452"/>
                  </a:lnTo>
                  <a:lnTo>
                    <a:pt x="515" y="452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5" y="457"/>
                  </a:lnTo>
                  <a:lnTo>
                    <a:pt x="518" y="457"/>
                  </a:lnTo>
                  <a:lnTo>
                    <a:pt x="518" y="457"/>
                  </a:lnTo>
                  <a:lnTo>
                    <a:pt x="520" y="457"/>
                  </a:lnTo>
                  <a:lnTo>
                    <a:pt x="520" y="457"/>
                  </a:lnTo>
                  <a:lnTo>
                    <a:pt x="520" y="457"/>
                  </a:lnTo>
                  <a:lnTo>
                    <a:pt x="520" y="457"/>
                  </a:lnTo>
                  <a:lnTo>
                    <a:pt x="523" y="455"/>
                  </a:lnTo>
                  <a:lnTo>
                    <a:pt x="523" y="455"/>
                  </a:lnTo>
                  <a:lnTo>
                    <a:pt x="523" y="455"/>
                  </a:lnTo>
                  <a:lnTo>
                    <a:pt x="525" y="455"/>
                  </a:lnTo>
                  <a:lnTo>
                    <a:pt x="525" y="455"/>
                  </a:lnTo>
                  <a:lnTo>
                    <a:pt x="525" y="457"/>
                  </a:lnTo>
                  <a:lnTo>
                    <a:pt x="532" y="462"/>
                  </a:lnTo>
                  <a:lnTo>
                    <a:pt x="534" y="466"/>
                  </a:lnTo>
                  <a:lnTo>
                    <a:pt x="537" y="466"/>
                  </a:lnTo>
                  <a:lnTo>
                    <a:pt x="537" y="466"/>
                  </a:lnTo>
                  <a:lnTo>
                    <a:pt x="537" y="469"/>
                  </a:lnTo>
                  <a:lnTo>
                    <a:pt x="537" y="471"/>
                  </a:lnTo>
                  <a:lnTo>
                    <a:pt x="537" y="471"/>
                  </a:lnTo>
                  <a:lnTo>
                    <a:pt x="534" y="474"/>
                  </a:lnTo>
                  <a:lnTo>
                    <a:pt x="534" y="476"/>
                  </a:lnTo>
                  <a:lnTo>
                    <a:pt x="537" y="476"/>
                  </a:lnTo>
                  <a:lnTo>
                    <a:pt x="537" y="478"/>
                  </a:lnTo>
                  <a:lnTo>
                    <a:pt x="537" y="481"/>
                  </a:lnTo>
                  <a:lnTo>
                    <a:pt x="539" y="481"/>
                  </a:lnTo>
                  <a:lnTo>
                    <a:pt x="541" y="483"/>
                  </a:lnTo>
                  <a:lnTo>
                    <a:pt x="541" y="485"/>
                  </a:lnTo>
                  <a:lnTo>
                    <a:pt x="541" y="485"/>
                  </a:lnTo>
                  <a:lnTo>
                    <a:pt x="541" y="485"/>
                  </a:lnTo>
                  <a:lnTo>
                    <a:pt x="541" y="485"/>
                  </a:lnTo>
                  <a:lnTo>
                    <a:pt x="544" y="485"/>
                  </a:lnTo>
                  <a:lnTo>
                    <a:pt x="544" y="485"/>
                  </a:lnTo>
                  <a:lnTo>
                    <a:pt x="546" y="485"/>
                  </a:lnTo>
                  <a:lnTo>
                    <a:pt x="546" y="483"/>
                  </a:lnTo>
                  <a:lnTo>
                    <a:pt x="551" y="481"/>
                  </a:lnTo>
                  <a:lnTo>
                    <a:pt x="551" y="481"/>
                  </a:lnTo>
                  <a:lnTo>
                    <a:pt x="551" y="478"/>
                  </a:lnTo>
                  <a:lnTo>
                    <a:pt x="551" y="478"/>
                  </a:lnTo>
                  <a:lnTo>
                    <a:pt x="572" y="485"/>
                  </a:lnTo>
                  <a:lnTo>
                    <a:pt x="572" y="485"/>
                  </a:lnTo>
                  <a:lnTo>
                    <a:pt x="575" y="485"/>
                  </a:lnTo>
                  <a:lnTo>
                    <a:pt x="575" y="485"/>
                  </a:lnTo>
                  <a:lnTo>
                    <a:pt x="577" y="483"/>
                  </a:lnTo>
                  <a:lnTo>
                    <a:pt x="579" y="481"/>
                  </a:lnTo>
                  <a:lnTo>
                    <a:pt x="589" y="476"/>
                  </a:lnTo>
                  <a:lnTo>
                    <a:pt x="591" y="476"/>
                  </a:lnTo>
                  <a:lnTo>
                    <a:pt x="591" y="474"/>
                  </a:lnTo>
                  <a:lnTo>
                    <a:pt x="593" y="471"/>
                  </a:lnTo>
                  <a:lnTo>
                    <a:pt x="596" y="471"/>
                  </a:lnTo>
                  <a:lnTo>
                    <a:pt x="598" y="471"/>
                  </a:lnTo>
                  <a:lnTo>
                    <a:pt x="601" y="471"/>
                  </a:lnTo>
                  <a:lnTo>
                    <a:pt x="603" y="471"/>
                  </a:lnTo>
                  <a:lnTo>
                    <a:pt x="605" y="471"/>
                  </a:lnTo>
                  <a:lnTo>
                    <a:pt x="608" y="469"/>
                  </a:lnTo>
                  <a:lnTo>
                    <a:pt x="610" y="466"/>
                  </a:lnTo>
                  <a:lnTo>
                    <a:pt x="612" y="464"/>
                  </a:lnTo>
                  <a:lnTo>
                    <a:pt x="615" y="464"/>
                  </a:lnTo>
                  <a:lnTo>
                    <a:pt x="617" y="466"/>
                  </a:lnTo>
                  <a:lnTo>
                    <a:pt x="619" y="466"/>
                  </a:lnTo>
                  <a:lnTo>
                    <a:pt x="624" y="464"/>
                  </a:lnTo>
                  <a:lnTo>
                    <a:pt x="631" y="462"/>
                  </a:lnTo>
                  <a:lnTo>
                    <a:pt x="631" y="462"/>
                  </a:lnTo>
                  <a:lnTo>
                    <a:pt x="634" y="462"/>
                  </a:lnTo>
                  <a:lnTo>
                    <a:pt x="636" y="464"/>
                  </a:lnTo>
                  <a:lnTo>
                    <a:pt x="638" y="464"/>
                  </a:lnTo>
                  <a:lnTo>
                    <a:pt x="638" y="466"/>
                  </a:lnTo>
                  <a:lnTo>
                    <a:pt x="638" y="471"/>
                  </a:lnTo>
                  <a:lnTo>
                    <a:pt x="636" y="474"/>
                  </a:lnTo>
                  <a:lnTo>
                    <a:pt x="636" y="476"/>
                  </a:lnTo>
                  <a:lnTo>
                    <a:pt x="638" y="481"/>
                  </a:lnTo>
                  <a:lnTo>
                    <a:pt x="641" y="483"/>
                  </a:lnTo>
                  <a:lnTo>
                    <a:pt x="643" y="483"/>
                  </a:lnTo>
                  <a:lnTo>
                    <a:pt x="645" y="483"/>
                  </a:lnTo>
                  <a:lnTo>
                    <a:pt x="645" y="483"/>
                  </a:lnTo>
                  <a:lnTo>
                    <a:pt x="648" y="483"/>
                  </a:lnTo>
                  <a:lnTo>
                    <a:pt x="655" y="476"/>
                  </a:lnTo>
                  <a:lnTo>
                    <a:pt x="657" y="476"/>
                  </a:lnTo>
                  <a:lnTo>
                    <a:pt x="660" y="476"/>
                  </a:lnTo>
                  <a:lnTo>
                    <a:pt x="664" y="474"/>
                  </a:lnTo>
                  <a:lnTo>
                    <a:pt x="669" y="471"/>
                  </a:lnTo>
                  <a:lnTo>
                    <a:pt x="669" y="471"/>
                  </a:lnTo>
                  <a:lnTo>
                    <a:pt x="669" y="471"/>
                  </a:lnTo>
                  <a:lnTo>
                    <a:pt x="671" y="474"/>
                  </a:lnTo>
                  <a:lnTo>
                    <a:pt x="676" y="476"/>
                  </a:lnTo>
                  <a:lnTo>
                    <a:pt x="679" y="476"/>
                  </a:lnTo>
                  <a:lnTo>
                    <a:pt x="681" y="474"/>
                  </a:lnTo>
                  <a:lnTo>
                    <a:pt x="683" y="471"/>
                  </a:lnTo>
                  <a:lnTo>
                    <a:pt x="683" y="469"/>
                  </a:lnTo>
                  <a:lnTo>
                    <a:pt x="683" y="469"/>
                  </a:lnTo>
                  <a:lnTo>
                    <a:pt x="683" y="464"/>
                  </a:lnTo>
                  <a:lnTo>
                    <a:pt x="683" y="464"/>
                  </a:lnTo>
                  <a:lnTo>
                    <a:pt x="683" y="464"/>
                  </a:lnTo>
                  <a:lnTo>
                    <a:pt x="683" y="462"/>
                  </a:lnTo>
                  <a:lnTo>
                    <a:pt x="683" y="462"/>
                  </a:lnTo>
                  <a:lnTo>
                    <a:pt x="686" y="462"/>
                  </a:lnTo>
                  <a:lnTo>
                    <a:pt x="683" y="459"/>
                  </a:lnTo>
                  <a:lnTo>
                    <a:pt x="683" y="459"/>
                  </a:lnTo>
                  <a:lnTo>
                    <a:pt x="686" y="457"/>
                  </a:lnTo>
                  <a:lnTo>
                    <a:pt x="686" y="457"/>
                  </a:lnTo>
                  <a:lnTo>
                    <a:pt x="688" y="457"/>
                  </a:lnTo>
                  <a:lnTo>
                    <a:pt x="688" y="457"/>
                  </a:lnTo>
                  <a:lnTo>
                    <a:pt x="690" y="457"/>
                  </a:lnTo>
                  <a:lnTo>
                    <a:pt x="690" y="455"/>
                  </a:lnTo>
                  <a:lnTo>
                    <a:pt x="693" y="452"/>
                  </a:lnTo>
                  <a:lnTo>
                    <a:pt x="693" y="450"/>
                  </a:lnTo>
                  <a:lnTo>
                    <a:pt x="693" y="450"/>
                  </a:lnTo>
                  <a:lnTo>
                    <a:pt x="690" y="448"/>
                  </a:lnTo>
                  <a:lnTo>
                    <a:pt x="690" y="445"/>
                  </a:lnTo>
                  <a:lnTo>
                    <a:pt x="690" y="438"/>
                  </a:lnTo>
                  <a:lnTo>
                    <a:pt x="690" y="436"/>
                  </a:lnTo>
                  <a:lnTo>
                    <a:pt x="690" y="433"/>
                  </a:lnTo>
                  <a:lnTo>
                    <a:pt x="690" y="431"/>
                  </a:lnTo>
                  <a:lnTo>
                    <a:pt x="690" y="429"/>
                  </a:lnTo>
                  <a:lnTo>
                    <a:pt x="690" y="426"/>
                  </a:lnTo>
                  <a:lnTo>
                    <a:pt x="690" y="424"/>
                  </a:lnTo>
                  <a:lnTo>
                    <a:pt x="690" y="424"/>
                  </a:lnTo>
                  <a:lnTo>
                    <a:pt x="688" y="422"/>
                  </a:lnTo>
                  <a:lnTo>
                    <a:pt x="688" y="414"/>
                  </a:lnTo>
                  <a:lnTo>
                    <a:pt x="686" y="410"/>
                  </a:lnTo>
                  <a:lnTo>
                    <a:pt x="683" y="405"/>
                  </a:lnTo>
                  <a:lnTo>
                    <a:pt x="681" y="400"/>
                  </a:lnTo>
                  <a:lnTo>
                    <a:pt x="681" y="395"/>
                  </a:lnTo>
                  <a:lnTo>
                    <a:pt x="681" y="391"/>
                  </a:lnTo>
                  <a:lnTo>
                    <a:pt x="681" y="391"/>
                  </a:lnTo>
                  <a:lnTo>
                    <a:pt x="681" y="388"/>
                  </a:lnTo>
                  <a:lnTo>
                    <a:pt x="681" y="388"/>
                  </a:lnTo>
                  <a:lnTo>
                    <a:pt x="681" y="386"/>
                  </a:lnTo>
                  <a:lnTo>
                    <a:pt x="681" y="386"/>
                  </a:lnTo>
                  <a:lnTo>
                    <a:pt x="681" y="386"/>
                  </a:lnTo>
                  <a:lnTo>
                    <a:pt x="681" y="384"/>
                  </a:lnTo>
                  <a:lnTo>
                    <a:pt x="681" y="384"/>
                  </a:lnTo>
                  <a:lnTo>
                    <a:pt x="681" y="381"/>
                  </a:lnTo>
                  <a:lnTo>
                    <a:pt x="686" y="379"/>
                  </a:lnTo>
                  <a:lnTo>
                    <a:pt x="686" y="377"/>
                  </a:lnTo>
                  <a:lnTo>
                    <a:pt x="686" y="374"/>
                  </a:lnTo>
                  <a:lnTo>
                    <a:pt x="686" y="362"/>
                  </a:lnTo>
                  <a:lnTo>
                    <a:pt x="686" y="358"/>
                  </a:lnTo>
                  <a:lnTo>
                    <a:pt x="686" y="355"/>
                  </a:lnTo>
                  <a:lnTo>
                    <a:pt x="686" y="353"/>
                  </a:lnTo>
                  <a:lnTo>
                    <a:pt x="688" y="348"/>
                  </a:lnTo>
                  <a:lnTo>
                    <a:pt x="693" y="343"/>
                  </a:lnTo>
                  <a:lnTo>
                    <a:pt x="695" y="339"/>
                  </a:lnTo>
                  <a:lnTo>
                    <a:pt x="695" y="339"/>
                  </a:lnTo>
                  <a:lnTo>
                    <a:pt x="697" y="341"/>
                  </a:lnTo>
                  <a:lnTo>
                    <a:pt x="697" y="343"/>
                  </a:lnTo>
                  <a:lnTo>
                    <a:pt x="700" y="343"/>
                  </a:lnTo>
                  <a:lnTo>
                    <a:pt x="702" y="343"/>
                  </a:lnTo>
                  <a:lnTo>
                    <a:pt x="702" y="343"/>
                  </a:lnTo>
                  <a:lnTo>
                    <a:pt x="705" y="343"/>
                  </a:lnTo>
                  <a:lnTo>
                    <a:pt x="707" y="341"/>
                  </a:lnTo>
                  <a:lnTo>
                    <a:pt x="709" y="343"/>
                  </a:lnTo>
                  <a:lnTo>
                    <a:pt x="712" y="343"/>
                  </a:lnTo>
                  <a:lnTo>
                    <a:pt x="712" y="343"/>
                  </a:lnTo>
                  <a:lnTo>
                    <a:pt x="714" y="343"/>
                  </a:lnTo>
                  <a:lnTo>
                    <a:pt x="714" y="343"/>
                  </a:lnTo>
                  <a:lnTo>
                    <a:pt x="716" y="343"/>
                  </a:lnTo>
                  <a:lnTo>
                    <a:pt x="719" y="341"/>
                  </a:lnTo>
                  <a:lnTo>
                    <a:pt x="719" y="336"/>
                  </a:lnTo>
                  <a:lnTo>
                    <a:pt x="721" y="334"/>
                  </a:lnTo>
                  <a:lnTo>
                    <a:pt x="728" y="327"/>
                  </a:lnTo>
                  <a:lnTo>
                    <a:pt x="731" y="325"/>
                  </a:lnTo>
                  <a:lnTo>
                    <a:pt x="733" y="325"/>
                  </a:lnTo>
                  <a:lnTo>
                    <a:pt x="738" y="327"/>
                  </a:lnTo>
                  <a:lnTo>
                    <a:pt x="738" y="325"/>
                  </a:lnTo>
                  <a:lnTo>
                    <a:pt x="740" y="322"/>
                  </a:lnTo>
                  <a:lnTo>
                    <a:pt x="738" y="320"/>
                  </a:lnTo>
                  <a:lnTo>
                    <a:pt x="738" y="317"/>
                  </a:lnTo>
                  <a:lnTo>
                    <a:pt x="740" y="317"/>
                  </a:lnTo>
                  <a:lnTo>
                    <a:pt x="742" y="317"/>
                  </a:lnTo>
                  <a:lnTo>
                    <a:pt x="742" y="315"/>
                  </a:lnTo>
                  <a:lnTo>
                    <a:pt x="745" y="315"/>
                  </a:lnTo>
                  <a:lnTo>
                    <a:pt x="754" y="308"/>
                  </a:lnTo>
                  <a:lnTo>
                    <a:pt x="759" y="308"/>
                  </a:lnTo>
                  <a:lnTo>
                    <a:pt x="759" y="308"/>
                  </a:lnTo>
                  <a:lnTo>
                    <a:pt x="761" y="306"/>
                  </a:lnTo>
                  <a:lnTo>
                    <a:pt x="761" y="303"/>
                  </a:lnTo>
                  <a:lnTo>
                    <a:pt x="761" y="303"/>
                  </a:lnTo>
                  <a:lnTo>
                    <a:pt x="761" y="303"/>
                  </a:lnTo>
                  <a:lnTo>
                    <a:pt x="764" y="303"/>
                  </a:lnTo>
                  <a:lnTo>
                    <a:pt x="764" y="301"/>
                  </a:lnTo>
                  <a:lnTo>
                    <a:pt x="764" y="301"/>
                  </a:lnTo>
                  <a:lnTo>
                    <a:pt x="764" y="299"/>
                  </a:lnTo>
                  <a:lnTo>
                    <a:pt x="766" y="296"/>
                  </a:lnTo>
                  <a:lnTo>
                    <a:pt x="768" y="294"/>
                  </a:lnTo>
                  <a:lnTo>
                    <a:pt x="768" y="287"/>
                  </a:lnTo>
                  <a:lnTo>
                    <a:pt x="771" y="284"/>
                  </a:lnTo>
                  <a:lnTo>
                    <a:pt x="773" y="284"/>
                  </a:lnTo>
                  <a:lnTo>
                    <a:pt x="776" y="282"/>
                  </a:lnTo>
                  <a:lnTo>
                    <a:pt x="776" y="282"/>
                  </a:lnTo>
                  <a:lnTo>
                    <a:pt x="778" y="282"/>
                  </a:lnTo>
                  <a:lnTo>
                    <a:pt x="776" y="280"/>
                  </a:lnTo>
                  <a:lnTo>
                    <a:pt x="776" y="280"/>
                  </a:lnTo>
                  <a:lnTo>
                    <a:pt x="773" y="280"/>
                  </a:lnTo>
                  <a:lnTo>
                    <a:pt x="773" y="280"/>
                  </a:lnTo>
                  <a:lnTo>
                    <a:pt x="771" y="282"/>
                  </a:lnTo>
                  <a:lnTo>
                    <a:pt x="771" y="277"/>
                  </a:lnTo>
                  <a:lnTo>
                    <a:pt x="768" y="272"/>
                  </a:lnTo>
                  <a:lnTo>
                    <a:pt x="768" y="272"/>
                  </a:lnTo>
                  <a:lnTo>
                    <a:pt x="766" y="272"/>
                  </a:lnTo>
                  <a:lnTo>
                    <a:pt x="764" y="270"/>
                  </a:lnTo>
                  <a:lnTo>
                    <a:pt x="764" y="268"/>
                  </a:lnTo>
                  <a:lnTo>
                    <a:pt x="764" y="265"/>
                  </a:lnTo>
                  <a:lnTo>
                    <a:pt x="764" y="265"/>
                  </a:lnTo>
                  <a:lnTo>
                    <a:pt x="766" y="265"/>
                  </a:lnTo>
                  <a:lnTo>
                    <a:pt x="766" y="263"/>
                  </a:lnTo>
                  <a:lnTo>
                    <a:pt x="766" y="263"/>
                  </a:lnTo>
                  <a:lnTo>
                    <a:pt x="766" y="261"/>
                  </a:lnTo>
                  <a:lnTo>
                    <a:pt x="766" y="258"/>
                  </a:lnTo>
                  <a:lnTo>
                    <a:pt x="768" y="258"/>
                  </a:lnTo>
                  <a:lnTo>
                    <a:pt x="778" y="254"/>
                  </a:lnTo>
                  <a:lnTo>
                    <a:pt x="780" y="251"/>
                  </a:lnTo>
                  <a:lnTo>
                    <a:pt x="780" y="249"/>
                  </a:lnTo>
                  <a:lnTo>
                    <a:pt x="783" y="249"/>
                  </a:lnTo>
                  <a:lnTo>
                    <a:pt x="783" y="246"/>
                  </a:lnTo>
                  <a:lnTo>
                    <a:pt x="785" y="249"/>
                  </a:lnTo>
                  <a:lnTo>
                    <a:pt x="787" y="249"/>
                  </a:lnTo>
                  <a:lnTo>
                    <a:pt x="787" y="246"/>
                  </a:lnTo>
                  <a:lnTo>
                    <a:pt x="790" y="246"/>
                  </a:lnTo>
                  <a:lnTo>
                    <a:pt x="790" y="246"/>
                  </a:lnTo>
                  <a:lnTo>
                    <a:pt x="792" y="246"/>
                  </a:lnTo>
                  <a:lnTo>
                    <a:pt x="794" y="246"/>
                  </a:lnTo>
                  <a:lnTo>
                    <a:pt x="794" y="251"/>
                  </a:lnTo>
                  <a:lnTo>
                    <a:pt x="797" y="254"/>
                  </a:lnTo>
                  <a:lnTo>
                    <a:pt x="797" y="254"/>
                  </a:lnTo>
                  <a:lnTo>
                    <a:pt x="799" y="256"/>
                  </a:lnTo>
                  <a:lnTo>
                    <a:pt x="802" y="251"/>
                  </a:lnTo>
                  <a:lnTo>
                    <a:pt x="809" y="251"/>
                  </a:lnTo>
                  <a:lnTo>
                    <a:pt x="818" y="244"/>
                  </a:lnTo>
                  <a:lnTo>
                    <a:pt x="818" y="242"/>
                  </a:lnTo>
                  <a:lnTo>
                    <a:pt x="818" y="235"/>
                  </a:lnTo>
                  <a:lnTo>
                    <a:pt x="816" y="223"/>
                  </a:lnTo>
                  <a:lnTo>
                    <a:pt x="813" y="216"/>
                  </a:lnTo>
                  <a:lnTo>
                    <a:pt x="813" y="216"/>
                  </a:lnTo>
                  <a:lnTo>
                    <a:pt x="816" y="213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06"/>
                  </a:lnTo>
                  <a:lnTo>
                    <a:pt x="820" y="204"/>
                  </a:lnTo>
                  <a:lnTo>
                    <a:pt x="820" y="202"/>
                  </a:lnTo>
                  <a:lnTo>
                    <a:pt x="823" y="199"/>
                  </a:lnTo>
                  <a:lnTo>
                    <a:pt x="823" y="199"/>
                  </a:lnTo>
                  <a:lnTo>
                    <a:pt x="825" y="202"/>
                  </a:lnTo>
                  <a:lnTo>
                    <a:pt x="825" y="202"/>
                  </a:lnTo>
                  <a:lnTo>
                    <a:pt x="825" y="204"/>
                  </a:lnTo>
                  <a:lnTo>
                    <a:pt x="825" y="206"/>
                  </a:lnTo>
                  <a:lnTo>
                    <a:pt x="825" y="206"/>
                  </a:lnTo>
                  <a:lnTo>
                    <a:pt x="828" y="206"/>
                  </a:lnTo>
                  <a:lnTo>
                    <a:pt x="828" y="206"/>
                  </a:lnTo>
                  <a:lnTo>
                    <a:pt x="830" y="206"/>
                  </a:lnTo>
                  <a:lnTo>
                    <a:pt x="832" y="209"/>
                  </a:lnTo>
                  <a:lnTo>
                    <a:pt x="832" y="209"/>
                  </a:lnTo>
                  <a:lnTo>
                    <a:pt x="835" y="209"/>
                  </a:lnTo>
                  <a:lnTo>
                    <a:pt x="837" y="209"/>
                  </a:lnTo>
                  <a:lnTo>
                    <a:pt x="842" y="209"/>
                  </a:lnTo>
                  <a:lnTo>
                    <a:pt x="844" y="209"/>
                  </a:lnTo>
                  <a:lnTo>
                    <a:pt x="844" y="209"/>
                  </a:lnTo>
                  <a:lnTo>
                    <a:pt x="846" y="213"/>
                  </a:lnTo>
                  <a:lnTo>
                    <a:pt x="849" y="213"/>
                  </a:lnTo>
                  <a:lnTo>
                    <a:pt x="849" y="213"/>
                  </a:lnTo>
                  <a:lnTo>
                    <a:pt x="851" y="211"/>
                  </a:lnTo>
                  <a:lnTo>
                    <a:pt x="854" y="211"/>
                  </a:lnTo>
                  <a:lnTo>
                    <a:pt x="858" y="211"/>
                  </a:lnTo>
                  <a:lnTo>
                    <a:pt x="865" y="213"/>
                  </a:lnTo>
                  <a:lnTo>
                    <a:pt x="865" y="211"/>
                  </a:lnTo>
                  <a:lnTo>
                    <a:pt x="868" y="211"/>
                  </a:lnTo>
                  <a:lnTo>
                    <a:pt x="868" y="209"/>
                  </a:lnTo>
                  <a:lnTo>
                    <a:pt x="868" y="211"/>
                  </a:lnTo>
                  <a:lnTo>
                    <a:pt x="868" y="211"/>
                  </a:lnTo>
                  <a:lnTo>
                    <a:pt x="870" y="213"/>
                  </a:lnTo>
                  <a:lnTo>
                    <a:pt x="872" y="216"/>
                  </a:lnTo>
                  <a:lnTo>
                    <a:pt x="875" y="216"/>
                  </a:lnTo>
                  <a:lnTo>
                    <a:pt x="877" y="216"/>
                  </a:lnTo>
                  <a:lnTo>
                    <a:pt x="877" y="216"/>
                  </a:lnTo>
                  <a:lnTo>
                    <a:pt x="880" y="216"/>
                  </a:lnTo>
                  <a:lnTo>
                    <a:pt x="880" y="213"/>
                  </a:lnTo>
                  <a:lnTo>
                    <a:pt x="880" y="213"/>
                  </a:lnTo>
                  <a:lnTo>
                    <a:pt x="882" y="216"/>
                  </a:lnTo>
                  <a:lnTo>
                    <a:pt x="884" y="216"/>
                  </a:lnTo>
                  <a:lnTo>
                    <a:pt x="887" y="216"/>
                  </a:lnTo>
                  <a:lnTo>
                    <a:pt x="887" y="218"/>
                  </a:lnTo>
                  <a:lnTo>
                    <a:pt x="889" y="218"/>
                  </a:lnTo>
                  <a:lnTo>
                    <a:pt x="889" y="218"/>
                  </a:lnTo>
                  <a:lnTo>
                    <a:pt x="889" y="220"/>
                  </a:lnTo>
                  <a:lnTo>
                    <a:pt x="889" y="220"/>
                  </a:lnTo>
                  <a:lnTo>
                    <a:pt x="889" y="220"/>
                  </a:lnTo>
                  <a:lnTo>
                    <a:pt x="889" y="220"/>
                  </a:lnTo>
                  <a:lnTo>
                    <a:pt x="887" y="223"/>
                  </a:lnTo>
                  <a:lnTo>
                    <a:pt x="887" y="223"/>
                  </a:lnTo>
                  <a:lnTo>
                    <a:pt x="884" y="223"/>
                  </a:lnTo>
                  <a:lnTo>
                    <a:pt x="884" y="223"/>
                  </a:lnTo>
                  <a:lnTo>
                    <a:pt x="884" y="223"/>
                  </a:lnTo>
                  <a:lnTo>
                    <a:pt x="882" y="225"/>
                  </a:lnTo>
                  <a:lnTo>
                    <a:pt x="882" y="225"/>
                  </a:lnTo>
                  <a:lnTo>
                    <a:pt x="880" y="225"/>
                  </a:lnTo>
                  <a:lnTo>
                    <a:pt x="880" y="225"/>
                  </a:lnTo>
                  <a:lnTo>
                    <a:pt x="877" y="225"/>
                  </a:lnTo>
                  <a:lnTo>
                    <a:pt x="877" y="223"/>
                  </a:lnTo>
                  <a:lnTo>
                    <a:pt x="875" y="223"/>
                  </a:lnTo>
                  <a:lnTo>
                    <a:pt x="872" y="225"/>
                  </a:lnTo>
                  <a:lnTo>
                    <a:pt x="872" y="225"/>
                  </a:lnTo>
                  <a:lnTo>
                    <a:pt x="868" y="225"/>
                  </a:lnTo>
                  <a:lnTo>
                    <a:pt x="865" y="225"/>
                  </a:lnTo>
                  <a:lnTo>
                    <a:pt x="865" y="228"/>
                  </a:lnTo>
                  <a:lnTo>
                    <a:pt x="865" y="228"/>
                  </a:lnTo>
                  <a:lnTo>
                    <a:pt x="865" y="230"/>
                  </a:lnTo>
                  <a:lnTo>
                    <a:pt x="865" y="230"/>
                  </a:lnTo>
                  <a:lnTo>
                    <a:pt x="865" y="230"/>
                  </a:lnTo>
                  <a:lnTo>
                    <a:pt x="865" y="232"/>
                  </a:lnTo>
                  <a:lnTo>
                    <a:pt x="865" y="232"/>
                  </a:lnTo>
                  <a:lnTo>
                    <a:pt x="865" y="235"/>
                  </a:lnTo>
                  <a:lnTo>
                    <a:pt x="865" y="235"/>
                  </a:lnTo>
                  <a:lnTo>
                    <a:pt x="865" y="237"/>
                  </a:lnTo>
                  <a:lnTo>
                    <a:pt x="865" y="242"/>
                  </a:lnTo>
                  <a:lnTo>
                    <a:pt x="865" y="244"/>
                  </a:lnTo>
                  <a:lnTo>
                    <a:pt x="863" y="249"/>
                  </a:lnTo>
                  <a:lnTo>
                    <a:pt x="863" y="251"/>
                  </a:lnTo>
                  <a:lnTo>
                    <a:pt x="863" y="254"/>
                  </a:lnTo>
                  <a:lnTo>
                    <a:pt x="865" y="254"/>
                  </a:lnTo>
                  <a:lnTo>
                    <a:pt x="868" y="256"/>
                  </a:lnTo>
                  <a:lnTo>
                    <a:pt x="868" y="258"/>
                  </a:lnTo>
                  <a:lnTo>
                    <a:pt x="875" y="261"/>
                  </a:lnTo>
                  <a:lnTo>
                    <a:pt x="875" y="261"/>
                  </a:lnTo>
                  <a:lnTo>
                    <a:pt x="877" y="263"/>
                  </a:lnTo>
                  <a:lnTo>
                    <a:pt x="877" y="265"/>
                  </a:lnTo>
                  <a:lnTo>
                    <a:pt x="880" y="268"/>
                  </a:lnTo>
                  <a:lnTo>
                    <a:pt x="880" y="270"/>
                  </a:lnTo>
                  <a:lnTo>
                    <a:pt x="880" y="270"/>
                  </a:lnTo>
                  <a:lnTo>
                    <a:pt x="877" y="272"/>
                  </a:lnTo>
                  <a:lnTo>
                    <a:pt x="877" y="272"/>
                  </a:lnTo>
                  <a:lnTo>
                    <a:pt x="877" y="275"/>
                  </a:lnTo>
                  <a:lnTo>
                    <a:pt x="877" y="275"/>
                  </a:lnTo>
                  <a:lnTo>
                    <a:pt x="880" y="282"/>
                  </a:lnTo>
                  <a:lnTo>
                    <a:pt x="880" y="284"/>
                  </a:lnTo>
                  <a:lnTo>
                    <a:pt x="880" y="284"/>
                  </a:lnTo>
                  <a:lnTo>
                    <a:pt x="880" y="287"/>
                  </a:lnTo>
                  <a:lnTo>
                    <a:pt x="880" y="289"/>
                  </a:lnTo>
                  <a:lnTo>
                    <a:pt x="880" y="289"/>
                  </a:lnTo>
                  <a:lnTo>
                    <a:pt x="877" y="289"/>
                  </a:lnTo>
                  <a:lnTo>
                    <a:pt x="872" y="291"/>
                  </a:lnTo>
                  <a:lnTo>
                    <a:pt x="868" y="291"/>
                  </a:lnTo>
                  <a:lnTo>
                    <a:pt x="865" y="291"/>
                  </a:lnTo>
                  <a:lnTo>
                    <a:pt x="865" y="294"/>
                  </a:lnTo>
                  <a:lnTo>
                    <a:pt x="868" y="299"/>
                  </a:lnTo>
                  <a:lnTo>
                    <a:pt x="868" y="301"/>
                  </a:lnTo>
                  <a:lnTo>
                    <a:pt x="870" y="303"/>
                  </a:lnTo>
                  <a:lnTo>
                    <a:pt x="882" y="315"/>
                  </a:lnTo>
                  <a:lnTo>
                    <a:pt x="882" y="315"/>
                  </a:lnTo>
                  <a:lnTo>
                    <a:pt x="882" y="315"/>
                  </a:lnTo>
                  <a:lnTo>
                    <a:pt x="887" y="317"/>
                  </a:lnTo>
                  <a:lnTo>
                    <a:pt x="891" y="322"/>
                  </a:lnTo>
                  <a:lnTo>
                    <a:pt x="894" y="322"/>
                  </a:lnTo>
                  <a:lnTo>
                    <a:pt x="894" y="322"/>
                  </a:lnTo>
                  <a:lnTo>
                    <a:pt x="898" y="322"/>
                  </a:lnTo>
                  <a:lnTo>
                    <a:pt x="898" y="322"/>
                  </a:lnTo>
                  <a:lnTo>
                    <a:pt x="901" y="322"/>
                  </a:lnTo>
                  <a:lnTo>
                    <a:pt x="906" y="320"/>
                  </a:lnTo>
                  <a:lnTo>
                    <a:pt x="908" y="320"/>
                  </a:lnTo>
                  <a:lnTo>
                    <a:pt x="910" y="322"/>
                  </a:lnTo>
                  <a:lnTo>
                    <a:pt x="913" y="322"/>
                  </a:lnTo>
                  <a:lnTo>
                    <a:pt x="915" y="322"/>
                  </a:lnTo>
                  <a:lnTo>
                    <a:pt x="915" y="322"/>
                  </a:lnTo>
                  <a:lnTo>
                    <a:pt x="922" y="322"/>
                  </a:lnTo>
                  <a:lnTo>
                    <a:pt x="927" y="322"/>
                  </a:lnTo>
                  <a:lnTo>
                    <a:pt x="929" y="322"/>
                  </a:lnTo>
                  <a:lnTo>
                    <a:pt x="929" y="322"/>
                  </a:lnTo>
                  <a:lnTo>
                    <a:pt x="929" y="322"/>
                  </a:lnTo>
                  <a:lnTo>
                    <a:pt x="932" y="320"/>
                  </a:lnTo>
                  <a:lnTo>
                    <a:pt x="932" y="320"/>
                  </a:lnTo>
                  <a:lnTo>
                    <a:pt x="934" y="320"/>
                  </a:lnTo>
                  <a:lnTo>
                    <a:pt x="936" y="320"/>
                  </a:lnTo>
                  <a:lnTo>
                    <a:pt x="936" y="317"/>
                  </a:lnTo>
                  <a:lnTo>
                    <a:pt x="936" y="317"/>
                  </a:lnTo>
                  <a:lnTo>
                    <a:pt x="936" y="313"/>
                  </a:lnTo>
                  <a:lnTo>
                    <a:pt x="936" y="310"/>
                  </a:lnTo>
                  <a:lnTo>
                    <a:pt x="936" y="310"/>
                  </a:lnTo>
                  <a:lnTo>
                    <a:pt x="939" y="308"/>
                  </a:lnTo>
                  <a:lnTo>
                    <a:pt x="939" y="306"/>
                  </a:lnTo>
                  <a:lnTo>
                    <a:pt x="941" y="303"/>
                  </a:lnTo>
                  <a:lnTo>
                    <a:pt x="941" y="303"/>
                  </a:lnTo>
                  <a:lnTo>
                    <a:pt x="946" y="301"/>
                  </a:lnTo>
                  <a:lnTo>
                    <a:pt x="951" y="301"/>
                  </a:lnTo>
                  <a:lnTo>
                    <a:pt x="965" y="308"/>
                  </a:lnTo>
                  <a:lnTo>
                    <a:pt x="965" y="308"/>
                  </a:lnTo>
                  <a:lnTo>
                    <a:pt x="965" y="310"/>
                  </a:lnTo>
                  <a:lnTo>
                    <a:pt x="965" y="313"/>
                  </a:lnTo>
                  <a:lnTo>
                    <a:pt x="965" y="315"/>
                  </a:lnTo>
                  <a:lnTo>
                    <a:pt x="967" y="315"/>
                  </a:lnTo>
                  <a:lnTo>
                    <a:pt x="967" y="317"/>
                  </a:lnTo>
                  <a:lnTo>
                    <a:pt x="969" y="317"/>
                  </a:lnTo>
                  <a:lnTo>
                    <a:pt x="969" y="317"/>
                  </a:lnTo>
                  <a:lnTo>
                    <a:pt x="972" y="317"/>
                  </a:lnTo>
                  <a:lnTo>
                    <a:pt x="974" y="317"/>
                  </a:lnTo>
                  <a:lnTo>
                    <a:pt x="974" y="317"/>
                  </a:lnTo>
                  <a:lnTo>
                    <a:pt x="977" y="317"/>
                  </a:lnTo>
                  <a:lnTo>
                    <a:pt x="977" y="317"/>
                  </a:lnTo>
                  <a:lnTo>
                    <a:pt x="977" y="320"/>
                  </a:lnTo>
                  <a:lnTo>
                    <a:pt x="974" y="325"/>
                  </a:lnTo>
                  <a:lnTo>
                    <a:pt x="974" y="327"/>
                  </a:lnTo>
                  <a:lnTo>
                    <a:pt x="972" y="329"/>
                  </a:lnTo>
                  <a:lnTo>
                    <a:pt x="972" y="329"/>
                  </a:lnTo>
                  <a:lnTo>
                    <a:pt x="967" y="334"/>
                  </a:lnTo>
                  <a:lnTo>
                    <a:pt x="967" y="334"/>
                  </a:lnTo>
                  <a:lnTo>
                    <a:pt x="967" y="336"/>
                  </a:lnTo>
                  <a:lnTo>
                    <a:pt x="967" y="336"/>
                  </a:lnTo>
                  <a:lnTo>
                    <a:pt x="969" y="341"/>
                  </a:lnTo>
                  <a:lnTo>
                    <a:pt x="972" y="343"/>
                  </a:lnTo>
                  <a:lnTo>
                    <a:pt x="972" y="346"/>
                  </a:lnTo>
                  <a:lnTo>
                    <a:pt x="972" y="346"/>
                  </a:lnTo>
                  <a:lnTo>
                    <a:pt x="969" y="348"/>
                  </a:lnTo>
                  <a:lnTo>
                    <a:pt x="969" y="348"/>
                  </a:lnTo>
                  <a:lnTo>
                    <a:pt x="972" y="355"/>
                  </a:lnTo>
                  <a:lnTo>
                    <a:pt x="972" y="358"/>
                  </a:lnTo>
                  <a:lnTo>
                    <a:pt x="969" y="362"/>
                  </a:lnTo>
                  <a:lnTo>
                    <a:pt x="969" y="365"/>
                  </a:lnTo>
                  <a:lnTo>
                    <a:pt x="967" y="367"/>
                  </a:lnTo>
                  <a:lnTo>
                    <a:pt x="967" y="367"/>
                  </a:lnTo>
                  <a:lnTo>
                    <a:pt x="965" y="369"/>
                  </a:lnTo>
                  <a:lnTo>
                    <a:pt x="965" y="369"/>
                  </a:lnTo>
                  <a:lnTo>
                    <a:pt x="965" y="372"/>
                  </a:lnTo>
                  <a:lnTo>
                    <a:pt x="965" y="377"/>
                  </a:lnTo>
                  <a:lnTo>
                    <a:pt x="965" y="377"/>
                  </a:lnTo>
                  <a:lnTo>
                    <a:pt x="962" y="379"/>
                  </a:lnTo>
                  <a:lnTo>
                    <a:pt x="962" y="379"/>
                  </a:lnTo>
                  <a:lnTo>
                    <a:pt x="960" y="381"/>
                  </a:lnTo>
                  <a:lnTo>
                    <a:pt x="960" y="381"/>
                  </a:lnTo>
                  <a:lnTo>
                    <a:pt x="960" y="381"/>
                  </a:lnTo>
                  <a:lnTo>
                    <a:pt x="960" y="384"/>
                  </a:lnTo>
                  <a:lnTo>
                    <a:pt x="960" y="386"/>
                  </a:lnTo>
                  <a:lnTo>
                    <a:pt x="960" y="386"/>
                  </a:lnTo>
                  <a:lnTo>
                    <a:pt x="960" y="388"/>
                  </a:lnTo>
                  <a:lnTo>
                    <a:pt x="960" y="388"/>
                  </a:lnTo>
                  <a:lnTo>
                    <a:pt x="958" y="388"/>
                  </a:lnTo>
                  <a:lnTo>
                    <a:pt x="958" y="391"/>
                  </a:lnTo>
                  <a:lnTo>
                    <a:pt x="958" y="391"/>
                  </a:lnTo>
                  <a:lnTo>
                    <a:pt x="955" y="393"/>
                  </a:lnTo>
                  <a:lnTo>
                    <a:pt x="955" y="393"/>
                  </a:lnTo>
                  <a:lnTo>
                    <a:pt x="955" y="393"/>
                  </a:lnTo>
                  <a:lnTo>
                    <a:pt x="955" y="393"/>
                  </a:lnTo>
                  <a:lnTo>
                    <a:pt x="953" y="393"/>
                  </a:lnTo>
                  <a:lnTo>
                    <a:pt x="953" y="393"/>
                  </a:lnTo>
                  <a:lnTo>
                    <a:pt x="948" y="391"/>
                  </a:lnTo>
                  <a:lnTo>
                    <a:pt x="943" y="388"/>
                  </a:lnTo>
                  <a:lnTo>
                    <a:pt x="941" y="388"/>
                  </a:lnTo>
                  <a:lnTo>
                    <a:pt x="939" y="388"/>
                  </a:lnTo>
                  <a:lnTo>
                    <a:pt x="936" y="391"/>
                  </a:lnTo>
                  <a:lnTo>
                    <a:pt x="936" y="391"/>
                  </a:lnTo>
                  <a:lnTo>
                    <a:pt x="932" y="393"/>
                  </a:lnTo>
                  <a:lnTo>
                    <a:pt x="932" y="393"/>
                  </a:lnTo>
                  <a:lnTo>
                    <a:pt x="925" y="395"/>
                  </a:lnTo>
                  <a:lnTo>
                    <a:pt x="922" y="395"/>
                  </a:lnTo>
                  <a:lnTo>
                    <a:pt x="922" y="395"/>
                  </a:lnTo>
                  <a:lnTo>
                    <a:pt x="922" y="395"/>
                  </a:lnTo>
                  <a:lnTo>
                    <a:pt x="917" y="398"/>
                  </a:lnTo>
                  <a:lnTo>
                    <a:pt x="915" y="398"/>
                  </a:lnTo>
                  <a:lnTo>
                    <a:pt x="915" y="398"/>
                  </a:lnTo>
                  <a:lnTo>
                    <a:pt x="913" y="398"/>
                  </a:lnTo>
                  <a:lnTo>
                    <a:pt x="913" y="395"/>
                  </a:lnTo>
                  <a:lnTo>
                    <a:pt x="910" y="395"/>
                  </a:lnTo>
                  <a:lnTo>
                    <a:pt x="908" y="393"/>
                  </a:lnTo>
                  <a:lnTo>
                    <a:pt x="908" y="393"/>
                  </a:lnTo>
                  <a:lnTo>
                    <a:pt x="908" y="393"/>
                  </a:lnTo>
                  <a:lnTo>
                    <a:pt x="908" y="393"/>
                  </a:lnTo>
                  <a:lnTo>
                    <a:pt x="906" y="393"/>
                  </a:lnTo>
                  <a:lnTo>
                    <a:pt x="906" y="393"/>
                  </a:lnTo>
                  <a:lnTo>
                    <a:pt x="903" y="393"/>
                  </a:lnTo>
                  <a:lnTo>
                    <a:pt x="901" y="393"/>
                  </a:lnTo>
                  <a:lnTo>
                    <a:pt x="901" y="393"/>
                  </a:lnTo>
                  <a:lnTo>
                    <a:pt x="898" y="393"/>
                  </a:lnTo>
                  <a:lnTo>
                    <a:pt x="898" y="391"/>
                  </a:lnTo>
                  <a:lnTo>
                    <a:pt x="898" y="391"/>
                  </a:lnTo>
                  <a:lnTo>
                    <a:pt x="896" y="391"/>
                  </a:lnTo>
                  <a:lnTo>
                    <a:pt x="887" y="391"/>
                  </a:lnTo>
                  <a:lnTo>
                    <a:pt x="884" y="391"/>
                  </a:lnTo>
                  <a:lnTo>
                    <a:pt x="880" y="388"/>
                  </a:lnTo>
                  <a:lnTo>
                    <a:pt x="877" y="388"/>
                  </a:lnTo>
                  <a:lnTo>
                    <a:pt x="875" y="388"/>
                  </a:lnTo>
                  <a:lnTo>
                    <a:pt x="875" y="388"/>
                  </a:lnTo>
                  <a:lnTo>
                    <a:pt x="870" y="386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63" y="377"/>
                  </a:lnTo>
                  <a:lnTo>
                    <a:pt x="861" y="369"/>
                  </a:lnTo>
                  <a:lnTo>
                    <a:pt x="861" y="369"/>
                  </a:lnTo>
                  <a:lnTo>
                    <a:pt x="861" y="369"/>
                  </a:lnTo>
                  <a:lnTo>
                    <a:pt x="861" y="369"/>
                  </a:lnTo>
                  <a:lnTo>
                    <a:pt x="858" y="369"/>
                  </a:lnTo>
                  <a:lnTo>
                    <a:pt x="858" y="369"/>
                  </a:lnTo>
                  <a:lnTo>
                    <a:pt x="856" y="369"/>
                  </a:lnTo>
                  <a:lnTo>
                    <a:pt x="856" y="372"/>
                  </a:lnTo>
                  <a:lnTo>
                    <a:pt x="854" y="372"/>
                  </a:lnTo>
                  <a:lnTo>
                    <a:pt x="846" y="377"/>
                  </a:lnTo>
                  <a:lnTo>
                    <a:pt x="846" y="377"/>
                  </a:lnTo>
                  <a:lnTo>
                    <a:pt x="844" y="379"/>
                  </a:lnTo>
                  <a:lnTo>
                    <a:pt x="844" y="381"/>
                  </a:lnTo>
                  <a:lnTo>
                    <a:pt x="844" y="384"/>
                  </a:lnTo>
                  <a:lnTo>
                    <a:pt x="844" y="384"/>
                  </a:lnTo>
                  <a:lnTo>
                    <a:pt x="844" y="384"/>
                  </a:lnTo>
                  <a:lnTo>
                    <a:pt x="842" y="386"/>
                  </a:lnTo>
                  <a:lnTo>
                    <a:pt x="837" y="386"/>
                  </a:lnTo>
                  <a:lnTo>
                    <a:pt x="837" y="386"/>
                  </a:lnTo>
                  <a:lnTo>
                    <a:pt x="835" y="386"/>
                  </a:lnTo>
                  <a:lnTo>
                    <a:pt x="835" y="386"/>
                  </a:lnTo>
                  <a:lnTo>
                    <a:pt x="832" y="384"/>
                  </a:lnTo>
                  <a:lnTo>
                    <a:pt x="832" y="381"/>
                  </a:lnTo>
                  <a:lnTo>
                    <a:pt x="830" y="381"/>
                  </a:lnTo>
                  <a:lnTo>
                    <a:pt x="828" y="379"/>
                  </a:lnTo>
                  <a:lnTo>
                    <a:pt x="823" y="377"/>
                  </a:lnTo>
                  <a:lnTo>
                    <a:pt x="820" y="374"/>
                  </a:lnTo>
                  <a:lnTo>
                    <a:pt x="820" y="372"/>
                  </a:lnTo>
                  <a:lnTo>
                    <a:pt x="818" y="369"/>
                  </a:lnTo>
                  <a:lnTo>
                    <a:pt x="816" y="367"/>
                  </a:lnTo>
                  <a:lnTo>
                    <a:pt x="816" y="367"/>
                  </a:lnTo>
                  <a:lnTo>
                    <a:pt x="816" y="367"/>
                  </a:lnTo>
                  <a:lnTo>
                    <a:pt x="816" y="365"/>
                  </a:lnTo>
                  <a:lnTo>
                    <a:pt x="813" y="365"/>
                  </a:lnTo>
                  <a:lnTo>
                    <a:pt x="813" y="365"/>
                  </a:lnTo>
                  <a:lnTo>
                    <a:pt x="811" y="365"/>
                  </a:lnTo>
                  <a:lnTo>
                    <a:pt x="809" y="365"/>
                  </a:lnTo>
                  <a:lnTo>
                    <a:pt x="809" y="365"/>
                  </a:lnTo>
                  <a:lnTo>
                    <a:pt x="806" y="365"/>
                  </a:lnTo>
                  <a:lnTo>
                    <a:pt x="806" y="365"/>
                  </a:lnTo>
                  <a:lnTo>
                    <a:pt x="804" y="367"/>
                  </a:lnTo>
                  <a:lnTo>
                    <a:pt x="804" y="367"/>
                  </a:lnTo>
                  <a:lnTo>
                    <a:pt x="799" y="374"/>
                  </a:lnTo>
                  <a:lnTo>
                    <a:pt x="794" y="379"/>
                  </a:lnTo>
                  <a:lnTo>
                    <a:pt x="790" y="379"/>
                  </a:lnTo>
                  <a:lnTo>
                    <a:pt x="778" y="391"/>
                  </a:lnTo>
                  <a:lnTo>
                    <a:pt x="773" y="393"/>
                  </a:lnTo>
                  <a:lnTo>
                    <a:pt x="768" y="395"/>
                  </a:lnTo>
                  <a:lnTo>
                    <a:pt x="766" y="395"/>
                  </a:lnTo>
                  <a:lnTo>
                    <a:pt x="766" y="395"/>
                  </a:lnTo>
                  <a:lnTo>
                    <a:pt x="764" y="398"/>
                  </a:lnTo>
                  <a:lnTo>
                    <a:pt x="764" y="398"/>
                  </a:lnTo>
                  <a:lnTo>
                    <a:pt x="764" y="398"/>
                  </a:lnTo>
                  <a:lnTo>
                    <a:pt x="764" y="400"/>
                  </a:lnTo>
                  <a:lnTo>
                    <a:pt x="766" y="403"/>
                  </a:lnTo>
                  <a:lnTo>
                    <a:pt x="768" y="407"/>
                  </a:lnTo>
                  <a:lnTo>
                    <a:pt x="771" y="405"/>
                  </a:lnTo>
                  <a:lnTo>
                    <a:pt x="773" y="405"/>
                  </a:lnTo>
                  <a:lnTo>
                    <a:pt x="773" y="403"/>
                  </a:lnTo>
                  <a:lnTo>
                    <a:pt x="776" y="403"/>
                  </a:lnTo>
                  <a:lnTo>
                    <a:pt x="776" y="403"/>
                  </a:lnTo>
                  <a:lnTo>
                    <a:pt x="776" y="405"/>
                  </a:lnTo>
                  <a:lnTo>
                    <a:pt x="778" y="405"/>
                  </a:lnTo>
                  <a:lnTo>
                    <a:pt x="778" y="405"/>
                  </a:lnTo>
                  <a:lnTo>
                    <a:pt x="778" y="407"/>
                  </a:lnTo>
                  <a:lnTo>
                    <a:pt x="780" y="410"/>
                  </a:lnTo>
                  <a:lnTo>
                    <a:pt x="780" y="410"/>
                  </a:lnTo>
                  <a:lnTo>
                    <a:pt x="780" y="412"/>
                  </a:lnTo>
                  <a:lnTo>
                    <a:pt x="780" y="412"/>
                  </a:lnTo>
                  <a:lnTo>
                    <a:pt x="780" y="412"/>
                  </a:lnTo>
                  <a:lnTo>
                    <a:pt x="780" y="412"/>
                  </a:lnTo>
                  <a:lnTo>
                    <a:pt x="780" y="414"/>
                  </a:lnTo>
                  <a:lnTo>
                    <a:pt x="783" y="414"/>
                  </a:lnTo>
                  <a:lnTo>
                    <a:pt x="783" y="417"/>
                  </a:lnTo>
                  <a:lnTo>
                    <a:pt x="783" y="417"/>
                  </a:lnTo>
                  <a:lnTo>
                    <a:pt x="783" y="417"/>
                  </a:lnTo>
                  <a:lnTo>
                    <a:pt x="783" y="419"/>
                  </a:lnTo>
                  <a:lnTo>
                    <a:pt x="783" y="419"/>
                  </a:lnTo>
                  <a:lnTo>
                    <a:pt x="783" y="419"/>
                  </a:lnTo>
                  <a:lnTo>
                    <a:pt x="783" y="422"/>
                  </a:lnTo>
                  <a:lnTo>
                    <a:pt x="783" y="422"/>
                  </a:lnTo>
                  <a:lnTo>
                    <a:pt x="783" y="424"/>
                  </a:lnTo>
                  <a:lnTo>
                    <a:pt x="783" y="424"/>
                  </a:lnTo>
                  <a:lnTo>
                    <a:pt x="783" y="426"/>
                  </a:lnTo>
                  <a:lnTo>
                    <a:pt x="783" y="426"/>
                  </a:lnTo>
                  <a:lnTo>
                    <a:pt x="783" y="429"/>
                  </a:lnTo>
                  <a:lnTo>
                    <a:pt x="780" y="429"/>
                  </a:lnTo>
                  <a:lnTo>
                    <a:pt x="778" y="429"/>
                  </a:lnTo>
                  <a:lnTo>
                    <a:pt x="778" y="429"/>
                  </a:lnTo>
                  <a:lnTo>
                    <a:pt x="776" y="429"/>
                  </a:lnTo>
                  <a:lnTo>
                    <a:pt x="776" y="429"/>
                  </a:lnTo>
                  <a:lnTo>
                    <a:pt x="776" y="431"/>
                  </a:lnTo>
                  <a:lnTo>
                    <a:pt x="776" y="431"/>
                  </a:lnTo>
                  <a:lnTo>
                    <a:pt x="776" y="431"/>
                  </a:lnTo>
                  <a:lnTo>
                    <a:pt x="773" y="431"/>
                  </a:lnTo>
                  <a:lnTo>
                    <a:pt x="773" y="433"/>
                  </a:lnTo>
                  <a:lnTo>
                    <a:pt x="773" y="433"/>
                  </a:lnTo>
                  <a:lnTo>
                    <a:pt x="773" y="436"/>
                  </a:lnTo>
                  <a:lnTo>
                    <a:pt x="773" y="438"/>
                  </a:lnTo>
                  <a:lnTo>
                    <a:pt x="773" y="443"/>
                  </a:lnTo>
                  <a:lnTo>
                    <a:pt x="773" y="443"/>
                  </a:lnTo>
                  <a:lnTo>
                    <a:pt x="776" y="445"/>
                  </a:lnTo>
                  <a:lnTo>
                    <a:pt x="776" y="445"/>
                  </a:lnTo>
                  <a:lnTo>
                    <a:pt x="776" y="445"/>
                  </a:lnTo>
                  <a:lnTo>
                    <a:pt x="776" y="445"/>
                  </a:lnTo>
                  <a:lnTo>
                    <a:pt x="778" y="445"/>
                  </a:lnTo>
                  <a:lnTo>
                    <a:pt x="778" y="445"/>
                  </a:lnTo>
                  <a:lnTo>
                    <a:pt x="780" y="445"/>
                  </a:lnTo>
                  <a:lnTo>
                    <a:pt x="780" y="445"/>
                  </a:lnTo>
                  <a:lnTo>
                    <a:pt x="778" y="450"/>
                  </a:lnTo>
                  <a:lnTo>
                    <a:pt x="778" y="452"/>
                  </a:lnTo>
                  <a:lnTo>
                    <a:pt x="776" y="455"/>
                  </a:lnTo>
                  <a:lnTo>
                    <a:pt x="776" y="457"/>
                  </a:lnTo>
                  <a:lnTo>
                    <a:pt x="776" y="459"/>
                  </a:lnTo>
                  <a:lnTo>
                    <a:pt x="776" y="459"/>
                  </a:lnTo>
                  <a:lnTo>
                    <a:pt x="776" y="462"/>
                  </a:lnTo>
                  <a:lnTo>
                    <a:pt x="778" y="464"/>
                  </a:lnTo>
                  <a:lnTo>
                    <a:pt x="778" y="464"/>
                  </a:lnTo>
                  <a:lnTo>
                    <a:pt x="778" y="466"/>
                  </a:lnTo>
                  <a:lnTo>
                    <a:pt x="783" y="471"/>
                  </a:lnTo>
                  <a:lnTo>
                    <a:pt x="785" y="474"/>
                  </a:lnTo>
                  <a:lnTo>
                    <a:pt x="787" y="476"/>
                  </a:lnTo>
                  <a:lnTo>
                    <a:pt x="790" y="476"/>
                  </a:lnTo>
                  <a:lnTo>
                    <a:pt x="792" y="476"/>
                  </a:lnTo>
                  <a:lnTo>
                    <a:pt x="802" y="478"/>
                  </a:lnTo>
                  <a:lnTo>
                    <a:pt x="804" y="481"/>
                  </a:lnTo>
                  <a:lnTo>
                    <a:pt x="804" y="481"/>
                  </a:lnTo>
                  <a:lnTo>
                    <a:pt x="806" y="481"/>
                  </a:lnTo>
                  <a:lnTo>
                    <a:pt x="806" y="478"/>
                  </a:lnTo>
                  <a:lnTo>
                    <a:pt x="806" y="478"/>
                  </a:lnTo>
                  <a:lnTo>
                    <a:pt x="809" y="478"/>
                  </a:lnTo>
                  <a:lnTo>
                    <a:pt x="809" y="476"/>
                  </a:lnTo>
                  <a:lnTo>
                    <a:pt x="809" y="474"/>
                  </a:lnTo>
                  <a:lnTo>
                    <a:pt x="811" y="471"/>
                  </a:lnTo>
                  <a:lnTo>
                    <a:pt x="813" y="471"/>
                  </a:lnTo>
                  <a:lnTo>
                    <a:pt x="816" y="466"/>
                  </a:lnTo>
                  <a:lnTo>
                    <a:pt x="818" y="466"/>
                  </a:lnTo>
                  <a:lnTo>
                    <a:pt x="818" y="466"/>
                  </a:lnTo>
                  <a:lnTo>
                    <a:pt x="820" y="466"/>
                  </a:lnTo>
                  <a:lnTo>
                    <a:pt x="820" y="464"/>
                  </a:lnTo>
                  <a:lnTo>
                    <a:pt x="820" y="464"/>
                  </a:lnTo>
                  <a:lnTo>
                    <a:pt x="823" y="466"/>
                  </a:lnTo>
                  <a:lnTo>
                    <a:pt x="823" y="466"/>
                  </a:lnTo>
                  <a:lnTo>
                    <a:pt x="823" y="466"/>
                  </a:lnTo>
                  <a:lnTo>
                    <a:pt x="830" y="471"/>
                  </a:lnTo>
                  <a:lnTo>
                    <a:pt x="830" y="471"/>
                  </a:lnTo>
                  <a:lnTo>
                    <a:pt x="830" y="471"/>
                  </a:lnTo>
                  <a:lnTo>
                    <a:pt x="842" y="471"/>
                  </a:lnTo>
                  <a:lnTo>
                    <a:pt x="842" y="471"/>
                  </a:lnTo>
                  <a:lnTo>
                    <a:pt x="842" y="471"/>
                  </a:lnTo>
                  <a:lnTo>
                    <a:pt x="844" y="471"/>
                  </a:lnTo>
                  <a:lnTo>
                    <a:pt x="844" y="471"/>
                  </a:lnTo>
                  <a:lnTo>
                    <a:pt x="844" y="471"/>
                  </a:lnTo>
                  <a:lnTo>
                    <a:pt x="846" y="471"/>
                  </a:lnTo>
                  <a:lnTo>
                    <a:pt x="846" y="471"/>
                  </a:lnTo>
                  <a:lnTo>
                    <a:pt x="849" y="466"/>
                  </a:lnTo>
                  <a:lnTo>
                    <a:pt x="849" y="466"/>
                  </a:lnTo>
                  <a:lnTo>
                    <a:pt x="849" y="466"/>
                  </a:lnTo>
                  <a:lnTo>
                    <a:pt x="851" y="464"/>
                  </a:lnTo>
                  <a:lnTo>
                    <a:pt x="851" y="464"/>
                  </a:lnTo>
                  <a:lnTo>
                    <a:pt x="851" y="464"/>
                  </a:lnTo>
                  <a:lnTo>
                    <a:pt x="851" y="462"/>
                  </a:lnTo>
                  <a:lnTo>
                    <a:pt x="854" y="462"/>
                  </a:lnTo>
                  <a:lnTo>
                    <a:pt x="854" y="464"/>
                  </a:lnTo>
                  <a:lnTo>
                    <a:pt x="854" y="464"/>
                  </a:lnTo>
                  <a:lnTo>
                    <a:pt x="856" y="464"/>
                  </a:lnTo>
                  <a:lnTo>
                    <a:pt x="856" y="464"/>
                  </a:lnTo>
                  <a:lnTo>
                    <a:pt x="856" y="464"/>
                  </a:lnTo>
                  <a:lnTo>
                    <a:pt x="858" y="471"/>
                  </a:lnTo>
                  <a:lnTo>
                    <a:pt x="858" y="471"/>
                  </a:lnTo>
                  <a:lnTo>
                    <a:pt x="858" y="474"/>
                  </a:lnTo>
                  <a:lnTo>
                    <a:pt x="858" y="476"/>
                  </a:lnTo>
                  <a:lnTo>
                    <a:pt x="858" y="476"/>
                  </a:lnTo>
                  <a:lnTo>
                    <a:pt x="858" y="478"/>
                  </a:lnTo>
                  <a:lnTo>
                    <a:pt x="858" y="478"/>
                  </a:lnTo>
                  <a:lnTo>
                    <a:pt x="861" y="481"/>
                  </a:lnTo>
                  <a:lnTo>
                    <a:pt x="861" y="481"/>
                  </a:lnTo>
                  <a:lnTo>
                    <a:pt x="861" y="481"/>
                  </a:lnTo>
                  <a:lnTo>
                    <a:pt x="861" y="481"/>
                  </a:lnTo>
                  <a:lnTo>
                    <a:pt x="863" y="481"/>
                  </a:lnTo>
                  <a:lnTo>
                    <a:pt x="863" y="481"/>
                  </a:lnTo>
                  <a:lnTo>
                    <a:pt x="865" y="481"/>
                  </a:lnTo>
                  <a:lnTo>
                    <a:pt x="865" y="481"/>
                  </a:lnTo>
                  <a:lnTo>
                    <a:pt x="868" y="483"/>
                  </a:lnTo>
                  <a:lnTo>
                    <a:pt x="868" y="483"/>
                  </a:lnTo>
                  <a:lnTo>
                    <a:pt x="868" y="483"/>
                  </a:lnTo>
                  <a:lnTo>
                    <a:pt x="868" y="483"/>
                  </a:lnTo>
                  <a:lnTo>
                    <a:pt x="870" y="485"/>
                  </a:lnTo>
                  <a:lnTo>
                    <a:pt x="870" y="485"/>
                  </a:lnTo>
                  <a:lnTo>
                    <a:pt x="870" y="485"/>
                  </a:lnTo>
                  <a:lnTo>
                    <a:pt x="870" y="485"/>
                  </a:lnTo>
                  <a:lnTo>
                    <a:pt x="870" y="488"/>
                  </a:lnTo>
                  <a:lnTo>
                    <a:pt x="870" y="488"/>
                  </a:lnTo>
                  <a:lnTo>
                    <a:pt x="870" y="490"/>
                  </a:lnTo>
                  <a:lnTo>
                    <a:pt x="872" y="492"/>
                  </a:lnTo>
                  <a:lnTo>
                    <a:pt x="875" y="495"/>
                  </a:lnTo>
                  <a:lnTo>
                    <a:pt x="875" y="495"/>
                  </a:lnTo>
                  <a:lnTo>
                    <a:pt x="875" y="495"/>
                  </a:lnTo>
                  <a:lnTo>
                    <a:pt x="875" y="495"/>
                  </a:lnTo>
                  <a:lnTo>
                    <a:pt x="875" y="497"/>
                  </a:lnTo>
                  <a:lnTo>
                    <a:pt x="875" y="497"/>
                  </a:lnTo>
                  <a:lnTo>
                    <a:pt x="875" y="500"/>
                  </a:lnTo>
                  <a:lnTo>
                    <a:pt x="875" y="502"/>
                  </a:lnTo>
                  <a:lnTo>
                    <a:pt x="875" y="502"/>
                  </a:lnTo>
                  <a:lnTo>
                    <a:pt x="875" y="502"/>
                  </a:lnTo>
                  <a:lnTo>
                    <a:pt x="877" y="504"/>
                  </a:lnTo>
                  <a:lnTo>
                    <a:pt x="877" y="504"/>
                  </a:lnTo>
                  <a:lnTo>
                    <a:pt x="877" y="504"/>
                  </a:lnTo>
                  <a:lnTo>
                    <a:pt x="877" y="509"/>
                  </a:lnTo>
                  <a:lnTo>
                    <a:pt x="877" y="509"/>
                  </a:lnTo>
                  <a:lnTo>
                    <a:pt x="880" y="511"/>
                  </a:lnTo>
                  <a:lnTo>
                    <a:pt x="880" y="511"/>
                  </a:lnTo>
                  <a:lnTo>
                    <a:pt x="880" y="511"/>
                  </a:lnTo>
                  <a:lnTo>
                    <a:pt x="880" y="511"/>
                  </a:lnTo>
                  <a:lnTo>
                    <a:pt x="880" y="511"/>
                  </a:lnTo>
                  <a:lnTo>
                    <a:pt x="877" y="511"/>
                  </a:lnTo>
                  <a:lnTo>
                    <a:pt x="877" y="511"/>
                  </a:lnTo>
                  <a:lnTo>
                    <a:pt x="877" y="514"/>
                  </a:lnTo>
                  <a:lnTo>
                    <a:pt x="877" y="514"/>
                  </a:lnTo>
                  <a:lnTo>
                    <a:pt x="875" y="514"/>
                  </a:lnTo>
                  <a:lnTo>
                    <a:pt x="875" y="516"/>
                  </a:lnTo>
                  <a:lnTo>
                    <a:pt x="875" y="516"/>
                  </a:lnTo>
                  <a:lnTo>
                    <a:pt x="872" y="516"/>
                  </a:lnTo>
                  <a:lnTo>
                    <a:pt x="870" y="516"/>
                  </a:lnTo>
                  <a:lnTo>
                    <a:pt x="863" y="521"/>
                  </a:lnTo>
                  <a:lnTo>
                    <a:pt x="861" y="523"/>
                  </a:lnTo>
                  <a:lnTo>
                    <a:pt x="861" y="523"/>
                  </a:lnTo>
                  <a:lnTo>
                    <a:pt x="861" y="526"/>
                  </a:lnTo>
                  <a:lnTo>
                    <a:pt x="861" y="528"/>
                  </a:lnTo>
                  <a:lnTo>
                    <a:pt x="858" y="533"/>
                  </a:lnTo>
                  <a:lnTo>
                    <a:pt x="858" y="533"/>
                  </a:lnTo>
                  <a:lnTo>
                    <a:pt x="858" y="533"/>
                  </a:lnTo>
                  <a:lnTo>
                    <a:pt x="856" y="535"/>
                  </a:lnTo>
                  <a:lnTo>
                    <a:pt x="856" y="535"/>
                  </a:lnTo>
                  <a:lnTo>
                    <a:pt x="856" y="537"/>
                  </a:lnTo>
                  <a:lnTo>
                    <a:pt x="856" y="537"/>
                  </a:lnTo>
                  <a:lnTo>
                    <a:pt x="856" y="540"/>
                  </a:lnTo>
                  <a:lnTo>
                    <a:pt x="856" y="542"/>
                  </a:lnTo>
                  <a:lnTo>
                    <a:pt x="856" y="542"/>
                  </a:lnTo>
                  <a:lnTo>
                    <a:pt x="856" y="542"/>
                  </a:lnTo>
                  <a:lnTo>
                    <a:pt x="856" y="545"/>
                  </a:lnTo>
                  <a:lnTo>
                    <a:pt x="854" y="547"/>
                  </a:lnTo>
                  <a:lnTo>
                    <a:pt x="854" y="547"/>
                  </a:lnTo>
                  <a:lnTo>
                    <a:pt x="854" y="549"/>
                  </a:lnTo>
                  <a:lnTo>
                    <a:pt x="854" y="552"/>
                  </a:lnTo>
                  <a:lnTo>
                    <a:pt x="854" y="552"/>
                  </a:lnTo>
                  <a:lnTo>
                    <a:pt x="846" y="559"/>
                  </a:lnTo>
                  <a:lnTo>
                    <a:pt x="846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39" y="561"/>
                  </a:lnTo>
                  <a:lnTo>
                    <a:pt x="837" y="561"/>
                  </a:lnTo>
                  <a:lnTo>
                    <a:pt x="837" y="561"/>
                  </a:lnTo>
                  <a:lnTo>
                    <a:pt x="839" y="563"/>
                  </a:lnTo>
                  <a:lnTo>
                    <a:pt x="839" y="563"/>
                  </a:lnTo>
                  <a:lnTo>
                    <a:pt x="839" y="566"/>
                  </a:lnTo>
                  <a:lnTo>
                    <a:pt x="839" y="566"/>
                  </a:lnTo>
                  <a:lnTo>
                    <a:pt x="842" y="566"/>
                  </a:lnTo>
                  <a:lnTo>
                    <a:pt x="842" y="566"/>
                  </a:lnTo>
                  <a:lnTo>
                    <a:pt x="842" y="568"/>
                  </a:lnTo>
                  <a:lnTo>
                    <a:pt x="842" y="571"/>
                  </a:lnTo>
                  <a:lnTo>
                    <a:pt x="839" y="573"/>
                  </a:lnTo>
                  <a:lnTo>
                    <a:pt x="839" y="573"/>
                  </a:lnTo>
                  <a:lnTo>
                    <a:pt x="837" y="580"/>
                  </a:lnTo>
                  <a:lnTo>
                    <a:pt x="835" y="582"/>
                  </a:lnTo>
                  <a:lnTo>
                    <a:pt x="835" y="582"/>
                  </a:lnTo>
                  <a:lnTo>
                    <a:pt x="835" y="585"/>
                  </a:lnTo>
                  <a:lnTo>
                    <a:pt x="835" y="585"/>
                  </a:lnTo>
                  <a:lnTo>
                    <a:pt x="832" y="585"/>
                  </a:lnTo>
                  <a:lnTo>
                    <a:pt x="832" y="585"/>
                  </a:lnTo>
                  <a:lnTo>
                    <a:pt x="832" y="585"/>
                  </a:lnTo>
                  <a:lnTo>
                    <a:pt x="830" y="585"/>
                  </a:lnTo>
                  <a:lnTo>
                    <a:pt x="830" y="585"/>
                  </a:lnTo>
                  <a:lnTo>
                    <a:pt x="828" y="582"/>
                  </a:lnTo>
                  <a:lnTo>
                    <a:pt x="825" y="582"/>
                  </a:lnTo>
                  <a:lnTo>
                    <a:pt x="825" y="582"/>
                  </a:lnTo>
                  <a:lnTo>
                    <a:pt x="825" y="582"/>
                  </a:lnTo>
                  <a:lnTo>
                    <a:pt x="825" y="582"/>
                  </a:lnTo>
                  <a:lnTo>
                    <a:pt x="825" y="582"/>
                  </a:lnTo>
                  <a:lnTo>
                    <a:pt x="825" y="585"/>
                  </a:lnTo>
                  <a:lnTo>
                    <a:pt x="825" y="589"/>
                  </a:lnTo>
                  <a:lnTo>
                    <a:pt x="825" y="592"/>
                  </a:lnTo>
                  <a:lnTo>
                    <a:pt x="825" y="592"/>
                  </a:lnTo>
                  <a:lnTo>
                    <a:pt x="823" y="594"/>
                  </a:lnTo>
                  <a:lnTo>
                    <a:pt x="823" y="594"/>
                  </a:lnTo>
                  <a:lnTo>
                    <a:pt x="823" y="597"/>
                  </a:lnTo>
                  <a:lnTo>
                    <a:pt x="825" y="597"/>
                  </a:lnTo>
                  <a:lnTo>
                    <a:pt x="825" y="599"/>
                  </a:lnTo>
                  <a:lnTo>
                    <a:pt x="828" y="601"/>
                  </a:lnTo>
                  <a:lnTo>
                    <a:pt x="828" y="601"/>
                  </a:lnTo>
                  <a:lnTo>
                    <a:pt x="830" y="604"/>
                  </a:lnTo>
                  <a:lnTo>
                    <a:pt x="832" y="604"/>
                  </a:lnTo>
                  <a:lnTo>
                    <a:pt x="832" y="606"/>
                  </a:lnTo>
                  <a:lnTo>
                    <a:pt x="837" y="608"/>
                  </a:lnTo>
                  <a:lnTo>
                    <a:pt x="837" y="608"/>
                  </a:lnTo>
                  <a:lnTo>
                    <a:pt x="837" y="611"/>
                  </a:lnTo>
                  <a:lnTo>
                    <a:pt x="837" y="618"/>
                  </a:lnTo>
                  <a:lnTo>
                    <a:pt x="837" y="618"/>
                  </a:lnTo>
                  <a:lnTo>
                    <a:pt x="837" y="618"/>
                  </a:lnTo>
                  <a:lnTo>
                    <a:pt x="839" y="620"/>
                  </a:lnTo>
                  <a:lnTo>
                    <a:pt x="842" y="620"/>
                  </a:lnTo>
                  <a:lnTo>
                    <a:pt x="844" y="620"/>
                  </a:lnTo>
                  <a:lnTo>
                    <a:pt x="846" y="620"/>
                  </a:lnTo>
                  <a:lnTo>
                    <a:pt x="849" y="620"/>
                  </a:lnTo>
                  <a:lnTo>
                    <a:pt x="849" y="620"/>
                  </a:lnTo>
                  <a:lnTo>
                    <a:pt x="851" y="623"/>
                  </a:lnTo>
                  <a:lnTo>
                    <a:pt x="849" y="632"/>
                  </a:lnTo>
                  <a:lnTo>
                    <a:pt x="851" y="637"/>
                  </a:lnTo>
                  <a:lnTo>
                    <a:pt x="854" y="639"/>
                  </a:lnTo>
                  <a:lnTo>
                    <a:pt x="854" y="639"/>
                  </a:lnTo>
                  <a:lnTo>
                    <a:pt x="856" y="642"/>
                  </a:lnTo>
                  <a:lnTo>
                    <a:pt x="861" y="649"/>
                  </a:lnTo>
                  <a:lnTo>
                    <a:pt x="861" y="651"/>
                  </a:lnTo>
                  <a:lnTo>
                    <a:pt x="863" y="651"/>
                  </a:lnTo>
                  <a:lnTo>
                    <a:pt x="865" y="653"/>
                  </a:lnTo>
                  <a:lnTo>
                    <a:pt x="865" y="653"/>
                  </a:lnTo>
                  <a:lnTo>
                    <a:pt x="870" y="656"/>
                  </a:lnTo>
                  <a:lnTo>
                    <a:pt x="872" y="656"/>
                  </a:lnTo>
                  <a:lnTo>
                    <a:pt x="875" y="658"/>
                  </a:lnTo>
                  <a:lnTo>
                    <a:pt x="875" y="658"/>
                  </a:lnTo>
                  <a:lnTo>
                    <a:pt x="875" y="658"/>
                  </a:lnTo>
                  <a:lnTo>
                    <a:pt x="875" y="658"/>
                  </a:lnTo>
                  <a:lnTo>
                    <a:pt x="875" y="660"/>
                  </a:lnTo>
                  <a:lnTo>
                    <a:pt x="872" y="660"/>
                  </a:lnTo>
                  <a:lnTo>
                    <a:pt x="872" y="660"/>
                  </a:lnTo>
                  <a:lnTo>
                    <a:pt x="872" y="660"/>
                  </a:lnTo>
                  <a:lnTo>
                    <a:pt x="870" y="660"/>
                  </a:lnTo>
                  <a:lnTo>
                    <a:pt x="868" y="660"/>
                  </a:lnTo>
                  <a:lnTo>
                    <a:pt x="865" y="660"/>
                  </a:lnTo>
                  <a:lnTo>
                    <a:pt x="865" y="660"/>
                  </a:lnTo>
                  <a:lnTo>
                    <a:pt x="865" y="663"/>
                  </a:lnTo>
                  <a:lnTo>
                    <a:pt x="865" y="665"/>
                  </a:lnTo>
                  <a:lnTo>
                    <a:pt x="865" y="665"/>
                  </a:lnTo>
                  <a:lnTo>
                    <a:pt x="865" y="668"/>
                  </a:lnTo>
                  <a:lnTo>
                    <a:pt x="865" y="668"/>
                  </a:lnTo>
                  <a:lnTo>
                    <a:pt x="863" y="670"/>
                  </a:lnTo>
                  <a:lnTo>
                    <a:pt x="861" y="672"/>
                  </a:lnTo>
                  <a:lnTo>
                    <a:pt x="861" y="675"/>
                  </a:lnTo>
                  <a:lnTo>
                    <a:pt x="861" y="675"/>
                  </a:lnTo>
                  <a:lnTo>
                    <a:pt x="861" y="677"/>
                  </a:lnTo>
                  <a:lnTo>
                    <a:pt x="861" y="679"/>
                  </a:lnTo>
                  <a:lnTo>
                    <a:pt x="861" y="679"/>
                  </a:lnTo>
                  <a:lnTo>
                    <a:pt x="861" y="682"/>
                  </a:lnTo>
                  <a:lnTo>
                    <a:pt x="861" y="684"/>
                  </a:lnTo>
                  <a:lnTo>
                    <a:pt x="861" y="686"/>
                  </a:lnTo>
                  <a:lnTo>
                    <a:pt x="861" y="686"/>
                  </a:lnTo>
                  <a:lnTo>
                    <a:pt x="861" y="689"/>
                  </a:lnTo>
                  <a:lnTo>
                    <a:pt x="858" y="691"/>
                  </a:lnTo>
                  <a:lnTo>
                    <a:pt x="856" y="691"/>
                  </a:lnTo>
                  <a:lnTo>
                    <a:pt x="856" y="691"/>
                  </a:lnTo>
                  <a:lnTo>
                    <a:pt x="854" y="691"/>
                  </a:lnTo>
                  <a:lnTo>
                    <a:pt x="851" y="696"/>
                  </a:lnTo>
                  <a:lnTo>
                    <a:pt x="849" y="698"/>
                  </a:lnTo>
                  <a:lnTo>
                    <a:pt x="846" y="698"/>
                  </a:lnTo>
                  <a:lnTo>
                    <a:pt x="846" y="698"/>
                  </a:lnTo>
                  <a:lnTo>
                    <a:pt x="842" y="703"/>
                  </a:lnTo>
                  <a:lnTo>
                    <a:pt x="839" y="705"/>
                  </a:lnTo>
                  <a:lnTo>
                    <a:pt x="839" y="708"/>
                  </a:lnTo>
                  <a:lnTo>
                    <a:pt x="837" y="717"/>
                  </a:lnTo>
                  <a:lnTo>
                    <a:pt x="837" y="717"/>
                  </a:lnTo>
                  <a:lnTo>
                    <a:pt x="837" y="717"/>
                  </a:lnTo>
                  <a:lnTo>
                    <a:pt x="835" y="720"/>
                  </a:lnTo>
                  <a:lnTo>
                    <a:pt x="832" y="722"/>
                  </a:lnTo>
                  <a:lnTo>
                    <a:pt x="830" y="722"/>
                  </a:lnTo>
                  <a:lnTo>
                    <a:pt x="830" y="724"/>
                  </a:lnTo>
                  <a:lnTo>
                    <a:pt x="830" y="724"/>
                  </a:lnTo>
                  <a:lnTo>
                    <a:pt x="830" y="727"/>
                  </a:lnTo>
                  <a:lnTo>
                    <a:pt x="830" y="729"/>
                  </a:lnTo>
                  <a:lnTo>
                    <a:pt x="830" y="736"/>
                  </a:lnTo>
                  <a:lnTo>
                    <a:pt x="835" y="750"/>
                  </a:lnTo>
                  <a:lnTo>
                    <a:pt x="837" y="755"/>
                  </a:lnTo>
                  <a:lnTo>
                    <a:pt x="839" y="760"/>
                  </a:lnTo>
                  <a:lnTo>
                    <a:pt x="846" y="769"/>
                  </a:lnTo>
                  <a:lnTo>
                    <a:pt x="846" y="772"/>
                  </a:lnTo>
                  <a:lnTo>
                    <a:pt x="846" y="772"/>
                  </a:lnTo>
                  <a:lnTo>
                    <a:pt x="849" y="772"/>
                  </a:lnTo>
                  <a:lnTo>
                    <a:pt x="849" y="772"/>
                  </a:lnTo>
                  <a:lnTo>
                    <a:pt x="851" y="772"/>
                  </a:lnTo>
                  <a:lnTo>
                    <a:pt x="851" y="772"/>
                  </a:lnTo>
                  <a:lnTo>
                    <a:pt x="851" y="772"/>
                  </a:lnTo>
                  <a:lnTo>
                    <a:pt x="854" y="772"/>
                  </a:lnTo>
                  <a:lnTo>
                    <a:pt x="854" y="772"/>
                  </a:lnTo>
                  <a:lnTo>
                    <a:pt x="854" y="772"/>
                  </a:lnTo>
                  <a:lnTo>
                    <a:pt x="854" y="772"/>
                  </a:lnTo>
                  <a:lnTo>
                    <a:pt x="854" y="769"/>
                  </a:lnTo>
                  <a:lnTo>
                    <a:pt x="854" y="769"/>
                  </a:lnTo>
                  <a:lnTo>
                    <a:pt x="854" y="769"/>
                  </a:lnTo>
                  <a:lnTo>
                    <a:pt x="854" y="767"/>
                  </a:lnTo>
                  <a:lnTo>
                    <a:pt x="854" y="767"/>
                  </a:lnTo>
                  <a:lnTo>
                    <a:pt x="851" y="765"/>
                  </a:lnTo>
                  <a:lnTo>
                    <a:pt x="851" y="765"/>
                  </a:lnTo>
                  <a:lnTo>
                    <a:pt x="851" y="762"/>
                  </a:lnTo>
                  <a:lnTo>
                    <a:pt x="851" y="762"/>
                  </a:lnTo>
                  <a:lnTo>
                    <a:pt x="851" y="762"/>
                  </a:lnTo>
                  <a:lnTo>
                    <a:pt x="851" y="760"/>
                  </a:lnTo>
                  <a:lnTo>
                    <a:pt x="851" y="757"/>
                  </a:lnTo>
                  <a:lnTo>
                    <a:pt x="851" y="757"/>
                  </a:lnTo>
                  <a:lnTo>
                    <a:pt x="854" y="757"/>
                  </a:lnTo>
                  <a:lnTo>
                    <a:pt x="854" y="757"/>
                  </a:lnTo>
                  <a:lnTo>
                    <a:pt x="856" y="755"/>
                  </a:lnTo>
                  <a:lnTo>
                    <a:pt x="858" y="755"/>
                  </a:lnTo>
                  <a:lnTo>
                    <a:pt x="858" y="755"/>
                  </a:lnTo>
                  <a:lnTo>
                    <a:pt x="861" y="757"/>
                  </a:lnTo>
                  <a:lnTo>
                    <a:pt x="870" y="760"/>
                  </a:lnTo>
                  <a:lnTo>
                    <a:pt x="872" y="762"/>
                  </a:lnTo>
                  <a:lnTo>
                    <a:pt x="872" y="762"/>
                  </a:lnTo>
                  <a:lnTo>
                    <a:pt x="877" y="765"/>
                  </a:lnTo>
                  <a:lnTo>
                    <a:pt x="877" y="765"/>
                  </a:lnTo>
                  <a:lnTo>
                    <a:pt x="877" y="767"/>
                  </a:lnTo>
                  <a:lnTo>
                    <a:pt x="880" y="767"/>
                  </a:lnTo>
                  <a:lnTo>
                    <a:pt x="882" y="767"/>
                  </a:lnTo>
                  <a:lnTo>
                    <a:pt x="882" y="767"/>
                  </a:lnTo>
                  <a:lnTo>
                    <a:pt x="884" y="767"/>
                  </a:lnTo>
                  <a:lnTo>
                    <a:pt x="884" y="767"/>
                  </a:lnTo>
                  <a:lnTo>
                    <a:pt x="884" y="767"/>
                  </a:lnTo>
                  <a:lnTo>
                    <a:pt x="889" y="767"/>
                  </a:lnTo>
                  <a:lnTo>
                    <a:pt x="894" y="767"/>
                  </a:lnTo>
                  <a:lnTo>
                    <a:pt x="896" y="769"/>
                  </a:lnTo>
                  <a:lnTo>
                    <a:pt x="898" y="769"/>
                  </a:lnTo>
                  <a:lnTo>
                    <a:pt x="898" y="769"/>
                  </a:lnTo>
                  <a:lnTo>
                    <a:pt x="901" y="772"/>
                  </a:lnTo>
                  <a:lnTo>
                    <a:pt x="901" y="772"/>
                  </a:lnTo>
                  <a:lnTo>
                    <a:pt x="901" y="772"/>
                  </a:lnTo>
                  <a:lnTo>
                    <a:pt x="901" y="774"/>
                  </a:lnTo>
                  <a:lnTo>
                    <a:pt x="901" y="774"/>
                  </a:lnTo>
                  <a:lnTo>
                    <a:pt x="901" y="776"/>
                  </a:lnTo>
                  <a:lnTo>
                    <a:pt x="901" y="779"/>
                  </a:lnTo>
                  <a:lnTo>
                    <a:pt x="901" y="779"/>
                  </a:lnTo>
                  <a:lnTo>
                    <a:pt x="903" y="781"/>
                  </a:lnTo>
                  <a:lnTo>
                    <a:pt x="906" y="783"/>
                  </a:lnTo>
                  <a:lnTo>
                    <a:pt x="906" y="783"/>
                  </a:lnTo>
                  <a:lnTo>
                    <a:pt x="906" y="783"/>
                  </a:lnTo>
                  <a:lnTo>
                    <a:pt x="908" y="786"/>
                  </a:lnTo>
                  <a:lnTo>
                    <a:pt x="908" y="786"/>
                  </a:lnTo>
                  <a:lnTo>
                    <a:pt x="906" y="791"/>
                  </a:lnTo>
                  <a:lnTo>
                    <a:pt x="906" y="793"/>
                  </a:lnTo>
                  <a:lnTo>
                    <a:pt x="906" y="795"/>
                  </a:lnTo>
                  <a:lnTo>
                    <a:pt x="906" y="798"/>
                  </a:lnTo>
                  <a:lnTo>
                    <a:pt x="906" y="800"/>
                  </a:lnTo>
                  <a:lnTo>
                    <a:pt x="906" y="800"/>
                  </a:lnTo>
                  <a:lnTo>
                    <a:pt x="906" y="800"/>
                  </a:lnTo>
                  <a:lnTo>
                    <a:pt x="906" y="802"/>
                  </a:lnTo>
                  <a:lnTo>
                    <a:pt x="903" y="802"/>
                  </a:lnTo>
                  <a:lnTo>
                    <a:pt x="903" y="805"/>
                  </a:lnTo>
                  <a:lnTo>
                    <a:pt x="903" y="805"/>
                  </a:lnTo>
                  <a:lnTo>
                    <a:pt x="903" y="807"/>
                  </a:lnTo>
                  <a:lnTo>
                    <a:pt x="906" y="807"/>
                  </a:lnTo>
                  <a:lnTo>
                    <a:pt x="906" y="809"/>
                  </a:lnTo>
                  <a:lnTo>
                    <a:pt x="913" y="817"/>
                  </a:lnTo>
                  <a:lnTo>
                    <a:pt x="915" y="817"/>
                  </a:lnTo>
                  <a:lnTo>
                    <a:pt x="917" y="819"/>
                  </a:lnTo>
                  <a:lnTo>
                    <a:pt x="917" y="817"/>
                  </a:lnTo>
                  <a:lnTo>
                    <a:pt x="917" y="817"/>
                  </a:lnTo>
                  <a:lnTo>
                    <a:pt x="917" y="817"/>
                  </a:lnTo>
                  <a:lnTo>
                    <a:pt x="917" y="817"/>
                  </a:lnTo>
                  <a:lnTo>
                    <a:pt x="917" y="817"/>
                  </a:lnTo>
                  <a:lnTo>
                    <a:pt x="917" y="814"/>
                  </a:lnTo>
                  <a:lnTo>
                    <a:pt x="917" y="812"/>
                  </a:lnTo>
                  <a:lnTo>
                    <a:pt x="917" y="812"/>
                  </a:lnTo>
                  <a:lnTo>
                    <a:pt x="917" y="812"/>
                  </a:lnTo>
                  <a:lnTo>
                    <a:pt x="917" y="812"/>
                  </a:lnTo>
                  <a:lnTo>
                    <a:pt x="920" y="812"/>
                  </a:lnTo>
                  <a:lnTo>
                    <a:pt x="920" y="812"/>
                  </a:lnTo>
                  <a:lnTo>
                    <a:pt x="920" y="812"/>
                  </a:lnTo>
                  <a:lnTo>
                    <a:pt x="922" y="814"/>
                  </a:lnTo>
                  <a:lnTo>
                    <a:pt x="925" y="817"/>
                  </a:lnTo>
                  <a:lnTo>
                    <a:pt x="927" y="819"/>
                  </a:lnTo>
                  <a:lnTo>
                    <a:pt x="929" y="821"/>
                  </a:lnTo>
                  <a:lnTo>
                    <a:pt x="932" y="821"/>
                  </a:lnTo>
                  <a:lnTo>
                    <a:pt x="932" y="824"/>
                  </a:lnTo>
                  <a:lnTo>
                    <a:pt x="932" y="824"/>
                  </a:lnTo>
                  <a:lnTo>
                    <a:pt x="934" y="826"/>
                  </a:lnTo>
                  <a:lnTo>
                    <a:pt x="934" y="826"/>
                  </a:lnTo>
                  <a:lnTo>
                    <a:pt x="936" y="826"/>
                  </a:lnTo>
                  <a:lnTo>
                    <a:pt x="939" y="826"/>
                  </a:lnTo>
                  <a:lnTo>
                    <a:pt x="941" y="826"/>
                  </a:lnTo>
                  <a:lnTo>
                    <a:pt x="941" y="826"/>
                  </a:lnTo>
                  <a:lnTo>
                    <a:pt x="941" y="826"/>
                  </a:lnTo>
                  <a:lnTo>
                    <a:pt x="941" y="824"/>
                  </a:lnTo>
                  <a:lnTo>
                    <a:pt x="943" y="824"/>
                  </a:lnTo>
                  <a:lnTo>
                    <a:pt x="943" y="824"/>
                  </a:lnTo>
                  <a:lnTo>
                    <a:pt x="943" y="819"/>
                  </a:lnTo>
                  <a:lnTo>
                    <a:pt x="946" y="819"/>
                  </a:lnTo>
                  <a:lnTo>
                    <a:pt x="946" y="817"/>
                  </a:lnTo>
                  <a:lnTo>
                    <a:pt x="946" y="817"/>
                  </a:lnTo>
                  <a:lnTo>
                    <a:pt x="946" y="817"/>
                  </a:lnTo>
                  <a:lnTo>
                    <a:pt x="948" y="817"/>
                  </a:lnTo>
                  <a:lnTo>
                    <a:pt x="948" y="817"/>
                  </a:lnTo>
                  <a:lnTo>
                    <a:pt x="951" y="817"/>
                  </a:lnTo>
                  <a:lnTo>
                    <a:pt x="953" y="817"/>
                  </a:lnTo>
                  <a:lnTo>
                    <a:pt x="955" y="817"/>
                  </a:lnTo>
                  <a:lnTo>
                    <a:pt x="955" y="817"/>
                  </a:lnTo>
                  <a:lnTo>
                    <a:pt x="955" y="817"/>
                  </a:lnTo>
                  <a:lnTo>
                    <a:pt x="958" y="817"/>
                  </a:lnTo>
                  <a:lnTo>
                    <a:pt x="958" y="817"/>
                  </a:lnTo>
                  <a:lnTo>
                    <a:pt x="958" y="819"/>
                  </a:lnTo>
                  <a:lnTo>
                    <a:pt x="958" y="819"/>
                  </a:lnTo>
                  <a:lnTo>
                    <a:pt x="960" y="821"/>
                  </a:lnTo>
                  <a:lnTo>
                    <a:pt x="960" y="821"/>
                  </a:lnTo>
                  <a:lnTo>
                    <a:pt x="960" y="824"/>
                  </a:lnTo>
                  <a:lnTo>
                    <a:pt x="960" y="826"/>
                  </a:lnTo>
                  <a:lnTo>
                    <a:pt x="960" y="826"/>
                  </a:lnTo>
                  <a:lnTo>
                    <a:pt x="962" y="828"/>
                  </a:lnTo>
                  <a:lnTo>
                    <a:pt x="962" y="828"/>
                  </a:lnTo>
                  <a:lnTo>
                    <a:pt x="965" y="828"/>
                  </a:lnTo>
                  <a:lnTo>
                    <a:pt x="969" y="831"/>
                  </a:lnTo>
                  <a:lnTo>
                    <a:pt x="969" y="831"/>
                  </a:lnTo>
                  <a:lnTo>
                    <a:pt x="974" y="835"/>
                  </a:lnTo>
                  <a:lnTo>
                    <a:pt x="977" y="835"/>
                  </a:lnTo>
                  <a:lnTo>
                    <a:pt x="977" y="835"/>
                  </a:lnTo>
                  <a:lnTo>
                    <a:pt x="977" y="835"/>
                  </a:lnTo>
                  <a:lnTo>
                    <a:pt x="981" y="835"/>
                  </a:lnTo>
                  <a:lnTo>
                    <a:pt x="981" y="835"/>
                  </a:lnTo>
                  <a:lnTo>
                    <a:pt x="986" y="838"/>
                  </a:lnTo>
                  <a:lnTo>
                    <a:pt x="988" y="838"/>
                  </a:lnTo>
                  <a:lnTo>
                    <a:pt x="988" y="835"/>
                  </a:lnTo>
                  <a:lnTo>
                    <a:pt x="988" y="835"/>
                  </a:lnTo>
                  <a:lnTo>
                    <a:pt x="988" y="835"/>
                  </a:lnTo>
                  <a:lnTo>
                    <a:pt x="988" y="833"/>
                  </a:lnTo>
                  <a:lnTo>
                    <a:pt x="988" y="833"/>
                  </a:lnTo>
                  <a:lnTo>
                    <a:pt x="988" y="833"/>
                  </a:lnTo>
                  <a:lnTo>
                    <a:pt x="988" y="831"/>
                  </a:lnTo>
                  <a:lnTo>
                    <a:pt x="988" y="831"/>
                  </a:lnTo>
                  <a:lnTo>
                    <a:pt x="991" y="831"/>
                  </a:lnTo>
                  <a:lnTo>
                    <a:pt x="991" y="831"/>
                  </a:lnTo>
                  <a:lnTo>
                    <a:pt x="991" y="831"/>
                  </a:lnTo>
                  <a:lnTo>
                    <a:pt x="998" y="831"/>
                  </a:lnTo>
                  <a:lnTo>
                    <a:pt x="998" y="831"/>
                  </a:lnTo>
                  <a:lnTo>
                    <a:pt x="1000" y="831"/>
                  </a:lnTo>
                  <a:lnTo>
                    <a:pt x="1000" y="831"/>
                  </a:lnTo>
                  <a:lnTo>
                    <a:pt x="1000" y="831"/>
                  </a:lnTo>
                  <a:lnTo>
                    <a:pt x="1003" y="828"/>
                  </a:lnTo>
                  <a:lnTo>
                    <a:pt x="1003" y="828"/>
                  </a:lnTo>
                  <a:lnTo>
                    <a:pt x="1003" y="828"/>
                  </a:lnTo>
                  <a:lnTo>
                    <a:pt x="1005" y="828"/>
                  </a:lnTo>
                  <a:lnTo>
                    <a:pt x="1005" y="828"/>
                  </a:lnTo>
                  <a:lnTo>
                    <a:pt x="1005" y="831"/>
                  </a:lnTo>
                  <a:lnTo>
                    <a:pt x="1005" y="831"/>
                  </a:lnTo>
                  <a:lnTo>
                    <a:pt x="1003" y="833"/>
                  </a:lnTo>
                  <a:lnTo>
                    <a:pt x="1003" y="833"/>
                  </a:lnTo>
                  <a:lnTo>
                    <a:pt x="1005" y="835"/>
                  </a:lnTo>
                  <a:lnTo>
                    <a:pt x="1007" y="838"/>
                  </a:lnTo>
                  <a:lnTo>
                    <a:pt x="1010" y="840"/>
                  </a:lnTo>
                  <a:lnTo>
                    <a:pt x="1012" y="843"/>
                  </a:lnTo>
                  <a:lnTo>
                    <a:pt x="1012" y="843"/>
                  </a:lnTo>
                  <a:lnTo>
                    <a:pt x="1019" y="847"/>
                  </a:lnTo>
                  <a:lnTo>
                    <a:pt x="1019" y="847"/>
                  </a:lnTo>
                  <a:lnTo>
                    <a:pt x="1019" y="850"/>
                  </a:lnTo>
                  <a:lnTo>
                    <a:pt x="1019" y="850"/>
                  </a:lnTo>
                  <a:lnTo>
                    <a:pt x="1019" y="852"/>
                  </a:lnTo>
                  <a:lnTo>
                    <a:pt x="1019" y="852"/>
                  </a:lnTo>
                  <a:lnTo>
                    <a:pt x="1019" y="852"/>
                  </a:lnTo>
                  <a:lnTo>
                    <a:pt x="1019" y="852"/>
                  </a:lnTo>
                  <a:lnTo>
                    <a:pt x="1019" y="854"/>
                  </a:lnTo>
                  <a:lnTo>
                    <a:pt x="1019" y="854"/>
                  </a:lnTo>
                  <a:lnTo>
                    <a:pt x="1024" y="864"/>
                  </a:lnTo>
                  <a:lnTo>
                    <a:pt x="1024" y="864"/>
                  </a:lnTo>
                  <a:lnTo>
                    <a:pt x="1024" y="864"/>
                  </a:lnTo>
                  <a:lnTo>
                    <a:pt x="1024" y="866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3456026" y="1898316"/>
              <a:ext cx="603839" cy="759981"/>
            </a:xfrm>
            <a:custGeom>
              <a:avLst/>
              <a:gdLst>
                <a:gd name="T0" fmla="*/ 638 w 697"/>
                <a:gd name="T1" fmla="*/ 414 h 875"/>
                <a:gd name="T2" fmla="*/ 598 w 697"/>
                <a:gd name="T3" fmla="*/ 478 h 875"/>
                <a:gd name="T4" fmla="*/ 558 w 697"/>
                <a:gd name="T5" fmla="*/ 473 h 875"/>
                <a:gd name="T6" fmla="*/ 506 w 697"/>
                <a:gd name="T7" fmla="*/ 447 h 875"/>
                <a:gd name="T8" fmla="*/ 480 w 697"/>
                <a:gd name="T9" fmla="*/ 414 h 875"/>
                <a:gd name="T10" fmla="*/ 466 w 697"/>
                <a:gd name="T11" fmla="*/ 407 h 875"/>
                <a:gd name="T12" fmla="*/ 454 w 697"/>
                <a:gd name="T13" fmla="*/ 357 h 875"/>
                <a:gd name="T14" fmla="*/ 470 w 697"/>
                <a:gd name="T15" fmla="*/ 346 h 875"/>
                <a:gd name="T16" fmla="*/ 430 w 697"/>
                <a:gd name="T17" fmla="*/ 277 h 875"/>
                <a:gd name="T18" fmla="*/ 371 w 697"/>
                <a:gd name="T19" fmla="*/ 225 h 875"/>
                <a:gd name="T20" fmla="*/ 350 w 697"/>
                <a:gd name="T21" fmla="*/ 246 h 875"/>
                <a:gd name="T22" fmla="*/ 305 w 697"/>
                <a:gd name="T23" fmla="*/ 270 h 875"/>
                <a:gd name="T24" fmla="*/ 251 w 697"/>
                <a:gd name="T25" fmla="*/ 336 h 875"/>
                <a:gd name="T26" fmla="*/ 248 w 697"/>
                <a:gd name="T27" fmla="*/ 376 h 875"/>
                <a:gd name="T28" fmla="*/ 262 w 697"/>
                <a:gd name="T29" fmla="*/ 407 h 875"/>
                <a:gd name="T30" fmla="*/ 291 w 697"/>
                <a:gd name="T31" fmla="*/ 407 h 875"/>
                <a:gd name="T32" fmla="*/ 340 w 697"/>
                <a:gd name="T33" fmla="*/ 419 h 875"/>
                <a:gd name="T34" fmla="*/ 383 w 697"/>
                <a:gd name="T35" fmla="*/ 443 h 875"/>
                <a:gd name="T36" fmla="*/ 364 w 697"/>
                <a:gd name="T37" fmla="*/ 490 h 875"/>
                <a:gd name="T38" fmla="*/ 402 w 697"/>
                <a:gd name="T39" fmla="*/ 540 h 875"/>
                <a:gd name="T40" fmla="*/ 475 w 697"/>
                <a:gd name="T41" fmla="*/ 603 h 875"/>
                <a:gd name="T42" fmla="*/ 435 w 697"/>
                <a:gd name="T43" fmla="*/ 648 h 875"/>
                <a:gd name="T44" fmla="*/ 362 w 697"/>
                <a:gd name="T45" fmla="*/ 658 h 875"/>
                <a:gd name="T46" fmla="*/ 324 w 697"/>
                <a:gd name="T47" fmla="*/ 679 h 875"/>
                <a:gd name="T48" fmla="*/ 310 w 697"/>
                <a:gd name="T49" fmla="*/ 705 h 875"/>
                <a:gd name="T50" fmla="*/ 272 w 697"/>
                <a:gd name="T51" fmla="*/ 726 h 875"/>
                <a:gd name="T52" fmla="*/ 239 w 697"/>
                <a:gd name="T53" fmla="*/ 781 h 875"/>
                <a:gd name="T54" fmla="*/ 206 w 697"/>
                <a:gd name="T55" fmla="*/ 840 h 875"/>
                <a:gd name="T56" fmla="*/ 201 w 697"/>
                <a:gd name="T57" fmla="*/ 875 h 875"/>
                <a:gd name="T58" fmla="*/ 165 w 697"/>
                <a:gd name="T59" fmla="*/ 873 h 875"/>
                <a:gd name="T60" fmla="*/ 99 w 697"/>
                <a:gd name="T61" fmla="*/ 849 h 875"/>
                <a:gd name="T62" fmla="*/ 54 w 697"/>
                <a:gd name="T63" fmla="*/ 831 h 875"/>
                <a:gd name="T64" fmla="*/ 9 w 697"/>
                <a:gd name="T65" fmla="*/ 802 h 875"/>
                <a:gd name="T66" fmla="*/ 7 w 697"/>
                <a:gd name="T67" fmla="*/ 774 h 875"/>
                <a:gd name="T68" fmla="*/ 38 w 697"/>
                <a:gd name="T69" fmla="*/ 729 h 875"/>
                <a:gd name="T70" fmla="*/ 59 w 697"/>
                <a:gd name="T71" fmla="*/ 613 h 875"/>
                <a:gd name="T72" fmla="*/ 28 w 697"/>
                <a:gd name="T73" fmla="*/ 532 h 875"/>
                <a:gd name="T74" fmla="*/ 61 w 697"/>
                <a:gd name="T75" fmla="*/ 471 h 875"/>
                <a:gd name="T76" fmla="*/ 120 w 697"/>
                <a:gd name="T77" fmla="*/ 454 h 875"/>
                <a:gd name="T78" fmla="*/ 139 w 697"/>
                <a:gd name="T79" fmla="*/ 400 h 875"/>
                <a:gd name="T80" fmla="*/ 123 w 697"/>
                <a:gd name="T81" fmla="*/ 360 h 875"/>
                <a:gd name="T82" fmla="*/ 92 w 697"/>
                <a:gd name="T83" fmla="*/ 320 h 875"/>
                <a:gd name="T84" fmla="*/ 123 w 697"/>
                <a:gd name="T85" fmla="*/ 284 h 875"/>
                <a:gd name="T86" fmla="*/ 97 w 697"/>
                <a:gd name="T87" fmla="*/ 211 h 875"/>
                <a:gd name="T88" fmla="*/ 99 w 697"/>
                <a:gd name="T89" fmla="*/ 180 h 875"/>
                <a:gd name="T90" fmla="*/ 106 w 697"/>
                <a:gd name="T91" fmla="*/ 130 h 875"/>
                <a:gd name="T92" fmla="*/ 189 w 697"/>
                <a:gd name="T93" fmla="*/ 52 h 875"/>
                <a:gd name="T94" fmla="*/ 194 w 697"/>
                <a:gd name="T95" fmla="*/ 102 h 875"/>
                <a:gd name="T96" fmla="*/ 239 w 697"/>
                <a:gd name="T97" fmla="*/ 119 h 875"/>
                <a:gd name="T98" fmla="*/ 352 w 697"/>
                <a:gd name="T99" fmla="*/ 81 h 875"/>
                <a:gd name="T100" fmla="*/ 400 w 697"/>
                <a:gd name="T101" fmla="*/ 78 h 875"/>
                <a:gd name="T102" fmla="*/ 437 w 697"/>
                <a:gd name="T103" fmla="*/ 19 h 875"/>
                <a:gd name="T104" fmla="*/ 473 w 697"/>
                <a:gd name="T105" fmla="*/ 10 h 875"/>
                <a:gd name="T106" fmla="*/ 513 w 697"/>
                <a:gd name="T107" fmla="*/ 52 h 875"/>
                <a:gd name="T108" fmla="*/ 534 w 697"/>
                <a:gd name="T109" fmla="*/ 76 h 875"/>
                <a:gd name="T110" fmla="*/ 532 w 697"/>
                <a:gd name="T111" fmla="*/ 114 h 875"/>
                <a:gd name="T112" fmla="*/ 548 w 697"/>
                <a:gd name="T113" fmla="*/ 180 h 875"/>
                <a:gd name="T114" fmla="*/ 636 w 697"/>
                <a:gd name="T115" fmla="*/ 187 h 875"/>
                <a:gd name="T116" fmla="*/ 608 w 697"/>
                <a:gd name="T117" fmla="*/ 230 h 875"/>
                <a:gd name="T118" fmla="*/ 631 w 697"/>
                <a:gd name="T119" fmla="*/ 268 h 875"/>
                <a:gd name="T120" fmla="*/ 671 w 697"/>
                <a:gd name="T121" fmla="*/ 308 h 875"/>
                <a:gd name="T122" fmla="*/ 688 w 697"/>
                <a:gd name="T123" fmla="*/ 348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97" h="875">
                  <a:moveTo>
                    <a:pt x="697" y="362"/>
                  </a:moveTo>
                  <a:lnTo>
                    <a:pt x="697" y="362"/>
                  </a:lnTo>
                  <a:lnTo>
                    <a:pt x="697" y="362"/>
                  </a:lnTo>
                  <a:lnTo>
                    <a:pt x="695" y="365"/>
                  </a:lnTo>
                  <a:lnTo>
                    <a:pt x="693" y="365"/>
                  </a:lnTo>
                  <a:lnTo>
                    <a:pt x="690" y="367"/>
                  </a:lnTo>
                  <a:lnTo>
                    <a:pt x="688" y="369"/>
                  </a:lnTo>
                  <a:lnTo>
                    <a:pt x="681" y="369"/>
                  </a:lnTo>
                  <a:lnTo>
                    <a:pt x="679" y="369"/>
                  </a:lnTo>
                  <a:lnTo>
                    <a:pt x="674" y="372"/>
                  </a:lnTo>
                  <a:lnTo>
                    <a:pt x="674" y="374"/>
                  </a:lnTo>
                  <a:lnTo>
                    <a:pt x="671" y="374"/>
                  </a:lnTo>
                  <a:lnTo>
                    <a:pt x="669" y="374"/>
                  </a:lnTo>
                  <a:lnTo>
                    <a:pt x="667" y="376"/>
                  </a:lnTo>
                  <a:lnTo>
                    <a:pt x="664" y="379"/>
                  </a:lnTo>
                  <a:lnTo>
                    <a:pt x="664" y="379"/>
                  </a:lnTo>
                  <a:lnTo>
                    <a:pt x="664" y="386"/>
                  </a:lnTo>
                  <a:lnTo>
                    <a:pt x="664" y="388"/>
                  </a:lnTo>
                  <a:lnTo>
                    <a:pt x="660" y="388"/>
                  </a:lnTo>
                  <a:lnTo>
                    <a:pt x="657" y="388"/>
                  </a:lnTo>
                  <a:lnTo>
                    <a:pt x="657" y="388"/>
                  </a:lnTo>
                  <a:lnTo>
                    <a:pt x="655" y="391"/>
                  </a:lnTo>
                  <a:lnTo>
                    <a:pt x="650" y="395"/>
                  </a:lnTo>
                  <a:lnTo>
                    <a:pt x="650" y="395"/>
                  </a:lnTo>
                  <a:lnTo>
                    <a:pt x="648" y="395"/>
                  </a:lnTo>
                  <a:lnTo>
                    <a:pt x="645" y="398"/>
                  </a:lnTo>
                  <a:lnTo>
                    <a:pt x="645" y="400"/>
                  </a:lnTo>
                  <a:lnTo>
                    <a:pt x="643" y="409"/>
                  </a:lnTo>
                  <a:lnTo>
                    <a:pt x="641" y="412"/>
                  </a:lnTo>
                  <a:lnTo>
                    <a:pt x="638" y="414"/>
                  </a:lnTo>
                  <a:lnTo>
                    <a:pt x="638" y="414"/>
                  </a:lnTo>
                  <a:lnTo>
                    <a:pt x="638" y="414"/>
                  </a:lnTo>
                  <a:lnTo>
                    <a:pt x="636" y="414"/>
                  </a:lnTo>
                  <a:lnTo>
                    <a:pt x="634" y="417"/>
                  </a:lnTo>
                  <a:lnTo>
                    <a:pt x="631" y="419"/>
                  </a:lnTo>
                  <a:lnTo>
                    <a:pt x="631" y="421"/>
                  </a:lnTo>
                  <a:lnTo>
                    <a:pt x="634" y="419"/>
                  </a:lnTo>
                  <a:lnTo>
                    <a:pt x="636" y="419"/>
                  </a:lnTo>
                  <a:lnTo>
                    <a:pt x="634" y="419"/>
                  </a:lnTo>
                  <a:lnTo>
                    <a:pt x="634" y="421"/>
                  </a:lnTo>
                  <a:lnTo>
                    <a:pt x="634" y="421"/>
                  </a:lnTo>
                  <a:lnTo>
                    <a:pt x="634" y="424"/>
                  </a:lnTo>
                  <a:lnTo>
                    <a:pt x="636" y="421"/>
                  </a:lnTo>
                  <a:lnTo>
                    <a:pt x="638" y="419"/>
                  </a:lnTo>
                  <a:lnTo>
                    <a:pt x="638" y="417"/>
                  </a:lnTo>
                  <a:lnTo>
                    <a:pt x="636" y="426"/>
                  </a:lnTo>
                  <a:lnTo>
                    <a:pt x="634" y="431"/>
                  </a:lnTo>
                  <a:lnTo>
                    <a:pt x="634" y="433"/>
                  </a:lnTo>
                  <a:lnTo>
                    <a:pt x="634" y="433"/>
                  </a:lnTo>
                  <a:lnTo>
                    <a:pt x="636" y="435"/>
                  </a:lnTo>
                  <a:lnTo>
                    <a:pt x="636" y="438"/>
                  </a:lnTo>
                  <a:lnTo>
                    <a:pt x="636" y="440"/>
                  </a:lnTo>
                  <a:lnTo>
                    <a:pt x="636" y="443"/>
                  </a:lnTo>
                  <a:lnTo>
                    <a:pt x="634" y="443"/>
                  </a:lnTo>
                  <a:lnTo>
                    <a:pt x="631" y="445"/>
                  </a:lnTo>
                  <a:lnTo>
                    <a:pt x="622" y="454"/>
                  </a:lnTo>
                  <a:lnTo>
                    <a:pt x="615" y="462"/>
                  </a:lnTo>
                  <a:lnTo>
                    <a:pt x="615" y="464"/>
                  </a:lnTo>
                  <a:lnTo>
                    <a:pt x="612" y="466"/>
                  </a:lnTo>
                  <a:lnTo>
                    <a:pt x="610" y="469"/>
                  </a:lnTo>
                  <a:lnTo>
                    <a:pt x="608" y="471"/>
                  </a:lnTo>
                  <a:lnTo>
                    <a:pt x="603" y="476"/>
                  </a:lnTo>
                  <a:lnTo>
                    <a:pt x="601" y="478"/>
                  </a:lnTo>
                  <a:lnTo>
                    <a:pt x="598" y="478"/>
                  </a:lnTo>
                  <a:lnTo>
                    <a:pt x="598" y="478"/>
                  </a:lnTo>
                  <a:lnTo>
                    <a:pt x="598" y="478"/>
                  </a:lnTo>
                  <a:lnTo>
                    <a:pt x="601" y="476"/>
                  </a:lnTo>
                  <a:lnTo>
                    <a:pt x="603" y="473"/>
                  </a:lnTo>
                  <a:lnTo>
                    <a:pt x="603" y="473"/>
                  </a:lnTo>
                  <a:lnTo>
                    <a:pt x="603" y="471"/>
                  </a:lnTo>
                  <a:lnTo>
                    <a:pt x="605" y="471"/>
                  </a:lnTo>
                  <a:lnTo>
                    <a:pt x="605" y="469"/>
                  </a:lnTo>
                  <a:lnTo>
                    <a:pt x="603" y="469"/>
                  </a:lnTo>
                  <a:lnTo>
                    <a:pt x="598" y="471"/>
                  </a:lnTo>
                  <a:lnTo>
                    <a:pt x="596" y="471"/>
                  </a:lnTo>
                  <a:lnTo>
                    <a:pt x="596" y="471"/>
                  </a:lnTo>
                  <a:lnTo>
                    <a:pt x="596" y="469"/>
                  </a:lnTo>
                  <a:lnTo>
                    <a:pt x="596" y="466"/>
                  </a:lnTo>
                  <a:lnTo>
                    <a:pt x="593" y="466"/>
                  </a:lnTo>
                  <a:lnTo>
                    <a:pt x="591" y="471"/>
                  </a:lnTo>
                  <a:lnTo>
                    <a:pt x="589" y="473"/>
                  </a:lnTo>
                  <a:lnTo>
                    <a:pt x="586" y="473"/>
                  </a:lnTo>
                  <a:lnTo>
                    <a:pt x="584" y="473"/>
                  </a:lnTo>
                  <a:lnTo>
                    <a:pt x="579" y="473"/>
                  </a:lnTo>
                  <a:lnTo>
                    <a:pt x="577" y="473"/>
                  </a:lnTo>
                  <a:lnTo>
                    <a:pt x="577" y="471"/>
                  </a:lnTo>
                  <a:lnTo>
                    <a:pt x="575" y="469"/>
                  </a:lnTo>
                  <a:lnTo>
                    <a:pt x="575" y="469"/>
                  </a:lnTo>
                  <a:lnTo>
                    <a:pt x="572" y="471"/>
                  </a:lnTo>
                  <a:lnTo>
                    <a:pt x="572" y="471"/>
                  </a:lnTo>
                  <a:lnTo>
                    <a:pt x="570" y="471"/>
                  </a:lnTo>
                  <a:lnTo>
                    <a:pt x="570" y="469"/>
                  </a:lnTo>
                  <a:lnTo>
                    <a:pt x="567" y="469"/>
                  </a:lnTo>
                  <a:lnTo>
                    <a:pt x="565" y="469"/>
                  </a:lnTo>
                  <a:lnTo>
                    <a:pt x="563" y="471"/>
                  </a:lnTo>
                  <a:lnTo>
                    <a:pt x="558" y="473"/>
                  </a:lnTo>
                  <a:lnTo>
                    <a:pt x="558" y="476"/>
                  </a:lnTo>
                  <a:lnTo>
                    <a:pt x="558" y="478"/>
                  </a:lnTo>
                  <a:lnTo>
                    <a:pt x="556" y="478"/>
                  </a:lnTo>
                  <a:lnTo>
                    <a:pt x="556" y="478"/>
                  </a:lnTo>
                  <a:lnTo>
                    <a:pt x="551" y="480"/>
                  </a:lnTo>
                  <a:lnTo>
                    <a:pt x="544" y="485"/>
                  </a:lnTo>
                  <a:lnTo>
                    <a:pt x="541" y="488"/>
                  </a:lnTo>
                  <a:lnTo>
                    <a:pt x="539" y="488"/>
                  </a:lnTo>
                  <a:lnTo>
                    <a:pt x="539" y="488"/>
                  </a:lnTo>
                  <a:lnTo>
                    <a:pt x="537" y="488"/>
                  </a:lnTo>
                  <a:lnTo>
                    <a:pt x="537" y="488"/>
                  </a:lnTo>
                  <a:lnTo>
                    <a:pt x="537" y="488"/>
                  </a:lnTo>
                  <a:lnTo>
                    <a:pt x="534" y="488"/>
                  </a:lnTo>
                  <a:lnTo>
                    <a:pt x="532" y="485"/>
                  </a:lnTo>
                  <a:lnTo>
                    <a:pt x="530" y="485"/>
                  </a:lnTo>
                  <a:lnTo>
                    <a:pt x="527" y="483"/>
                  </a:lnTo>
                  <a:lnTo>
                    <a:pt x="527" y="480"/>
                  </a:lnTo>
                  <a:lnTo>
                    <a:pt x="527" y="478"/>
                  </a:lnTo>
                  <a:lnTo>
                    <a:pt x="527" y="476"/>
                  </a:lnTo>
                  <a:lnTo>
                    <a:pt x="525" y="473"/>
                  </a:lnTo>
                  <a:lnTo>
                    <a:pt x="520" y="469"/>
                  </a:lnTo>
                  <a:lnTo>
                    <a:pt x="518" y="466"/>
                  </a:lnTo>
                  <a:lnTo>
                    <a:pt x="513" y="464"/>
                  </a:lnTo>
                  <a:lnTo>
                    <a:pt x="508" y="462"/>
                  </a:lnTo>
                  <a:lnTo>
                    <a:pt x="506" y="464"/>
                  </a:lnTo>
                  <a:lnTo>
                    <a:pt x="504" y="464"/>
                  </a:lnTo>
                  <a:lnTo>
                    <a:pt x="504" y="462"/>
                  </a:lnTo>
                  <a:lnTo>
                    <a:pt x="504" y="462"/>
                  </a:lnTo>
                  <a:lnTo>
                    <a:pt x="504" y="459"/>
                  </a:lnTo>
                  <a:lnTo>
                    <a:pt x="506" y="452"/>
                  </a:lnTo>
                  <a:lnTo>
                    <a:pt x="506" y="450"/>
                  </a:lnTo>
                  <a:lnTo>
                    <a:pt x="506" y="447"/>
                  </a:lnTo>
                  <a:lnTo>
                    <a:pt x="504" y="447"/>
                  </a:lnTo>
                  <a:lnTo>
                    <a:pt x="504" y="445"/>
                  </a:lnTo>
                  <a:lnTo>
                    <a:pt x="504" y="445"/>
                  </a:lnTo>
                  <a:lnTo>
                    <a:pt x="501" y="443"/>
                  </a:lnTo>
                  <a:lnTo>
                    <a:pt x="501" y="443"/>
                  </a:lnTo>
                  <a:lnTo>
                    <a:pt x="494" y="440"/>
                  </a:lnTo>
                  <a:lnTo>
                    <a:pt x="492" y="438"/>
                  </a:lnTo>
                  <a:lnTo>
                    <a:pt x="492" y="438"/>
                  </a:lnTo>
                  <a:lnTo>
                    <a:pt x="492" y="438"/>
                  </a:lnTo>
                  <a:lnTo>
                    <a:pt x="492" y="435"/>
                  </a:lnTo>
                  <a:lnTo>
                    <a:pt x="492" y="435"/>
                  </a:lnTo>
                  <a:lnTo>
                    <a:pt x="492" y="435"/>
                  </a:lnTo>
                  <a:lnTo>
                    <a:pt x="492" y="433"/>
                  </a:lnTo>
                  <a:lnTo>
                    <a:pt x="492" y="433"/>
                  </a:lnTo>
                  <a:lnTo>
                    <a:pt x="494" y="426"/>
                  </a:lnTo>
                  <a:lnTo>
                    <a:pt x="494" y="426"/>
                  </a:lnTo>
                  <a:lnTo>
                    <a:pt x="494" y="421"/>
                  </a:lnTo>
                  <a:lnTo>
                    <a:pt x="494" y="421"/>
                  </a:lnTo>
                  <a:lnTo>
                    <a:pt x="494" y="421"/>
                  </a:lnTo>
                  <a:lnTo>
                    <a:pt x="494" y="419"/>
                  </a:lnTo>
                  <a:lnTo>
                    <a:pt x="494" y="419"/>
                  </a:lnTo>
                  <a:lnTo>
                    <a:pt x="494" y="417"/>
                  </a:lnTo>
                  <a:lnTo>
                    <a:pt x="492" y="417"/>
                  </a:lnTo>
                  <a:lnTo>
                    <a:pt x="492" y="417"/>
                  </a:lnTo>
                  <a:lnTo>
                    <a:pt x="489" y="417"/>
                  </a:lnTo>
                  <a:lnTo>
                    <a:pt x="487" y="417"/>
                  </a:lnTo>
                  <a:lnTo>
                    <a:pt x="487" y="417"/>
                  </a:lnTo>
                  <a:lnTo>
                    <a:pt x="485" y="417"/>
                  </a:lnTo>
                  <a:lnTo>
                    <a:pt x="485" y="417"/>
                  </a:lnTo>
                  <a:lnTo>
                    <a:pt x="485" y="417"/>
                  </a:lnTo>
                  <a:lnTo>
                    <a:pt x="482" y="414"/>
                  </a:lnTo>
                  <a:lnTo>
                    <a:pt x="480" y="414"/>
                  </a:lnTo>
                  <a:lnTo>
                    <a:pt x="480" y="414"/>
                  </a:lnTo>
                  <a:lnTo>
                    <a:pt x="480" y="414"/>
                  </a:lnTo>
                  <a:lnTo>
                    <a:pt x="478" y="414"/>
                  </a:lnTo>
                  <a:lnTo>
                    <a:pt x="478" y="414"/>
                  </a:lnTo>
                  <a:lnTo>
                    <a:pt x="478" y="414"/>
                  </a:lnTo>
                  <a:lnTo>
                    <a:pt x="478" y="417"/>
                  </a:lnTo>
                  <a:lnTo>
                    <a:pt x="478" y="417"/>
                  </a:lnTo>
                  <a:lnTo>
                    <a:pt x="478" y="417"/>
                  </a:lnTo>
                  <a:lnTo>
                    <a:pt x="478" y="419"/>
                  </a:lnTo>
                  <a:lnTo>
                    <a:pt x="478" y="419"/>
                  </a:lnTo>
                  <a:lnTo>
                    <a:pt x="478" y="419"/>
                  </a:lnTo>
                  <a:lnTo>
                    <a:pt x="475" y="419"/>
                  </a:lnTo>
                  <a:lnTo>
                    <a:pt x="475" y="421"/>
                  </a:lnTo>
                  <a:lnTo>
                    <a:pt x="475" y="421"/>
                  </a:lnTo>
                  <a:lnTo>
                    <a:pt x="475" y="421"/>
                  </a:lnTo>
                  <a:lnTo>
                    <a:pt x="473" y="421"/>
                  </a:lnTo>
                  <a:lnTo>
                    <a:pt x="473" y="419"/>
                  </a:lnTo>
                  <a:lnTo>
                    <a:pt x="473" y="419"/>
                  </a:lnTo>
                  <a:lnTo>
                    <a:pt x="473" y="417"/>
                  </a:lnTo>
                  <a:lnTo>
                    <a:pt x="470" y="417"/>
                  </a:lnTo>
                  <a:lnTo>
                    <a:pt x="470" y="417"/>
                  </a:lnTo>
                  <a:lnTo>
                    <a:pt x="470" y="417"/>
                  </a:lnTo>
                  <a:lnTo>
                    <a:pt x="466" y="414"/>
                  </a:lnTo>
                  <a:lnTo>
                    <a:pt x="466" y="414"/>
                  </a:lnTo>
                  <a:lnTo>
                    <a:pt x="466" y="414"/>
                  </a:lnTo>
                  <a:lnTo>
                    <a:pt x="466" y="412"/>
                  </a:lnTo>
                  <a:lnTo>
                    <a:pt x="466" y="412"/>
                  </a:lnTo>
                  <a:lnTo>
                    <a:pt x="466" y="409"/>
                  </a:lnTo>
                  <a:lnTo>
                    <a:pt x="466" y="409"/>
                  </a:lnTo>
                  <a:lnTo>
                    <a:pt x="466" y="409"/>
                  </a:lnTo>
                  <a:lnTo>
                    <a:pt x="466" y="409"/>
                  </a:lnTo>
                  <a:lnTo>
                    <a:pt x="466" y="407"/>
                  </a:lnTo>
                  <a:lnTo>
                    <a:pt x="466" y="407"/>
                  </a:lnTo>
                  <a:lnTo>
                    <a:pt x="466" y="405"/>
                  </a:lnTo>
                  <a:lnTo>
                    <a:pt x="466" y="402"/>
                  </a:lnTo>
                  <a:lnTo>
                    <a:pt x="466" y="402"/>
                  </a:lnTo>
                  <a:lnTo>
                    <a:pt x="466" y="402"/>
                  </a:lnTo>
                  <a:lnTo>
                    <a:pt x="461" y="400"/>
                  </a:lnTo>
                  <a:lnTo>
                    <a:pt x="461" y="400"/>
                  </a:lnTo>
                  <a:lnTo>
                    <a:pt x="461" y="400"/>
                  </a:lnTo>
                  <a:lnTo>
                    <a:pt x="461" y="400"/>
                  </a:lnTo>
                  <a:lnTo>
                    <a:pt x="461" y="398"/>
                  </a:lnTo>
                  <a:lnTo>
                    <a:pt x="459" y="395"/>
                  </a:lnTo>
                  <a:lnTo>
                    <a:pt x="459" y="393"/>
                  </a:lnTo>
                  <a:lnTo>
                    <a:pt x="459" y="393"/>
                  </a:lnTo>
                  <a:lnTo>
                    <a:pt x="459" y="393"/>
                  </a:lnTo>
                  <a:lnTo>
                    <a:pt x="456" y="391"/>
                  </a:lnTo>
                  <a:lnTo>
                    <a:pt x="456" y="391"/>
                  </a:lnTo>
                  <a:lnTo>
                    <a:pt x="456" y="388"/>
                  </a:lnTo>
                  <a:lnTo>
                    <a:pt x="456" y="383"/>
                  </a:lnTo>
                  <a:lnTo>
                    <a:pt x="456" y="381"/>
                  </a:lnTo>
                  <a:lnTo>
                    <a:pt x="454" y="376"/>
                  </a:lnTo>
                  <a:lnTo>
                    <a:pt x="454" y="374"/>
                  </a:lnTo>
                  <a:lnTo>
                    <a:pt x="454" y="374"/>
                  </a:lnTo>
                  <a:lnTo>
                    <a:pt x="454" y="372"/>
                  </a:lnTo>
                  <a:lnTo>
                    <a:pt x="456" y="367"/>
                  </a:lnTo>
                  <a:lnTo>
                    <a:pt x="456" y="365"/>
                  </a:lnTo>
                  <a:lnTo>
                    <a:pt x="456" y="362"/>
                  </a:lnTo>
                  <a:lnTo>
                    <a:pt x="454" y="362"/>
                  </a:lnTo>
                  <a:lnTo>
                    <a:pt x="454" y="360"/>
                  </a:lnTo>
                  <a:lnTo>
                    <a:pt x="454" y="360"/>
                  </a:lnTo>
                  <a:lnTo>
                    <a:pt x="454" y="357"/>
                  </a:lnTo>
                  <a:lnTo>
                    <a:pt x="454" y="357"/>
                  </a:lnTo>
                  <a:lnTo>
                    <a:pt x="454" y="357"/>
                  </a:lnTo>
                  <a:lnTo>
                    <a:pt x="456" y="357"/>
                  </a:lnTo>
                  <a:lnTo>
                    <a:pt x="456" y="355"/>
                  </a:lnTo>
                  <a:lnTo>
                    <a:pt x="456" y="357"/>
                  </a:lnTo>
                  <a:lnTo>
                    <a:pt x="459" y="357"/>
                  </a:lnTo>
                  <a:lnTo>
                    <a:pt x="466" y="362"/>
                  </a:lnTo>
                  <a:lnTo>
                    <a:pt x="466" y="362"/>
                  </a:lnTo>
                  <a:lnTo>
                    <a:pt x="468" y="362"/>
                  </a:lnTo>
                  <a:lnTo>
                    <a:pt x="468" y="362"/>
                  </a:lnTo>
                  <a:lnTo>
                    <a:pt x="475" y="362"/>
                  </a:lnTo>
                  <a:lnTo>
                    <a:pt x="475" y="362"/>
                  </a:lnTo>
                  <a:lnTo>
                    <a:pt x="482" y="362"/>
                  </a:lnTo>
                  <a:lnTo>
                    <a:pt x="482" y="362"/>
                  </a:lnTo>
                  <a:lnTo>
                    <a:pt x="482" y="362"/>
                  </a:lnTo>
                  <a:lnTo>
                    <a:pt x="482" y="362"/>
                  </a:lnTo>
                  <a:lnTo>
                    <a:pt x="482" y="360"/>
                  </a:lnTo>
                  <a:lnTo>
                    <a:pt x="485" y="360"/>
                  </a:lnTo>
                  <a:lnTo>
                    <a:pt x="485" y="360"/>
                  </a:lnTo>
                  <a:lnTo>
                    <a:pt x="485" y="360"/>
                  </a:lnTo>
                  <a:lnTo>
                    <a:pt x="482" y="357"/>
                  </a:lnTo>
                  <a:lnTo>
                    <a:pt x="482" y="357"/>
                  </a:lnTo>
                  <a:lnTo>
                    <a:pt x="482" y="355"/>
                  </a:lnTo>
                  <a:lnTo>
                    <a:pt x="480" y="355"/>
                  </a:lnTo>
                  <a:lnTo>
                    <a:pt x="480" y="353"/>
                  </a:lnTo>
                  <a:lnTo>
                    <a:pt x="480" y="353"/>
                  </a:lnTo>
                  <a:lnTo>
                    <a:pt x="480" y="353"/>
                  </a:lnTo>
                  <a:lnTo>
                    <a:pt x="480" y="350"/>
                  </a:lnTo>
                  <a:lnTo>
                    <a:pt x="480" y="350"/>
                  </a:lnTo>
                  <a:lnTo>
                    <a:pt x="480" y="348"/>
                  </a:lnTo>
                  <a:lnTo>
                    <a:pt x="478" y="348"/>
                  </a:lnTo>
                  <a:lnTo>
                    <a:pt x="478" y="348"/>
                  </a:lnTo>
                  <a:lnTo>
                    <a:pt x="473" y="348"/>
                  </a:lnTo>
                  <a:lnTo>
                    <a:pt x="470" y="346"/>
                  </a:lnTo>
                  <a:lnTo>
                    <a:pt x="468" y="343"/>
                  </a:lnTo>
                  <a:lnTo>
                    <a:pt x="468" y="341"/>
                  </a:lnTo>
                  <a:lnTo>
                    <a:pt x="466" y="339"/>
                  </a:lnTo>
                  <a:lnTo>
                    <a:pt x="461" y="334"/>
                  </a:lnTo>
                  <a:lnTo>
                    <a:pt x="449" y="327"/>
                  </a:lnTo>
                  <a:lnTo>
                    <a:pt x="440" y="322"/>
                  </a:lnTo>
                  <a:lnTo>
                    <a:pt x="437" y="320"/>
                  </a:lnTo>
                  <a:lnTo>
                    <a:pt x="433" y="315"/>
                  </a:lnTo>
                  <a:lnTo>
                    <a:pt x="430" y="312"/>
                  </a:lnTo>
                  <a:lnTo>
                    <a:pt x="430" y="312"/>
                  </a:lnTo>
                  <a:lnTo>
                    <a:pt x="430" y="310"/>
                  </a:lnTo>
                  <a:lnTo>
                    <a:pt x="428" y="308"/>
                  </a:lnTo>
                  <a:lnTo>
                    <a:pt x="428" y="305"/>
                  </a:lnTo>
                  <a:lnTo>
                    <a:pt x="428" y="303"/>
                  </a:lnTo>
                  <a:lnTo>
                    <a:pt x="428" y="303"/>
                  </a:lnTo>
                  <a:lnTo>
                    <a:pt x="428" y="298"/>
                  </a:lnTo>
                  <a:lnTo>
                    <a:pt x="428" y="296"/>
                  </a:lnTo>
                  <a:lnTo>
                    <a:pt x="428" y="296"/>
                  </a:lnTo>
                  <a:lnTo>
                    <a:pt x="428" y="294"/>
                  </a:lnTo>
                  <a:lnTo>
                    <a:pt x="428" y="294"/>
                  </a:lnTo>
                  <a:lnTo>
                    <a:pt x="428" y="294"/>
                  </a:lnTo>
                  <a:lnTo>
                    <a:pt x="426" y="291"/>
                  </a:lnTo>
                  <a:lnTo>
                    <a:pt x="423" y="291"/>
                  </a:lnTo>
                  <a:lnTo>
                    <a:pt x="423" y="289"/>
                  </a:lnTo>
                  <a:lnTo>
                    <a:pt x="423" y="289"/>
                  </a:lnTo>
                  <a:lnTo>
                    <a:pt x="423" y="289"/>
                  </a:lnTo>
                  <a:lnTo>
                    <a:pt x="423" y="286"/>
                  </a:lnTo>
                  <a:lnTo>
                    <a:pt x="423" y="286"/>
                  </a:lnTo>
                  <a:lnTo>
                    <a:pt x="423" y="284"/>
                  </a:lnTo>
                  <a:lnTo>
                    <a:pt x="426" y="284"/>
                  </a:lnTo>
                  <a:lnTo>
                    <a:pt x="430" y="279"/>
                  </a:lnTo>
                  <a:lnTo>
                    <a:pt x="430" y="277"/>
                  </a:lnTo>
                  <a:lnTo>
                    <a:pt x="433" y="277"/>
                  </a:lnTo>
                  <a:lnTo>
                    <a:pt x="437" y="275"/>
                  </a:lnTo>
                  <a:lnTo>
                    <a:pt x="442" y="275"/>
                  </a:lnTo>
                  <a:lnTo>
                    <a:pt x="447" y="275"/>
                  </a:lnTo>
                  <a:lnTo>
                    <a:pt x="447" y="275"/>
                  </a:lnTo>
                  <a:lnTo>
                    <a:pt x="447" y="275"/>
                  </a:lnTo>
                  <a:lnTo>
                    <a:pt x="449" y="272"/>
                  </a:lnTo>
                  <a:lnTo>
                    <a:pt x="449" y="272"/>
                  </a:lnTo>
                  <a:lnTo>
                    <a:pt x="449" y="270"/>
                  </a:lnTo>
                  <a:lnTo>
                    <a:pt x="454" y="268"/>
                  </a:lnTo>
                  <a:lnTo>
                    <a:pt x="454" y="268"/>
                  </a:lnTo>
                  <a:lnTo>
                    <a:pt x="449" y="265"/>
                  </a:lnTo>
                  <a:lnTo>
                    <a:pt x="435" y="265"/>
                  </a:lnTo>
                  <a:lnTo>
                    <a:pt x="426" y="263"/>
                  </a:lnTo>
                  <a:lnTo>
                    <a:pt x="423" y="260"/>
                  </a:lnTo>
                  <a:lnTo>
                    <a:pt x="421" y="260"/>
                  </a:lnTo>
                  <a:lnTo>
                    <a:pt x="416" y="263"/>
                  </a:lnTo>
                  <a:lnTo>
                    <a:pt x="416" y="263"/>
                  </a:lnTo>
                  <a:lnTo>
                    <a:pt x="414" y="263"/>
                  </a:lnTo>
                  <a:lnTo>
                    <a:pt x="411" y="263"/>
                  </a:lnTo>
                  <a:lnTo>
                    <a:pt x="411" y="263"/>
                  </a:lnTo>
                  <a:lnTo>
                    <a:pt x="402" y="258"/>
                  </a:lnTo>
                  <a:lnTo>
                    <a:pt x="395" y="253"/>
                  </a:lnTo>
                  <a:lnTo>
                    <a:pt x="392" y="249"/>
                  </a:lnTo>
                  <a:lnTo>
                    <a:pt x="388" y="244"/>
                  </a:lnTo>
                  <a:lnTo>
                    <a:pt x="383" y="237"/>
                  </a:lnTo>
                  <a:lnTo>
                    <a:pt x="381" y="237"/>
                  </a:lnTo>
                  <a:lnTo>
                    <a:pt x="381" y="234"/>
                  </a:lnTo>
                  <a:lnTo>
                    <a:pt x="378" y="230"/>
                  </a:lnTo>
                  <a:lnTo>
                    <a:pt x="374" y="227"/>
                  </a:lnTo>
                  <a:lnTo>
                    <a:pt x="374" y="225"/>
                  </a:lnTo>
                  <a:lnTo>
                    <a:pt x="371" y="225"/>
                  </a:lnTo>
                  <a:lnTo>
                    <a:pt x="371" y="225"/>
                  </a:lnTo>
                  <a:lnTo>
                    <a:pt x="371" y="223"/>
                  </a:lnTo>
                  <a:lnTo>
                    <a:pt x="371" y="223"/>
                  </a:lnTo>
                  <a:lnTo>
                    <a:pt x="371" y="220"/>
                  </a:lnTo>
                  <a:lnTo>
                    <a:pt x="371" y="213"/>
                  </a:lnTo>
                  <a:lnTo>
                    <a:pt x="371" y="213"/>
                  </a:lnTo>
                  <a:lnTo>
                    <a:pt x="369" y="211"/>
                  </a:lnTo>
                  <a:lnTo>
                    <a:pt x="369" y="211"/>
                  </a:lnTo>
                  <a:lnTo>
                    <a:pt x="369" y="211"/>
                  </a:lnTo>
                  <a:lnTo>
                    <a:pt x="366" y="211"/>
                  </a:lnTo>
                  <a:lnTo>
                    <a:pt x="366" y="213"/>
                  </a:lnTo>
                  <a:lnTo>
                    <a:pt x="366" y="213"/>
                  </a:lnTo>
                  <a:lnTo>
                    <a:pt x="364" y="216"/>
                  </a:lnTo>
                  <a:lnTo>
                    <a:pt x="364" y="218"/>
                  </a:lnTo>
                  <a:lnTo>
                    <a:pt x="364" y="218"/>
                  </a:lnTo>
                  <a:lnTo>
                    <a:pt x="364" y="218"/>
                  </a:lnTo>
                  <a:lnTo>
                    <a:pt x="355" y="223"/>
                  </a:lnTo>
                  <a:lnTo>
                    <a:pt x="352" y="225"/>
                  </a:lnTo>
                  <a:lnTo>
                    <a:pt x="352" y="225"/>
                  </a:lnTo>
                  <a:lnTo>
                    <a:pt x="352" y="230"/>
                  </a:lnTo>
                  <a:lnTo>
                    <a:pt x="350" y="230"/>
                  </a:lnTo>
                  <a:lnTo>
                    <a:pt x="350" y="230"/>
                  </a:lnTo>
                  <a:lnTo>
                    <a:pt x="347" y="230"/>
                  </a:lnTo>
                  <a:lnTo>
                    <a:pt x="345" y="230"/>
                  </a:lnTo>
                  <a:lnTo>
                    <a:pt x="345" y="230"/>
                  </a:lnTo>
                  <a:lnTo>
                    <a:pt x="340" y="225"/>
                  </a:lnTo>
                  <a:lnTo>
                    <a:pt x="340" y="227"/>
                  </a:lnTo>
                  <a:lnTo>
                    <a:pt x="338" y="227"/>
                  </a:lnTo>
                  <a:lnTo>
                    <a:pt x="338" y="227"/>
                  </a:lnTo>
                  <a:lnTo>
                    <a:pt x="340" y="230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50" y="249"/>
                  </a:lnTo>
                  <a:lnTo>
                    <a:pt x="350" y="249"/>
                  </a:lnTo>
                  <a:lnTo>
                    <a:pt x="350" y="249"/>
                  </a:lnTo>
                  <a:lnTo>
                    <a:pt x="347" y="249"/>
                  </a:lnTo>
                  <a:lnTo>
                    <a:pt x="347" y="249"/>
                  </a:lnTo>
                  <a:lnTo>
                    <a:pt x="345" y="249"/>
                  </a:lnTo>
                  <a:lnTo>
                    <a:pt x="340" y="249"/>
                  </a:lnTo>
                  <a:lnTo>
                    <a:pt x="338" y="249"/>
                  </a:lnTo>
                  <a:lnTo>
                    <a:pt x="338" y="249"/>
                  </a:lnTo>
                  <a:lnTo>
                    <a:pt x="338" y="249"/>
                  </a:lnTo>
                  <a:lnTo>
                    <a:pt x="338" y="249"/>
                  </a:lnTo>
                  <a:lnTo>
                    <a:pt x="336" y="251"/>
                  </a:lnTo>
                  <a:lnTo>
                    <a:pt x="336" y="251"/>
                  </a:lnTo>
                  <a:lnTo>
                    <a:pt x="333" y="251"/>
                  </a:lnTo>
                  <a:lnTo>
                    <a:pt x="333" y="251"/>
                  </a:lnTo>
                  <a:lnTo>
                    <a:pt x="333" y="251"/>
                  </a:lnTo>
                  <a:lnTo>
                    <a:pt x="333" y="251"/>
                  </a:lnTo>
                  <a:lnTo>
                    <a:pt x="331" y="251"/>
                  </a:lnTo>
                  <a:lnTo>
                    <a:pt x="331" y="251"/>
                  </a:lnTo>
                  <a:lnTo>
                    <a:pt x="329" y="249"/>
                  </a:lnTo>
                  <a:lnTo>
                    <a:pt x="329" y="249"/>
                  </a:lnTo>
                  <a:lnTo>
                    <a:pt x="329" y="249"/>
                  </a:lnTo>
                  <a:lnTo>
                    <a:pt x="329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4" y="249"/>
                  </a:lnTo>
                  <a:lnTo>
                    <a:pt x="314" y="263"/>
                  </a:lnTo>
                  <a:lnTo>
                    <a:pt x="314" y="263"/>
                  </a:lnTo>
                  <a:lnTo>
                    <a:pt x="314" y="263"/>
                  </a:lnTo>
                  <a:lnTo>
                    <a:pt x="312" y="263"/>
                  </a:lnTo>
                  <a:lnTo>
                    <a:pt x="307" y="268"/>
                  </a:lnTo>
                  <a:lnTo>
                    <a:pt x="305" y="270"/>
                  </a:lnTo>
                  <a:lnTo>
                    <a:pt x="305" y="270"/>
                  </a:lnTo>
                  <a:lnTo>
                    <a:pt x="303" y="270"/>
                  </a:lnTo>
                  <a:lnTo>
                    <a:pt x="300" y="270"/>
                  </a:lnTo>
                  <a:lnTo>
                    <a:pt x="293" y="268"/>
                  </a:lnTo>
                  <a:lnTo>
                    <a:pt x="291" y="268"/>
                  </a:lnTo>
                  <a:lnTo>
                    <a:pt x="291" y="268"/>
                  </a:lnTo>
                  <a:lnTo>
                    <a:pt x="288" y="268"/>
                  </a:lnTo>
                  <a:lnTo>
                    <a:pt x="279" y="272"/>
                  </a:lnTo>
                  <a:lnTo>
                    <a:pt x="274" y="272"/>
                  </a:lnTo>
                  <a:lnTo>
                    <a:pt x="274" y="272"/>
                  </a:lnTo>
                  <a:lnTo>
                    <a:pt x="274" y="275"/>
                  </a:lnTo>
                  <a:lnTo>
                    <a:pt x="272" y="275"/>
                  </a:lnTo>
                  <a:lnTo>
                    <a:pt x="272" y="275"/>
                  </a:lnTo>
                  <a:lnTo>
                    <a:pt x="272" y="275"/>
                  </a:lnTo>
                  <a:lnTo>
                    <a:pt x="288" y="303"/>
                  </a:lnTo>
                  <a:lnTo>
                    <a:pt x="288" y="303"/>
                  </a:lnTo>
                  <a:lnTo>
                    <a:pt x="291" y="303"/>
                  </a:lnTo>
                  <a:lnTo>
                    <a:pt x="291" y="305"/>
                  </a:lnTo>
                  <a:lnTo>
                    <a:pt x="293" y="305"/>
                  </a:lnTo>
                  <a:lnTo>
                    <a:pt x="293" y="308"/>
                  </a:lnTo>
                  <a:lnTo>
                    <a:pt x="293" y="310"/>
                  </a:lnTo>
                  <a:lnTo>
                    <a:pt x="293" y="312"/>
                  </a:lnTo>
                  <a:lnTo>
                    <a:pt x="293" y="315"/>
                  </a:lnTo>
                  <a:lnTo>
                    <a:pt x="288" y="317"/>
                  </a:lnTo>
                  <a:lnTo>
                    <a:pt x="288" y="320"/>
                  </a:lnTo>
                  <a:lnTo>
                    <a:pt x="286" y="322"/>
                  </a:lnTo>
                  <a:lnTo>
                    <a:pt x="284" y="324"/>
                  </a:lnTo>
                  <a:lnTo>
                    <a:pt x="284" y="327"/>
                  </a:lnTo>
                  <a:lnTo>
                    <a:pt x="284" y="327"/>
                  </a:lnTo>
                  <a:lnTo>
                    <a:pt x="279" y="329"/>
                  </a:lnTo>
                  <a:lnTo>
                    <a:pt x="255" y="336"/>
                  </a:lnTo>
                  <a:lnTo>
                    <a:pt x="251" y="336"/>
                  </a:lnTo>
                  <a:lnTo>
                    <a:pt x="248" y="339"/>
                  </a:lnTo>
                  <a:lnTo>
                    <a:pt x="248" y="339"/>
                  </a:lnTo>
                  <a:lnTo>
                    <a:pt x="248" y="339"/>
                  </a:lnTo>
                  <a:lnTo>
                    <a:pt x="243" y="346"/>
                  </a:lnTo>
                  <a:lnTo>
                    <a:pt x="243" y="346"/>
                  </a:lnTo>
                  <a:lnTo>
                    <a:pt x="243" y="346"/>
                  </a:lnTo>
                  <a:lnTo>
                    <a:pt x="241" y="348"/>
                  </a:lnTo>
                  <a:lnTo>
                    <a:pt x="241" y="348"/>
                  </a:lnTo>
                  <a:lnTo>
                    <a:pt x="241" y="348"/>
                  </a:lnTo>
                  <a:lnTo>
                    <a:pt x="241" y="348"/>
                  </a:lnTo>
                  <a:lnTo>
                    <a:pt x="239" y="348"/>
                  </a:lnTo>
                  <a:lnTo>
                    <a:pt x="239" y="348"/>
                  </a:lnTo>
                  <a:lnTo>
                    <a:pt x="236" y="350"/>
                  </a:lnTo>
                  <a:lnTo>
                    <a:pt x="236" y="350"/>
                  </a:lnTo>
                  <a:lnTo>
                    <a:pt x="236" y="350"/>
                  </a:lnTo>
                  <a:lnTo>
                    <a:pt x="239" y="350"/>
                  </a:lnTo>
                  <a:lnTo>
                    <a:pt x="239" y="353"/>
                  </a:lnTo>
                  <a:lnTo>
                    <a:pt x="241" y="355"/>
                  </a:lnTo>
                  <a:lnTo>
                    <a:pt x="246" y="357"/>
                  </a:lnTo>
                  <a:lnTo>
                    <a:pt x="246" y="357"/>
                  </a:lnTo>
                  <a:lnTo>
                    <a:pt x="246" y="360"/>
                  </a:lnTo>
                  <a:lnTo>
                    <a:pt x="246" y="360"/>
                  </a:lnTo>
                  <a:lnTo>
                    <a:pt x="246" y="360"/>
                  </a:lnTo>
                  <a:lnTo>
                    <a:pt x="246" y="367"/>
                  </a:lnTo>
                  <a:lnTo>
                    <a:pt x="246" y="367"/>
                  </a:lnTo>
                  <a:lnTo>
                    <a:pt x="246" y="367"/>
                  </a:lnTo>
                  <a:lnTo>
                    <a:pt x="246" y="369"/>
                  </a:lnTo>
                  <a:lnTo>
                    <a:pt x="251" y="372"/>
                  </a:lnTo>
                  <a:lnTo>
                    <a:pt x="251" y="374"/>
                  </a:lnTo>
                  <a:lnTo>
                    <a:pt x="251" y="374"/>
                  </a:lnTo>
                  <a:lnTo>
                    <a:pt x="251" y="376"/>
                  </a:lnTo>
                  <a:lnTo>
                    <a:pt x="248" y="376"/>
                  </a:lnTo>
                  <a:lnTo>
                    <a:pt x="246" y="376"/>
                  </a:lnTo>
                  <a:lnTo>
                    <a:pt x="243" y="376"/>
                  </a:lnTo>
                  <a:lnTo>
                    <a:pt x="241" y="376"/>
                  </a:lnTo>
                  <a:lnTo>
                    <a:pt x="241" y="376"/>
                  </a:lnTo>
                  <a:lnTo>
                    <a:pt x="241" y="376"/>
                  </a:lnTo>
                  <a:lnTo>
                    <a:pt x="239" y="376"/>
                  </a:lnTo>
                  <a:lnTo>
                    <a:pt x="239" y="379"/>
                  </a:lnTo>
                  <a:lnTo>
                    <a:pt x="239" y="379"/>
                  </a:lnTo>
                  <a:lnTo>
                    <a:pt x="236" y="379"/>
                  </a:lnTo>
                  <a:lnTo>
                    <a:pt x="236" y="381"/>
                  </a:lnTo>
                  <a:lnTo>
                    <a:pt x="236" y="381"/>
                  </a:lnTo>
                  <a:lnTo>
                    <a:pt x="236" y="381"/>
                  </a:lnTo>
                  <a:lnTo>
                    <a:pt x="236" y="381"/>
                  </a:lnTo>
                  <a:lnTo>
                    <a:pt x="239" y="395"/>
                  </a:lnTo>
                  <a:lnTo>
                    <a:pt x="239" y="398"/>
                  </a:lnTo>
                  <a:lnTo>
                    <a:pt x="241" y="398"/>
                  </a:lnTo>
                  <a:lnTo>
                    <a:pt x="241" y="398"/>
                  </a:lnTo>
                  <a:lnTo>
                    <a:pt x="241" y="400"/>
                  </a:lnTo>
                  <a:lnTo>
                    <a:pt x="241" y="400"/>
                  </a:lnTo>
                  <a:lnTo>
                    <a:pt x="248" y="402"/>
                  </a:lnTo>
                  <a:lnTo>
                    <a:pt x="251" y="402"/>
                  </a:lnTo>
                  <a:lnTo>
                    <a:pt x="251" y="402"/>
                  </a:lnTo>
                  <a:lnTo>
                    <a:pt x="253" y="402"/>
                  </a:lnTo>
                  <a:lnTo>
                    <a:pt x="253" y="402"/>
                  </a:lnTo>
                  <a:lnTo>
                    <a:pt x="255" y="402"/>
                  </a:lnTo>
                  <a:lnTo>
                    <a:pt x="255" y="402"/>
                  </a:lnTo>
                  <a:lnTo>
                    <a:pt x="260" y="402"/>
                  </a:lnTo>
                  <a:lnTo>
                    <a:pt x="260" y="402"/>
                  </a:lnTo>
                  <a:lnTo>
                    <a:pt x="260" y="405"/>
                  </a:lnTo>
                  <a:lnTo>
                    <a:pt x="260" y="405"/>
                  </a:lnTo>
                  <a:lnTo>
                    <a:pt x="262" y="405"/>
                  </a:lnTo>
                  <a:lnTo>
                    <a:pt x="262" y="407"/>
                  </a:lnTo>
                  <a:lnTo>
                    <a:pt x="262" y="409"/>
                  </a:lnTo>
                  <a:lnTo>
                    <a:pt x="262" y="409"/>
                  </a:lnTo>
                  <a:lnTo>
                    <a:pt x="262" y="409"/>
                  </a:lnTo>
                  <a:lnTo>
                    <a:pt x="265" y="412"/>
                  </a:lnTo>
                  <a:lnTo>
                    <a:pt x="265" y="412"/>
                  </a:lnTo>
                  <a:lnTo>
                    <a:pt x="267" y="414"/>
                  </a:lnTo>
                  <a:lnTo>
                    <a:pt x="269" y="414"/>
                  </a:lnTo>
                  <a:lnTo>
                    <a:pt x="269" y="417"/>
                  </a:lnTo>
                  <a:lnTo>
                    <a:pt x="269" y="417"/>
                  </a:lnTo>
                  <a:lnTo>
                    <a:pt x="269" y="414"/>
                  </a:lnTo>
                  <a:lnTo>
                    <a:pt x="272" y="414"/>
                  </a:lnTo>
                  <a:lnTo>
                    <a:pt x="272" y="414"/>
                  </a:lnTo>
                  <a:lnTo>
                    <a:pt x="272" y="414"/>
                  </a:lnTo>
                  <a:lnTo>
                    <a:pt x="274" y="412"/>
                  </a:lnTo>
                  <a:lnTo>
                    <a:pt x="274" y="412"/>
                  </a:lnTo>
                  <a:lnTo>
                    <a:pt x="274" y="412"/>
                  </a:lnTo>
                  <a:lnTo>
                    <a:pt x="274" y="412"/>
                  </a:lnTo>
                  <a:lnTo>
                    <a:pt x="277" y="412"/>
                  </a:lnTo>
                  <a:lnTo>
                    <a:pt x="279" y="412"/>
                  </a:lnTo>
                  <a:lnTo>
                    <a:pt x="279" y="409"/>
                  </a:lnTo>
                  <a:lnTo>
                    <a:pt x="281" y="409"/>
                  </a:lnTo>
                  <a:lnTo>
                    <a:pt x="281" y="40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284" y="409"/>
                  </a:lnTo>
                  <a:lnTo>
                    <a:pt x="284" y="407"/>
                  </a:lnTo>
                  <a:lnTo>
                    <a:pt x="286" y="407"/>
                  </a:lnTo>
                  <a:lnTo>
                    <a:pt x="288" y="407"/>
                  </a:lnTo>
                  <a:lnTo>
                    <a:pt x="288" y="407"/>
                  </a:lnTo>
                  <a:lnTo>
                    <a:pt x="288" y="407"/>
                  </a:lnTo>
                  <a:lnTo>
                    <a:pt x="291" y="407"/>
                  </a:lnTo>
                  <a:lnTo>
                    <a:pt x="295" y="409"/>
                  </a:lnTo>
                  <a:lnTo>
                    <a:pt x="295" y="409"/>
                  </a:lnTo>
                  <a:lnTo>
                    <a:pt x="298" y="409"/>
                  </a:lnTo>
                  <a:lnTo>
                    <a:pt x="303" y="409"/>
                  </a:lnTo>
                  <a:lnTo>
                    <a:pt x="303" y="409"/>
                  </a:lnTo>
                  <a:lnTo>
                    <a:pt x="305" y="409"/>
                  </a:lnTo>
                  <a:lnTo>
                    <a:pt x="307" y="409"/>
                  </a:lnTo>
                  <a:lnTo>
                    <a:pt x="312" y="409"/>
                  </a:lnTo>
                  <a:lnTo>
                    <a:pt x="314" y="407"/>
                  </a:lnTo>
                  <a:lnTo>
                    <a:pt x="314" y="409"/>
                  </a:lnTo>
                  <a:lnTo>
                    <a:pt x="317" y="409"/>
                  </a:lnTo>
                  <a:lnTo>
                    <a:pt x="317" y="409"/>
                  </a:lnTo>
                  <a:lnTo>
                    <a:pt x="319" y="414"/>
                  </a:lnTo>
                  <a:lnTo>
                    <a:pt x="321" y="419"/>
                  </a:lnTo>
                  <a:lnTo>
                    <a:pt x="329" y="426"/>
                  </a:lnTo>
                  <a:lnTo>
                    <a:pt x="329" y="426"/>
                  </a:lnTo>
                  <a:lnTo>
                    <a:pt x="336" y="428"/>
                  </a:lnTo>
                  <a:lnTo>
                    <a:pt x="338" y="428"/>
                  </a:lnTo>
                  <a:lnTo>
                    <a:pt x="340" y="428"/>
                  </a:lnTo>
                  <a:lnTo>
                    <a:pt x="340" y="428"/>
                  </a:lnTo>
                  <a:lnTo>
                    <a:pt x="343" y="426"/>
                  </a:lnTo>
                  <a:lnTo>
                    <a:pt x="343" y="426"/>
                  </a:lnTo>
                  <a:lnTo>
                    <a:pt x="343" y="424"/>
                  </a:lnTo>
                  <a:lnTo>
                    <a:pt x="343" y="424"/>
                  </a:lnTo>
                  <a:lnTo>
                    <a:pt x="343" y="424"/>
                  </a:lnTo>
                  <a:lnTo>
                    <a:pt x="343" y="424"/>
                  </a:lnTo>
                  <a:lnTo>
                    <a:pt x="343" y="421"/>
                  </a:lnTo>
                  <a:lnTo>
                    <a:pt x="340" y="419"/>
                  </a:lnTo>
                  <a:lnTo>
                    <a:pt x="340" y="419"/>
                  </a:lnTo>
                  <a:lnTo>
                    <a:pt x="340" y="419"/>
                  </a:lnTo>
                  <a:lnTo>
                    <a:pt x="340" y="419"/>
                  </a:lnTo>
                  <a:lnTo>
                    <a:pt x="340" y="419"/>
                  </a:lnTo>
                  <a:lnTo>
                    <a:pt x="340" y="419"/>
                  </a:lnTo>
                  <a:lnTo>
                    <a:pt x="340" y="417"/>
                  </a:lnTo>
                  <a:lnTo>
                    <a:pt x="340" y="417"/>
                  </a:lnTo>
                  <a:lnTo>
                    <a:pt x="340" y="417"/>
                  </a:lnTo>
                  <a:lnTo>
                    <a:pt x="347" y="414"/>
                  </a:lnTo>
                  <a:lnTo>
                    <a:pt x="350" y="412"/>
                  </a:lnTo>
                  <a:lnTo>
                    <a:pt x="352" y="412"/>
                  </a:lnTo>
                  <a:lnTo>
                    <a:pt x="352" y="412"/>
                  </a:lnTo>
                  <a:lnTo>
                    <a:pt x="352" y="409"/>
                  </a:lnTo>
                  <a:lnTo>
                    <a:pt x="352" y="409"/>
                  </a:lnTo>
                  <a:lnTo>
                    <a:pt x="352" y="409"/>
                  </a:lnTo>
                  <a:lnTo>
                    <a:pt x="355" y="407"/>
                  </a:lnTo>
                  <a:lnTo>
                    <a:pt x="355" y="407"/>
                  </a:lnTo>
                  <a:lnTo>
                    <a:pt x="359" y="405"/>
                  </a:lnTo>
                  <a:lnTo>
                    <a:pt x="359" y="405"/>
                  </a:lnTo>
                  <a:lnTo>
                    <a:pt x="362" y="405"/>
                  </a:lnTo>
                  <a:lnTo>
                    <a:pt x="366" y="407"/>
                  </a:lnTo>
                  <a:lnTo>
                    <a:pt x="378" y="407"/>
                  </a:lnTo>
                  <a:lnTo>
                    <a:pt x="378" y="412"/>
                  </a:lnTo>
                  <a:lnTo>
                    <a:pt x="378" y="414"/>
                  </a:lnTo>
                  <a:lnTo>
                    <a:pt x="378" y="424"/>
                  </a:lnTo>
                  <a:lnTo>
                    <a:pt x="378" y="424"/>
                  </a:lnTo>
                  <a:lnTo>
                    <a:pt x="378" y="426"/>
                  </a:lnTo>
                  <a:lnTo>
                    <a:pt x="381" y="431"/>
                  </a:lnTo>
                  <a:lnTo>
                    <a:pt x="381" y="433"/>
                  </a:lnTo>
                  <a:lnTo>
                    <a:pt x="381" y="433"/>
                  </a:lnTo>
                  <a:lnTo>
                    <a:pt x="381" y="433"/>
                  </a:lnTo>
                  <a:lnTo>
                    <a:pt x="381" y="435"/>
                  </a:lnTo>
                  <a:lnTo>
                    <a:pt x="381" y="438"/>
                  </a:lnTo>
                  <a:lnTo>
                    <a:pt x="383" y="440"/>
                  </a:lnTo>
                  <a:lnTo>
                    <a:pt x="383" y="443"/>
                  </a:lnTo>
                  <a:lnTo>
                    <a:pt x="383" y="443"/>
                  </a:lnTo>
                  <a:lnTo>
                    <a:pt x="383" y="443"/>
                  </a:lnTo>
                  <a:lnTo>
                    <a:pt x="383" y="447"/>
                  </a:lnTo>
                  <a:lnTo>
                    <a:pt x="381" y="457"/>
                  </a:lnTo>
                  <a:lnTo>
                    <a:pt x="381" y="459"/>
                  </a:lnTo>
                  <a:lnTo>
                    <a:pt x="381" y="459"/>
                  </a:lnTo>
                  <a:lnTo>
                    <a:pt x="381" y="462"/>
                  </a:lnTo>
                  <a:lnTo>
                    <a:pt x="381" y="464"/>
                  </a:lnTo>
                  <a:lnTo>
                    <a:pt x="381" y="464"/>
                  </a:lnTo>
                  <a:lnTo>
                    <a:pt x="381" y="464"/>
                  </a:lnTo>
                  <a:lnTo>
                    <a:pt x="381" y="464"/>
                  </a:lnTo>
                  <a:lnTo>
                    <a:pt x="383" y="466"/>
                  </a:lnTo>
                  <a:lnTo>
                    <a:pt x="383" y="466"/>
                  </a:lnTo>
                  <a:lnTo>
                    <a:pt x="383" y="466"/>
                  </a:lnTo>
                  <a:lnTo>
                    <a:pt x="383" y="466"/>
                  </a:lnTo>
                  <a:lnTo>
                    <a:pt x="385" y="466"/>
                  </a:lnTo>
                  <a:lnTo>
                    <a:pt x="388" y="469"/>
                  </a:lnTo>
                  <a:lnTo>
                    <a:pt x="388" y="469"/>
                  </a:lnTo>
                  <a:lnTo>
                    <a:pt x="388" y="469"/>
                  </a:lnTo>
                  <a:lnTo>
                    <a:pt x="388" y="469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88" y="471"/>
                  </a:lnTo>
                  <a:lnTo>
                    <a:pt x="388" y="473"/>
                  </a:lnTo>
                  <a:lnTo>
                    <a:pt x="388" y="473"/>
                  </a:lnTo>
                  <a:lnTo>
                    <a:pt x="388" y="473"/>
                  </a:lnTo>
                  <a:lnTo>
                    <a:pt x="388" y="476"/>
                  </a:lnTo>
                  <a:lnTo>
                    <a:pt x="388" y="476"/>
                  </a:lnTo>
                  <a:lnTo>
                    <a:pt x="385" y="476"/>
                  </a:lnTo>
                  <a:lnTo>
                    <a:pt x="366" y="488"/>
                  </a:lnTo>
                  <a:lnTo>
                    <a:pt x="366" y="490"/>
                  </a:lnTo>
                  <a:lnTo>
                    <a:pt x="366" y="490"/>
                  </a:lnTo>
                  <a:lnTo>
                    <a:pt x="364" y="490"/>
                  </a:lnTo>
                  <a:lnTo>
                    <a:pt x="364" y="492"/>
                  </a:lnTo>
                  <a:lnTo>
                    <a:pt x="364" y="492"/>
                  </a:lnTo>
                  <a:lnTo>
                    <a:pt x="364" y="495"/>
                  </a:lnTo>
                  <a:lnTo>
                    <a:pt x="364" y="499"/>
                  </a:lnTo>
                  <a:lnTo>
                    <a:pt x="364" y="502"/>
                  </a:lnTo>
                  <a:lnTo>
                    <a:pt x="364" y="506"/>
                  </a:lnTo>
                  <a:lnTo>
                    <a:pt x="364" y="511"/>
                  </a:lnTo>
                  <a:lnTo>
                    <a:pt x="366" y="514"/>
                  </a:lnTo>
                  <a:lnTo>
                    <a:pt x="366" y="516"/>
                  </a:lnTo>
                  <a:lnTo>
                    <a:pt x="369" y="518"/>
                  </a:lnTo>
                  <a:lnTo>
                    <a:pt x="371" y="521"/>
                  </a:lnTo>
                  <a:lnTo>
                    <a:pt x="371" y="521"/>
                  </a:lnTo>
                  <a:lnTo>
                    <a:pt x="376" y="523"/>
                  </a:lnTo>
                  <a:lnTo>
                    <a:pt x="378" y="523"/>
                  </a:lnTo>
                  <a:lnTo>
                    <a:pt x="378" y="523"/>
                  </a:lnTo>
                  <a:lnTo>
                    <a:pt x="381" y="525"/>
                  </a:lnTo>
                  <a:lnTo>
                    <a:pt x="381" y="525"/>
                  </a:lnTo>
                  <a:lnTo>
                    <a:pt x="383" y="530"/>
                  </a:lnTo>
                  <a:lnTo>
                    <a:pt x="383" y="530"/>
                  </a:lnTo>
                  <a:lnTo>
                    <a:pt x="383" y="530"/>
                  </a:lnTo>
                  <a:lnTo>
                    <a:pt x="383" y="530"/>
                  </a:lnTo>
                  <a:lnTo>
                    <a:pt x="385" y="532"/>
                  </a:lnTo>
                  <a:lnTo>
                    <a:pt x="388" y="532"/>
                  </a:lnTo>
                  <a:lnTo>
                    <a:pt x="388" y="532"/>
                  </a:lnTo>
                  <a:lnTo>
                    <a:pt x="388" y="532"/>
                  </a:lnTo>
                  <a:lnTo>
                    <a:pt x="397" y="530"/>
                  </a:lnTo>
                  <a:lnTo>
                    <a:pt x="400" y="530"/>
                  </a:lnTo>
                  <a:lnTo>
                    <a:pt x="400" y="530"/>
                  </a:lnTo>
                  <a:lnTo>
                    <a:pt x="400" y="530"/>
                  </a:lnTo>
                  <a:lnTo>
                    <a:pt x="402" y="530"/>
                  </a:lnTo>
                  <a:lnTo>
                    <a:pt x="402" y="532"/>
                  </a:lnTo>
                  <a:lnTo>
                    <a:pt x="402" y="540"/>
                  </a:lnTo>
                  <a:lnTo>
                    <a:pt x="404" y="542"/>
                  </a:lnTo>
                  <a:lnTo>
                    <a:pt x="407" y="542"/>
                  </a:lnTo>
                  <a:lnTo>
                    <a:pt x="416" y="544"/>
                  </a:lnTo>
                  <a:lnTo>
                    <a:pt x="418" y="544"/>
                  </a:lnTo>
                  <a:lnTo>
                    <a:pt x="418" y="547"/>
                  </a:lnTo>
                  <a:lnTo>
                    <a:pt x="418" y="547"/>
                  </a:lnTo>
                  <a:lnTo>
                    <a:pt x="418" y="549"/>
                  </a:lnTo>
                  <a:lnTo>
                    <a:pt x="418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1" y="549"/>
                  </a:lnTo>
                  <a:lnTo>
                    <a:pt x="423" y="551"/>
                  </a:lnTo>
                  <a:lnTo>
                    <a:pt x="423" y="551"/>
                  </a:lnTo>
                  <a:lnTo>
                    <a:pt x="440" y="547"/>
                  </a:lnTo>
                  <a:lnTo>
                    <a:pt x="442" y="547"/>
                  </a:lnTo>
                  <a:lnTo>
                    <a:pt x="454" y="544"/>
                  </a:lnTo>
                  <a:lnTo>
                    <a:pt x="454" y="547"/>
                  </a:lnTo>
                  <a:lnTo>
                    <a:pt x="463" y="568"/>
                  </a:lnTo>
                  <a:lnTo>
                    <a:pt x="468" y="577"/>
                  </a:lnTo>
                  <a:lnTo>
                    <a:pt x="478" y="589"/>
                  </a:lnTo>
                  <a:lnTo>
                    <a:pt x="482" y="592"/>
                  </a:lnTo>
                  <a:lnTo>
                    <a:pt x="482" y="592"/>
                  </a:lnTo>
                  <a:lnTo>
                    <a:pt x="480" y="594"/>
                  </a:lnTo>
                  <a:lnTo>
                    <a:pt x="480" y="594"/>
                  </a:lnTo>
                  <a:lnTo>
                    <a:pt x="478" y="594"/>
                  </a:lnTo>
                  <a:lnTo>
                    <a:pt x="478" y="594"/>
                  </a:lnTo>
                  <a:lnTo>
                    <a:pt x="478" y="596"/>
                  </a:lnTo>
                  <a:lnTo>
                    <a:pt x="475" y="596"/>
                  </a:lnTo>
                  <a:lnTo>
                    <a:pt x="475" y="599"/>
                  </a:lnTo>
                  <a:lnTo>
                    <a:pt x="475" y="601"/>
                  </a:lnTo>
                  <a:lnTo>
                    <a:pt x="475" y="601"/>
                  </a:lnTo>
                  <a:lnTo>
                    <a:pt x="475" y="603"/>
                  </a:lnTo>
                  <a:lnTo>
                    <a:pt x="475" y="603"/>
                  </a:lnTo>
                  <a:lnTo>
                    <a:pt x="478" y="603"/>
                  </a:lnTo>
                  <a:lnTo>
                    <a:pt x="478" y="606"/>
                  </a:lnTo>
                  <a:lnTo>
                    <a:pt x="478" y="606"/>
                  </a:lnTo>
                  <a:lnTo>
                    <a:pt x="475" y="606"/>
                  </a:lnTo>
                  <a:lnTo>
                    <a:pt x="475" y="608"/>
                  </a:lnTo>
                  <a:lnTo>
                    <a:pt x="475" y="611"/>
                  </a:lnTo>
                  <a:lnTo>
                    <a:pt x="473" y="611"/>
                  </a:lnTo>
                  <a:lnTo>
                    <a:pt x="470" y="615"/>
                  </a:lnTo>
                  <a:lnTo>
                    <a:pt x="468" y="615"/>
                  </a:lnTo>
                  <a:lnTo>
                    <a:pt x="468" y="618"/>
                  </a:lnTo>
                  <a:lnTo>
                    <a:pt x="468" y="618"/>
                  </a:lnTo>
                  <a:lnTo>
                    <a:pt x="466" y="618"/>
                  </a:lnTo>
                  <a:lnTo>
                    <a:pt x="459" y="620"/>
                  </a:lnTo>
                  <a:lnTo>
                    <a:pt x="456" y="620"/>
                  </a:lnTo>
                  <a:lnTo>
                    <a:pt x="454" y="620"/>
                  </a:lnTo>
                  <a:lnTo>
                    <a:pt x="449" y="625"/>
                  </a:lnTo>
                  <a:lnTo>
                    <a:pt x="449" y="627"/>
                  </a:lnTo>
                  <a:lnTo>
                    <a:pt x="447" y="629"/>
                  </a:lnTo>
                  <a:lnTo>
                    <a:pt x="447" y="632"/>
                  </a:lnTo>
                  <a:lnTo>
                    <a:pt x="447" y="634"/>
                  </a:lnTo>
                  <a:lnTo>
                    <a:pt x="444" y="634"/>
                  </a:lnTo>
                  <a:lnTo>
                    <a:pt x="444" y="637"/>
                  </a:lnTo>
                  <a:lnTo>
                    <a:pt x="442" y="639"/>
                  </a:lnTo>
                  <a:lnTo>
                    <a:pt x="442" y="641"/>
                  </a:lnTo>
                  <a:lnTo>
                    <a:pt x="442" y="641"/>
                  </a:lnTo>
                  <a:lnTo>
                    <a:pt x="442" y="641"/>
                  </a:lnTo>
                  <a:lnTo>
                    <a:pt x="440" y="646"/>
                  </a:lnTo>
                  <a:lnTo>
                    <a:pt x="440" y="646"/>
                  </a:lnTo>
                  <a:lnTo>
                    <a:pt x="437" y="648"/>
                  </a:lnTo>
                  <a:lnTo>
                    <a:pt x="437" y="648"/>
                  </a:lnTo>
                  <a:lnTo>
                    <a:pt x="435" y="648"/>
                  </a:lnTo>
                  <a:lnTo>
                    <a:pt x="433" y="648"/>
                  </a:lnTo>
                  <a:lnTo>
                    <a:pt x="433" y="648"/>
                  </a:lnTo>
                  <a:lnTo>
                    <a:pt x="433" y="648"/>
                  </a:lnTo>
                  <a:lnTo>
                    <a:pt x="430" y="648"/>
                  </a:lnTo>
                  <a:lnTo>
                    <a:pt x="426" y="646"/>
                  </a:lnTo>
                  <a:lnTo>
                    <a:pt x="426" y="646"/>
                  </a:lnTo>
                  <a:lnTo>
                    <a:pt x="416" y="648"/>
                  </a:lnTo>
                  <a:lnTo>
                    <a:pt x="414" y="648"/>
                  </a:lnTo>
                  <a:lnTo>
                    <a:pt x="411" y="648"/>
                  </a:lnTo>
                  <a:lnTo>
                    <a:pt x="404" y="648"/>
                  </a:lnTo>
                  <a:lnTo>
                    <a:pt x="404" y="646"/>
                  </a:lnTo>
                  <a:lnTo>
                    <a:pt x="400" y="646"/>
                  </a:lnTo>
                  <a:lnTo>
                    <a:pt x="395" y="648"/>
                  </a:lnTo>
                  <a:lnTo>
                    <a:pt x="392" y="648"/>
                  </a:lnTo>
                  <a:lnTo>
                    <a:pt x="390" y="648"/>
                  </a:lnTo>
                  <a:lnTo>
                    <a:pt x="388" y="646"/>
                  </a:lnTo>
                  <a:lnTo>
                    <a:pt x="385" y="648"/>
                  </a:lnTo>
                  <a:lnTo>
                    <a:pt x="378" y="646"/>
                  </a:lnTo>
                  <a:lnTo>
                    <a:pt x="376" y="646"/>
                  </a:lnTo>
                  <a:lnTo>
                    <a:pt x="374" y="646"/>
                  </a:lnTo>
                  <a:lnTo>
                    <a:pt x="371" y="646"/>
                  </a:lnTo>
                  <a:lnTo>
                    <a:pt x="371" y="646"/>
                  </a:lnTo>
                  <a:lnTo>
                    <a:pt x="369" y="646"/>
                  </a:lnTo>
                  <a:lnTo>
                    <a:pt x="369" y="646"/>
                  </a:lnTo>
                  <a:lnTo>
                    <a:pt x="366" y="648"/>
                  </a:lnTo>
                  <a:lnTo>
                    <a:pt x="366" y="648"/>
                  </a:lnTo>
                  <a:lnTo>
                    <a:pt x="364" y="651"/>
                  </a:lnTo>
                  <a:lnTo>
                    <a:pt x="364" y="651"/>
                  </a:lnTo>
                  <a:lnTo>
                    <a:pt x="362" y="658"/>
                  </a:lnTo>
                  <a:lnTo>
                    <a:pt x="362" y="658"/>
                  </a:lnTo>
                  <a:lnTo>
                    <a:pt x="362" y="658"/>
                  </a:lnTo>
                  <a:lnTo>
                    <a:pt x="362" y="658"/>
                  </a:lnTo>
                  <a:lnTo>
                    <a:pt x="362" y="658"/>
                  </a:lnTo>
                  <a:lnTo>
                    <a:pt x="355" y="663"/>
                  </a:lnTo>
                  <a:lnTo>
                    <a:pt x="355" y="665"/>
                  </a:lnTo>
                  <a:lnTo>
                    <a:pt x="352" y="665"/>
                  </a:lnTo>
                  <a:lnTo>
                    <a:pt x="352" y="665"/>
                  </a:lnTo>
                  <a:lnTo>
                    <a:pt x="352" y="667"/>
                  </a:lnTo>
                  <a:lnTo>
                    <a:pt x="350" y="672"/>
                  </a:lnTo>
                  <a:lnTo>
                    <a:pt x="347" y="674"/>
                  </a:lnTo>
                  <a:lnTo>
                    <a:pt x="345" y="677"/>
                  </a:lnTo>
                  <a:lnTo>
                    <a:pt x="343" y="677"/>
                  </a:lnTo>
                  <a:lnTo>
                    <a:pt x="343" y="679"/>
                  </a:lnTo>
                  <a:lnTo>
                    <a:pt x="343" y="679"/>
                  </a:lnTo>
                  <a:lnTo>
                    <a:pt x="340" y="682"/>
                  </a:lnTo>
                  <a:lnTo>
                    <a:pt x="340" y="682"/>
                  </a:lnTo>
                  <a:lnTo>
                    <a:pt x="338" y="684"/>
                  </a:lnTo>
                  <a:lnTo>
                    <a:pt x="336" y="686"/>
                  </a:lnTo>
                  <a:lnTo>
                    <a:pt x="333" y="686"/>
                  </a:lnTo>
                  <a:lnTo>
                    <a:pt x="331" y="689"/>
                  </a:lnTo>
                  <a:lnTo>
                    <a:pt x="331" y="689"/>
                  </a:lnTo>
                  <a:lnTo>
                    <a:pt x="331" y="689"/>
                  </a:lnTo>
                  <a:lnTo>
                    <a:pt x="329" y="693"/>
                  </a:lnTo>
                  <a:lnTo>
                    <a:pt x="329" y="693"/>
                  </a:lnTo>
                  <a:lnTo>
                    <a:pt x="329" y="693"/>
                  </a:lnTo>
                  <a:lnTo>
                    <a:pt x="329" y="693"/>
                  </a:lnTo>
                  <a:lnTo>
                    <a:pt x="326" y="693"/>
                  </a:lnTo>
                  <a:lnTo>
                    <a:pt x="326" y="691"/>
                  </a:lnTo>
                  <a:lnTo>
                    <a:pt x="326" y="689"/>
                  </a:lnTo>
                  <a:lnTo>
                    <a:pt x="324" y="689"/>
                  </a:lnTo>
                  <a:lnTo>
                    <a:pt x="324" y="686"/>
                  </a:lnTo>
                  <a:lnTo>
                    <a:pt x="324" y="686"/>
                  </a:lnTo>
                  <a:lnTo>
                    <a:pt x="324" y="682"/>
                  </a:lnTo>
                  <a:lnTo>
                    <a:pt x="324" y="679"/>
                  </a:lnTo>
                  <a:lnTo>
                    <a:pt x="324" y="677"/>
                  </a:lnTo>
                  <a:lnTo>
                    <a:pt x="321" y="674"/>
                  </a:lnTo>
                  <a:lnTo>
                    <a:pt x="319" y="677"/>
                  </a:lnTo>
                  <a:lnTo>
                    <a:pt x="317" y="677"/>
                  </a:lnTo>
                  <a:lnTo>
                    <a:pt x="317" y="679"/>
                  </a:lnTo>
                  <a:lnTo>
                    <a:pt x="317" y="682"/>
                  </a:lnTo>
                  <a:lnTo>
                    <a:pt x="314" y="682"/>
                  </a:lnTo>
                  <a:lnTo>
                    <a:pt x="314" y="682"/>
                  </a:lnTo>
                  <a:lnTo>
                    <a:pt x="312" y="684"/>
                  </a:lnTo>
                  <a:lnTo>
                    <a:pt x="312" y="684"/>
                  </a:lnTo>
                  <a:lnTo>
                    <a:pt x="312" y="686"/>
                  </a:lnTo>
                  <a:lnTo>
                    <a:pt x="312" y="686"/>
                  </a:lnTo>
                  <a:lnTo>
                    <a:pt x="312" y="689"/>
                  </a:lnTo>
                  <a:lnTo>
                    <a:pt x="307" y="691"/>
                  </a:lnTo>
                  <a:lnTo>
                    <a:pt x="307" y="693"/>
                  </a:lnTo>
                  <a:lnTo>
                    <a:pt x="307" y="693"/>
                  </a:lnTo>
                  <a:lnTo>
                    <a:pt x="307" y="696"/>
                  </a:lnTo>
                  <a:lnTo>
                    <a:pt x="307" y="696"/>
                  </a:lnTo>
                  <a:lnTo>
                    <a:pt x="307" y="698"/>
                  </a:lnTo>
                  <a:lnTo>
                    <a:pt x="307" y="698"/>
                  </a:lnTo>
                  <a:lnTo>
                    <a:pt x="307" y="698"/>
                  </a:lnTo>
                  <a:lnTo>
                    <a:pt x="307" y="700"/>
                  </a:lnTo>
                  <a:lnTo>
                    <a:pt x="310" y="700"/>
                  </a:lnTo>
                  <a:lnTo>
                    <a:pt x="310" y="700"/>
                  </a:lnTo>
                  <a:lnTo>
                    <a:pt x="310" y="700"/>
                  </a:lnTo>
                  <a:lnTo>
                    <a:pt x="310" y="703"/>
                  </a:lnTo>
                  <a:lnTo>
                    <a:pt x="310" y="703"/>
                  </a:lnTo>
                  <a:lnTo>
                    <a:pt x="310" y="705"/>
                  </a:lnTo>
                  <a:lnTo>
                    <a:pt x="310" y="705"/>
                  </a:lnTo>
                  <a:lnTo>
                    <a:pt x="310" y="705"/>
                  </a:lnTo>
                  <a:lnTo>
                    <a:pt x="310" y="705"/>
                  </a:lnTo>
                  <a:lnTo>
                    <a:pt x="310" y="705"/>
                  </a:lnTo>
                  <a:lnTo>
                    <a:pt x="307" y="708"/>
                  </a:lnTo>
                  <a:lnTo>
                    <a:pt x="305" y="708"/>
                  </a:lnTo>
                  <a:lnTo>
                    <a:pt x="305" y="708"/>
                  </a:lnTo>
                  <a:lnTo>
                    <a:pt x="305" y="710"/>
                  </a:lnTo>
                  <a:lnTo>
                    <a:pt x="305" y="710"/>
                  </a:lnTo>
                  <a:lnTo>
                    <a:pt x="303" y="710"/>
                  </a:lnTo>
                  <a:lnTo>
                    <a:pt x="303" y="708"/>
                  </a:lnTo>
                  <a:lnTo>
                    <a:pt x="303" y="708"/>
                  </a:lnTo>
                  <a:lnTo>
                    <a:pt x="298" y="708"/>
                  </a:lnTo>
                  <a:lnTo>
                    <a:pt x="298" y="708"/>
                  </a:lnTo>
                  <a:lnTo>
                    <a:pt x="295" y="708"/>
                  </a:lnTo>
                  <a:lnTo>
                    <a:pt x="295" y="708"/>
                  </a:lnTo>
                  <a:lnTo>
                    <a:pt x="295" y="708"/>
                  </a:lnTo>
                  <a:lnTo>
                    <a:pt x="293" y="708"/>
                  </a:lnTo>
                  <a:lnTo>
                    <a:pt x="293" y="708"/>
                  </a:lnTo>
                  <a:lnTo>
                    <a:pt x="291" y="708"/>
                  </a:lnTo>
                  <a:lnTo>
                    <a:pt x="288" y="708"/>
                  </a:lnTo>
                  <a:lnTo>
                    <a:pt x="286" y="708"/>
                  </a:lnTo>
                  <a:lnTo>
                    <a:pt x="286" y="708"/>
                  </a:lnTo>
                  <a:lnTo>
                    <a:pt x="281" y="710"/>
                  </a:lnTo>
                  <a:lnTo>
                    <a:pt x="279" y="712"/>
                  </a:lnTo>
                  <a:lnTo>
                    <a:pt x="279" y="712"/>
                  </a:lnTo>
                  <a:lnTo>
                    <a:pt x="279" y="712"/>
                  </a:lnTo>
                  <a:lnTo>
                    <a:pt x="279" y="712"/>
                  </a:lnTo>
                  <a:lnTo>
                    <a:pt x="279" y="715"/>
                  </a:lnTo>
                  <a:lnTo>
                    <a:pt x="279" y="719"/>
                  </a:lnTo>
                  <a:lnTo>
                    <a:pt x="279" y="719"/>
                  </a:lnTo>
                  <a:lnTo>
                    <a:pt x="279" y="722"/>
                  </a:lnTo>
                  <a:lnTo>
                    <a:pt x="277" y="722"/>
                  </a:lnTo>
                  <a:lnTo>
                    <a:pt x="277" y="724"/>
                  </a:lnTo>
                  <a:lnTo>
                    <a:pt x="274" y="724"/>
                  </a:lnTo>
                  <a:lnTo>
                    <a:pt x="272" y="726"/>
                  </a:lnTo>
                  <a:lnTo>
                    <a:pt x="269" y="729"/>
                  </a:lnTo>
                  <a:lnTo>
                    <a:pt x="269" y="729"/>
                  </a:lnTo>
                  <a:lnTo>
                    <a:pt x="269" y="731"/>
                  </a:lnTo>
                  <a:lnTo>
                    <a:pt x="267" y="734"/>
                  </a:lnTo>
                  <a:lnTo>
                    <a:pt x="267" y="736"/>
                  </a:lnTo>
                  <a:lnTo>
                    <a:pt x="267" y="736"/>
                  </a:lnTo>
                  <a:lnTo>
                    <a:pt x="267" y="738"/>
                  </a:lnTo>
                  <a:lnTo>
                    <a:pt x="267" y="741"/>
                  </a:lnTo>
                  <a:lnTo>
                    <a:pt x="267" y="741"/>
                  </a:lnTo>
                  <a:lnTo>
                    <a:pt x="265" y="745"/>
                  </a:lnTo>
                  <a:lnTo>
                    <a:pt x="265" y="748"/>
                  </a:lnTo>
                  <a:lnTo>
                    <a:pt x="262" y="748"/>
                  </a:lnTo>
                  <a:lnTo>
                    <a:pt x="260" y="750"/>
                  </a:lnTo>
                  <a:lnTo>
                    <a:pt x="258" y="755"/>
                  </a:lnTo>
                  <a:lnTo>
                    <a:pt x="258" y="755"/>
                  </a:lnTo>
                  <a:lnTo>
                    <a:pt x="255" y="755"/>
                  </a:lnTo>
                  <a:lnTo>
                    <a:pt x="255" y="755"/>
                  </a:lnTo>
                  <a:lnTo>
                    <a:pt x="255" y="757"/>
                  </a:lnTo>
                  <a:lnTo>
                    <a:pt x="255" y="757"/>
                  </a:lnTo>
                  <a:lnTo>
                    <a:pt x="255" y="760"/>
                  </a:lnTo>
                  <a:lnTo>
                    <a:pt x="255" y="760"/>
                  </a:lnTo>
                  <a:lnTo>
                    <a:pt x="255" y="762"/>
                  </a:lnTo>
                  <a:lnTo>
                    <a:pt x="253" y="767"/>
                  </a:lnTo>
                  <a:lnTo>
                    <a:pt x="246" y="769"/>
                  </a:lnTo>
                  <a:lnTo>
                    <a:pt x="246" y="771"/>
                  </a:lnTo>
                  <a:lnTo>
                    <a:pt x="246" y="771"/>
                  </a:lnTo>
                  <a:lnTo>
                    <a:pt x="246" y="771"/>
                  </a:lnTo>
                  <a:lnTo>
                    <a:pt x="246" y="774"/>
                  </a:lnTo>
                  <a:lnTo>
                    <a:pt x="246" y="774"/>
                  </a:lnTo>
                  <a:lnTo>
                    <a:pt x="243" y="774"/>
                  </a:lnTo>
                  <a:lnTo>
                    <a:pt x="243" y="779"/>
                  </a:lnTo>
                  <a:lnTo>
                    <a:pt x="239" y="781"/>
                  </a:lnTo>
                  <a:lnTo>
                    <a:pt x="229" y="783"/>
                  </a:lnTo>
                  <a:lnTo>
                    <a:pt x="225" y="786"/>
                  </a:lnTo>
                  <a:lnTo>
                    <a:pt x="222" y="786"/>
                  </a:lnTo>
                  <a:lnTo>
                    <a:pt x="220" y="790"/>
                  </a:lnTo>
                  <a:lnTo>
                    <a:pt x="217" y="793"/>
                  </a:lnTo>
                  <a:lnTo>
                    <a:pt x="215" y="795"/>
                  </a:lnTo>
                  <a:lnTo>
                    <a:pt x="215" y="795"/>
                  </a:lnTo>
                  <a:lnTo>
                    <a:pt x="213" y="795"/>
                  </a:lnTo>
                  <a:lnTo>
                    <a:pt x="208" y="802"/>
                  </a:lnTo>
                  <a:lnTo>
                    <a:pt x="208" y="805"/>
                  </a:lnTo>
                  <a:lnTo>
                    <a:pt x="206" y="805"/>
                  </a:lnTo>
                  <a:lnTo>
                    <a:pt x="206" y="807"/>
                  </a:lnTo>
                  <a:lnTo>
                    <a:pt x="206" y="807"/>
                  </a:lnTo>
                  <a:lnTo>
                    <a:pt x="206" y="809"/>
                  </a:lnTo>
                  <a:lnTo>
                    <a:pt x="203" y="809"/>
                  </a:lnTo>
                  <a:lnTo>
                    <a:pt x="203" y="812"/>
                  </a:lnTo>
                  <a:lnTo>
                    <a:pt x="203" y="814"/>
                  </a:lnTo>
                  <a:lnTo>
                    <a:pt x="203" y="814"/>
                  </a:lnTo>
                  <a:lnTo>
                    <a:pt x="201" y="816"/>
                  </a:lnTo>
                  <a:lnTo>
                    <a:pt x="199" y="819"/>
                  </a:lnTo>
                  <a:lnTo>
                    <a:pt x="199" y="821"/>
                  </a:lnTo>
                  <a:lnTo>
                    <a:pt x="199" y="821"/>
                  </a:lnTo>
                  <a:lnTo>
                    <a:pt x="199" y="821"/>
                  </a:lnTo>
                  <a:lnTo>
                    <a:pt x="199" y="823"/>
                  </a:lnTo>
                  <a:lnTo>
                    <a:pt x="199" y="823"/>
                  </a:lnTo>
                  <a:lnTo>
                    <a:pt x="199" y="823"/>
                  </a:lnTo>
                  <a:lnTo>
                    <a:pt x="201" y="826"/>
                  </a:lnTo>
                  <a:lnTo>
                    <a:pt x="201" y="826"/>
                  </a:lnTo>
                  <a:lnTo>
                    <a:pt x="201" y="828"/>
                  </a:lnTo>
                  <a:lnTo>
                    <a:pt x="203" y="835"/>
                  </a:lnTo>
                  <a:lnTo>
                    <a:pt x="206" y="838"/>
                  </a:lnTo>
                  <a:lnTo>
                    <a:pt x="206" y="840"/>
                  </a:lnTo>
                  <a:lnTo>
                    <a:pt x="206" y="842"/>
                  </a:lnTo>
                  <a:lnTo>
                    <a:pt x="206" y="845"/>
                  </a:lnTo>
                  <a:lnTo>
                    <a:pt x="206" y="845"/>
                  </a:lnTo>
                  <a:lnTo>
                    <a:pt x="206" y="845"/>
                  </a:lnTo>
                  <a:lnTo>
                    <a:pt x="208" y="847"/>
                  </a:lnTo>
                  <a:lnTo>
                    <a:pt x="208" y="847"/>
                  </a:lnTo>
                  <a:lnTo>
                    <a:pt x="208" y="845"/>
                  </a:lnTo>
                  <a:lnTo>
                    <a:pt x="210" y="847"/>
                  </a:lnTo>
                  <a:lnTo>
                    <a:pt x="210" y="847"/>
                  </a:lnTo>
                  <a:lnTo>
                    <a:pt x="210" y="847"/>
                  </a:lnTo>
                  <a:lnTo>
                    <a:pt x="210" y="847"/>
                  </a:lnTo>
                  <a:lnTo>
                    <a:pt x="213" y="847"/>
                  </a:lnTo>
                  <a:lnTo>
                    <a:pt x="213" y="849"/>
                  </a:lnTo>
                  <a:lnTo>
                    <a:pt x="213" y="849"/>
                  </a:lnTo>
                  <a:lnTo>
                    <a:pt x="213" y="849"/>
                  </a:lnTo>
                  <a:lnTo>
                    <a:pt x="213" y="852"/>
                  </a:lnTo>
                  <a:lnTo>
                    <a:pt x="215" y="852"/>
                  </a:lnTo>
                  <a:lnTo>
                    <a:pt x="215" y="852"/>
                  </a:lnTo>
                  <a:lnTo>
                    <a:pt x="215" y="854"/>
                  </a:lnTo>
                  <a:lnTo>
                    <a:pt x="215" y="854"/>
                  </a:lnTo>
                  <a:lnTo>
                    <a:pt x="215" y="854"/>
                  </a:lnTo>
                  <a:lnTo>
                    <a:pt x="215" y="857"/>
                  </a:lnTo>
                  <a:lnTo>
                    <a:pt x="215" y="857"/>
                  </a:lnTo>
                  <a:lnTo>
                    <a:pt x="215" y="866"/>
                  </a:lnTo>
                  <a:lnTo>
                    <a:pt x="208" y="871"/>
                  </a:lnTo>
                  <a:lnTo>
                    <a:pt x="208" y="871"/>
                  </a:lnTo>
                  <a:lnTo>
                    <a:pt x="206" y="873"/>
                  </a:lnTo>
                  <a:lnTo>
                    <a:pt x="203" y="875"/>
                  </a:lnTo>
                  <a:lnTo>
                    <a:pt x="203" y="875"/>
                  </a:lnTo>
                  <a:lnTo>
                    <a:pt x="203" y="875"/>
                  </a:lnTo>
                  <a:lnTo>
                    <a:pt x="201" y="875"/>
                  </a:lnTo>
                  <a:lnTo>
                    <a:pt x="201" y="875"/>
                  </a:lnTo>
                  <a:lnTo>
                    <a:pt x="199" y="875"/>
                  </a:lnTo>
                  <a:lnTo>
                    <a:pt x="199" y="875"/>
                  </a:lnTo>
                  <a:lnTo>
                    <a:pt x="199" y="875"/>
                  </a:lnTo>
                  <a:lnTo>
                    <a:pt x="199" y="873"/>
                  </a:lnTo>
                  <a:lnTo>
                    <a:pt x="196" y="873"/>
                  </a:lnTo>
                  <a:lnTo>
                    <a:pt x="196" y="871"/>
                  </a:lnTo>
                  <a:lnTo>
                    <a:pt x="194" y="868"/>
                  </a:lnTo>
                  <a:lnTo>
                    <a:pt x="191" y="864"/>
                  </a:lnTo>
                  <a:lnTo>
                    <a:pt x="191" y="864"/>
                  </a:lnTo>
                  <a:lnTo>
                    <a:pt x="191" y="864"/>
                  </a:lnTo>
                  <a:lnTo>
                    <a:pt x="191" y="861"/>
                  </a:lnTo>
                  <a:lnTo>
                    <a:pt x="189" y="861"/>
                  </a:lnTo>
                  <a:lnTo>
                    <a:pt x="187" y="861"/>
                  </a:lnTo>
                  <a:lnTo>
                    <a:pt x="187" y="861"/>
                  </a:lnTo>
                  <a:lnTo>
                    <a:pt x="182" y="861"/>
                  </a:lnTo>
                  <a:lnTo>
                    <a:pt x="182" y="861"/>
                  </a:lnTo>
                  <a:lnTo>
                    <a:pt x="180" y="861"/>
                  </a:lnTo>
                  <a:lnTo>
                    <a:pt x="180" y="861"/>
                  </a:lnTo>
                  <a:lnTo>
                    <a:pt x="180" y="859"/>
                  </a:lnTo>
                  <a:lnTo>
                    <a:pt x="177" y="859"/>
                  </a:lnTo>
                  <a:lnTo>
                    <a:pt x="177" y="859"/>
                  </a:lnTo>
                  <a:lnTo>
                    <a:pt x="177" y="861"/>
                  </a:lnTo>
                  <a:lnTo>
                    <a:pt x="175" y="861"/>
                  </a:lnTo>
                  <a:lnTo>
                    <a:pt x="173" y="864"/>
                  </a:lnTo>
                  <a:lnTo>
                    <a:pt x="173" y="864"/>
                  </a:lnTo>
                  <a:lnTo>
                    <a:pt x="173" y="866"/>
                  </a:lnTo>
                  <a:lnTo>
                    <a:pt x="170" y="868"/>
                  </a:lnTo>
                  <a:lnTo>
                    <a:pt x="170" y="868"/>
                  </a:lnTo>
                  <a:lnTo>
                    <a:pt x="170" y="871"/>
                  </a:lnTo>
                  <a:lnTo>
                    <a:pt x="168" y="871"/>
                  </a:lnTo>
                  <a:lnTo>
                    <a:pt x="168" y="873"/>
                  </a:lnTo>
                  <a:lnTo>
                    <a:pt x="165" y="873"/>
                  </a:lnTo>
                  <a:lnTo>
                    <a:pt x="165" y="875"/>
                  </a:lnTo>
                  <a:lnTo>
                    <a:pt x="163" y="875"/>
                  </a:lnTo>
                  <a:lnTo>
                    <a:pt x="161" y="875"/>
                  </a:lnTo>
                  <a:lnTo>
                    <a:pt x="158" y="875"/>
                  </a:lnTo>
                  <a:lnTo>
                    <a:pt x="156" y="875"/>
                  </a:lnTo>
                  <a:lnTo>
                    <a:pt x="156" y="875"/>
                  </a:lnTo>
                  <a:lnTo>
                    <a:pt x="156" y="875"/>
                  </a:lnTo>
                  <a:lnTo>
                    <a:pt x="156" y="873"/>
                  </a:lnTo>
                  <a:lnTo>
                    <a:pt x="156" y="873"/>
                  </a:lnTo>
                  <a:lnTo>
                    <a:pt x="156" y="873"/>
                  </a:lnTo>
                  <a:lnTo>
                    <a:pt x="156" y="871"/>
                  </a:lnTo>
                  <a:lnTo>
                    <a:pt x="156" y="871"/>
                  </a:lnTo>
                  <a:lnTo>
                    <a:pt x="154" y="866"/>
                  </a:lnTo>
                  <a:lnTo>
                    <a:pt x="151" y="864"/>
                  </a:lnTo>
                  <a:lnTo>
                    <a:pt x="149" y="864"/>
                  </a:lnTo>
                  <a:lnTo>
                    <a:pt x="146" y="861"/>
                  </a:lnTo>
                  <a:lnTo>
                    <a:pt x="146" y="864"/>
                  </a:lnTo>
                  <a:lnTo>
                    <a:pt x="144" y="864"/>
                  </a:lnTo>
                  <a:lnTo>
                    <a:pt x="144" y="864"/>
                  </a:lnTo>
                  <a:lnTo>
                    <a:pt x="142" y="864"/>
                  </a:lnTo>
                  <a:lnTo>
                    <a:pt x="137" y="861"/>
                  </a:lnTo>
                  <a:lnTo>
                    <a:pt x="135" y="861"/>
                  </a:lnTo>
                  <a:lnTo>
                    <a:pt x="135" y="861"/>
                  </a:lnTo>
                  <a:lnTo>
                    <a:pt x="130" y="861"/>
                  </a:lnTo>
                  <a:lnTo>
                    <a:pt x="125" y="864"/>
                  </a:lnTo>
                  <a:lnTo>
                    <a:pt x="125" y="864"/>
                  </a:lnTo>
                  <a:lnTo>
                    <a:pt x="120" y="864"/>
                  </a:lnTo>
                  <a:lnTo>
                    <a:pt x="118" y="864"/>
                  </a:lnTo>
                  <a:lnTo>
                    <a:pt x="116" y="861"/>
                  </a:lnTo>
                  <a:lnTo>
                    <a:pt x="102" y="852"/>
                  </a:lnTo>
                  <a:lnTo>
                    <a:pt x="102" y="849"/>
                  </a:lnTo>
                  <a:lnTo>
                    <a:pt x="99" y="849"/>
                  </a:lnTo>
                  <a:lnTo>
                    <a:pt x="97" y="849"/>
                  </a:lnTo>
                  <a:lnTo>
                    <a:pt x="97" y="849"/>
                  </a:lnTo>
                  <a:lnTo>
                    <a:pt x="97" y="849"/>
                  </a:lnTo>
                  <a:lnTo>
                    <a:pt x="94" y="847"/>
                  </a:lnTo>
                  <a:lnTo>
                    <a:pt x="94" y="847"/>
                  </a:lnTo>
                  <a:lnTo>
                    <a:pt x="94" y="847"/>
                  </a:lnTo>
                  <a:lnTo>
                    <a:pt x="92" y="847"/>
                  </a:lnTo>
                  <a:lnTo>
                    <a:pt x="90" y="847"/>
                  </a:lnTo>
                  <a:lnTo>
                    <a:pt x="85" y="845"/>
                  </a:lnTo>
                  <a:lnTo>
                    <a:pt x="85" y="845"/>
                  </a:lnTo>
                  <a:lnTo>
                    <a:pt x="83" y="845"/>
                  </a:lnTo>
                  <a:lnTo>
                    <a:pt x="83" y="845"/>
                  </a:lnTo>
                  <a:lnTo>
                    <a:pt x="80" y="845"/>
                  </a:lnTo>
                  <a:lnTo>
                    <a:pt x="80" y="845"/>
                  </a:lnTo>
                  <a:lnTo>
                    <a:pt x="78" y="845"/>
                  </a:lnTo>
                  <a:lnTo>
                    <a:pt x="73" y="845"/>
                  </a:lnTo>
                  <a:lnTo>
                    <a:pt x="66" y="842"/>
                  </a:lnTo>
                  <a:lnTo>
                    <a:pt x="66" y="840"/>
                  </a:lnTo>
                  <a:lnTo>
                    <a:pt x="64" y="840"/>
                  </a:lnTo>
                  <a:lnTo>
                    <a:pt x="64" y="840"/>
                  </a:lnTo>
                  <a:lnTo>
                    <a:pt x="64" y="838"/>
                  </a:lnTo>
                  <a:lnTo>
                    <a:pt x="64" y="835"/>
                  </a:lnTo>
                  <a:lnTo>
                    <a:pt x="64" y="835"/>
                  </a:lnTo>
                  <a:lnTo>
                    <a:pt x="61" y="833"/>
                  </a:lnTo>
                  <a:lnTo>
                    <a:pt x="61" y="833"/>
                  </a:lnTo>
                  <a:lnTo>
                    <a:pt x="59" y="831"/>
                  </a:lnTo>
                  <a:lnTo>
                    <a:pt x="59" y="828"/>
                  </a:lnTo>
                  <a:lnTo>
                    <a:pt x="57" y="828"/>
                  </a:lnTo>
                  <a:lnTo>
                    <a:pt x="57" y="828"/>
                  </a:lnTo>
                  <a:lnTo>
                    <a:pt x="54" y="828"/>
                  </a:lnTo>
                  <a:lnTo>
                    <a:pt x="54" y="828"/>
                  </a:lnTo>
                  <a:lnTo>
                    <a:pt x="54" y="831"/>
                  </a:lnTo>
                  <a:lnTo>
                    <a:pt x="52" y="831"/>
                  </a:lnTo>
                  <a:lnTo>
                    <a:pt x="52" y="828"/>
                  </a:lnTo>
                  <a:lnTo>
                    <a:pt x="50" y="828"/>
                  </a:lnTo>
                  <a:lnTo>
                    <a:pt x="50" y="831"/>
                  </a:lnTo>
                  <a:lnTo>
                    <a:pt x="47" y="831"/>
                  </a:lnTo>
                  <a:lnTo>
                    <a:pt x="47" y="828"/>
                  </a:lnTo>
                  <a:lnTo>
                    <a:pt x="47" y="828"/>
                  </a:lnTo>
                  <a:lnTo>
                    <a:pt x="45" y="826"/>
                  </a:lnTo>
                  <a:lnTo>
                    <a:pt x="45" y="826"/>
                  </a:lnTo>
                  <a:lnTo>
                    <a:pt x="45" y="826"/>
                  </a:lnTo>
                  <a:lnTo>
                    <a:pt x="42" y="826"/>
                  </a:lnTo>
                  <a:lnTo>
                    <a:pt x="40" y="828"/>
                  </a:lnTo>
                  <a:lnTo>
                    <a:pt x="38" y="828"/>
                  </a:lnTo>
                  <a:lnTo>
                    <a:pt x="35" y="828"/>
                  </a:lnTo>
                  <a:lnTo>
                    <a:pt x="28" y="826"/>
                  </a:lnTo>
                  <a:lnTo>
                    <a:pt x="28" y="826"/>
                  </a:lnTo>
                  <a:lnTo>
                    <a:pt x="26" y="823"/>
                  </a:lnTo>
                  <a:lnTo>
                    <a:pt x="26" y="821"/>
                  </a:lnTo>
                  <a:lnTo>
                    <a:pt x="21" y="819"/>
                  </a:lnTo>
                  <a:lnTo>
                    <a:pt x="19" y="814"/>
                  </a:lnTo>
                  <a:lnTo>
                    <a:pt x="19" y="814"/>
                  </a:lnTo>
                  <a:lnTo>
                    <a:pt x="16" y="814"/>
                  </a:lnTo>
                  <a:lnTo>
                    <a:pt x="16" y="812"/>
                  </a:lnTo>
                  <a:lnTo>
                    <a:pt x="12" y="812"/>
                  </a:lnTo>
                  <a:lnTo>
                    <a:pt x="12" y="809"/>
                  </a:lnTo>
                  <a:lnTo>
                    <a:pt x="9" y="809"/>
                  </a:lnTo>
                  <a:lnTo>
                    <a:pt x="9" y="807"/>
                  </a:lnTo>
                  <a:lnTo>
                    <a:pt x="9" y="807"/>
                  </a:lnTo>
                  <a:lnTo>
                    <a:pt x="9" y="805"/>
                  </a:lnTo>
                  <a:lnTo>
                    <a:pt x="9" y="802"/>
                  </a:lnTo>
                  <a:lnTo>
                    <a:pt x="9" y="802"/>
                  </a:lnTo>
                  <a:lnTo>
                    <a:pt x="9" y="802"/>
                  </a:lnTo>
                  <a:lnTo>
                    <a:pt x="9" y="800"/>
                  </a:lnTo>
                  <a:lnTo>
                    <a:pt x="9" y="800"/>
                  </a:lnTo>
                  <a:lnTo>
                    <a:pt x="9" y="800"/>
                  </a:lnTo>
                  <a:lnTo>
                    <a:pt x="9" y="797"/>
                  </a:lnTo>
                  <a:lnTo>
                    <a:pt x="9" y="797"/>
                  </a:lnTo>
                  <a:lnTo>
                    <a:pt x="9" y="797"/>
                  </a:lnTo>
                  <a:lnTo>
                    <a:pt x="7" y="795"/>
                  </a:lnTo>
                  <a:lnTo>
                    <a:pt x="7" y="795"/>
                  </a:lnTo>
                  <a:lnTo>
                    <a:pt x="7" y="793"/>
                  </a:lnTo>
                  <a:lnTo>
                    <a:pt x="7" y="793"/>
                  </a:lnTo>
                  <a:lnTo>
                    <a:pt x="7" y="793"/>
                  </a:lnTo>
                  <a:lnTo>
                    <a:pt x="7" y="790"/>
                  </a:lnTo>
                  <a:lnTo>
                    <a:pt x="5" y="790"/>
                  </a:lnTo>
                  <a:lnTo>
                    <a:pt x="2" y="786"/>
                  </a:lnTo>
                  <a:lnTo>
                    <a:pt x="2" y="786"/>
                  </a:lnTo>
                  <a:lnTo>
                    <a:pt x="2" y="786"/>
                  </a:lnTo>
                  <a:lnTo>
                    <a:pt x="2" y="783"/>
                  </a:lnTo>
                  <a:lnTo>
                    <a:pt x="2" y="783"/>
                  </a:lnTo>
                  <a:lnTo>
                    <a:pt x="2" y="781"/>
                  </a:lnTo>
                  <a:lnTo>
                    <a:pt x="2" y="781"/>
                  </a:lnTo>
                  <a:lnTo>
                    <a:pt x="2" y="779"/>
                  </a:lnTo>
                  <a:lnTo>
                    <a:pt x="2" y="779"/>
                  </a:lnTo>
                  <a:lnTo>
                    <a:pt x="2" y="779"/>
                  </a:lnTo>
                  <a:lnTo>
                    <a:pt x="0" y="776"/>
                  </a:lnTo>
                  <a:lnTo>
                    <a:pt x="0" y="776"/>
                  </a:lnTo>
                  <a:lnTo>
                    <a:pt x="0" y="776"/>
                  </a:lnTo>
                  <a:lnTo>
                    <a:pt x="0" y="774"/>
                  </a:lnTo>
                  <a:lnTo>
                    <a:pt x="0" y="774"/>
                  </a:lnTo>
                  <a:lnTo>
                    <a:pt x="2" y="774"/>
                  </a:lnTo>
                  <a:lnTo>
                    <a:pt x="2" y="771"/>
                  </a:lnTo>
                  <a:lnTo>
                    <a:pt x="5" y="771"/>
                  </a:lnTo>
                  <a:lnTo>
                    <a:pt x="7" y="774"/>
                  </a:lnTo>
                  <a:lnTo>
                    <a:pt x="12" y="771"/>
                  </a:lnTo>
                  <a:lnTo>
                    <a:pt x="14" y="771"/>
                  </a:lnTo>
                  <a:lnTo>
                    <a:pt x="16" y="769"/>
                  </a:lnTo>
                  <a:lnTo>
                    <a:pt x="19" y="769"/>
                  </a:lnTo>
                  <a:lnTo>
                    <a:pt x="19" y="769"/>
                  </a:lnTo>
                  <a:lnTo>
                    <a:pt x="19" y="769"/>
                  </a:lnTo>
                  <a:lnTo>
                    <a:pt x="21" y="769"/>
                  </a:lnTo>
                  <a:lnTo>
                    <a:pt x="24" y="764"/>
                  </a:lnTo>
                  <a:lnTo>
                    <a:pt x="26" y="764"/>
                  </a:lnTo>
                  <a:lnTo>
                    <a:pt x="26" y="762"/>
                  </a:lnTo>
                  <a:lnTo>
                    <a:pt x="26" y="760"/>
                  </a:lnTo>
                  <a:lnTo>
                    <a:pt x="26" y="760"/>
                  </a:lnTo>
                  <a:lnTo>
                    <a:pt x="26" y="757"/>
                  </a:lnTo>
                  <a:lnTo>
                    <a:pt x="28" y="757"/>
                  </a:lnTo>
                  <a:lnTo>
                    <a:pt x="28" y="757"/>
                  </a:lnTo>
                  <a:lnTo>
                    <a:pt x="28" y="757"/>
                  </a:lnTo>
                  <a:lnTo>
                    <a:pt x="31" y="757"/>
                  </a:lnTo>
                  <a:lnTo>
                    <a:pt x="35" y="760"/>
                  </a:lnTo>
                  <a:lnTo>
                    <a:pt x="35" y="760"/>
                  </a:lnTo>
                  <a:lnTo>
                    <a:pt x="38" y="757"/>
                  </a:lnTo>
                  <a:lnTo>
                    <a:pt x="38" y="757"/>
                  </a:lnTo>
                  <a:lnTo>
                    <a:pt x="38" y="757"/>
                  </a:lnTo>
                  <a:lnTo>
                    <a:pt x="38" y="755"/>
                  </a:lnTo>
                  <a:lnTo>
                    <a:pt x="40" y="745"/>
                  </a:lnTo>
                  <a:lnTo>
                    <a:pt x="38" y="743"/>
                  </a:lnTo>
                  <a:lnTo>
                    <a:pt x="38" y="741"/>
                  </a:lnTo>
                  <a:lnTo>
                    <a:pt x="38" y="741"/>
                  </a:lnTo>
                  <a:lnTo>
                    <a:pt x="38" y="741"/>
                  </a:lnTo>
                  <a:lnTo>
                    <a:pt x="38" y="741"/>
                  </a:lnTo>
                  <a:lnTo>
                    <a:pt x="38" y="736"/>
                  </a:lnTo>
                  <a:lnTo>
                    <a:pt x="38" y="734"/>
                  </a:lnTo>
                  <a:lnTo>
                    <a:pt x="38" y="729"/>
                  </a:lnTo>
                  <a:lnTo>
                    <a:pt x="38" y="729"/>
                  </a:lnTo>
                  <a:lnTo>
                    <a:pt x="38" y="724"/>
                  </a:lnTo>
                  <a:lnTo>
                    <a:pt x="38" y="724"/>
                  </a:lnTo>
                  <a:lnTo>
                    <a:pt x="40" y="722"/>
                  </a:lnTo>
                  <a:lnTo>
                    <a:pt x="42" y="719"/>
                  </a:lnTo>
                  <a:lnTo>
                    <a:pt x="50" y="715"/>
                  </a:lnTo>
                  <a:lnTo>
                    <a:pt x="50" y="712"/>
                  </a:lnTo>
                  <a:lnTo>
                    <a:pt x="50" y="712"/>
                  </a:lnTo>
                  <a:lnTo>
                    <a:pt x="52" y="710"/>
                  </a:lnTo>
                  <a:lnTo>
                    <a:pt x="52" y="708"/>
                  </a:lnTo>
                  <a:lnTo>
                    <a:pt x="54" y="700"/>
                  </a:lnTo>
                  <a:lnTo>
                    <a:pt x="54" y="700"/>
                  </a:lnTo>
                  <a:lnTo>
                    <a:pt x="59" y="696"/>
                  </a:lnTo>
                  <a:lnTo>
                    <a:pt x="61" y="689"/>
                  </a:lnTo>
                  <a:lnTo>
                    <a:pt x="64" y="689"/>
                  </a:lnTo>
                  <a:lnTo>
                    <a:pt x="66" y="684"/>
                  </a:lnTo>
                  <a:lnTo>
                    <a:pt x="68" y="682"/>
                  </a:lnTo>
                  <a:lnTo>
                    <a:pt x="73" y="674"/>
                  </a:lnTo>
                  <a:lnTo>
                    <a:pt x="73" y="674"/>
                  </a:lnTo>
                  <a:lnTo>
                    <a:pt x="76" y="667"/>
                  </a:lnTo>
                  <a:lnTo>
                    <a:pt x="78" y="667"/>
                  </a:lnTo>
                  <a:lnTo>
                    <a:pt x="78" y="665"/>
                  </a:lnTo>
                  <a:lnTo>
                    <a:pt x="78" y="665"/>
                  </a:lnTo>
                  <a:lnTo>
                    <a:pt x="78" y="663"/>
                  </a:lnTo>
                  <a:lnTo>
                    <a:pt x="80" y="653"/>
                  </a:lnTo>
                  <a:lnTo>
                    <a:pt x="80" y="648"/>
                  </a:lnTo>
                  <a:lnTo>
                    <a:pt x="73" y="641"/>
                  </a:lnTo>
                  <a:lnTo>
                    <a:pt x="71" y="632"/>
                  </a:lnTo>
                  <a:lnTo>
                    <a:pt x="68" y="629"/>
                  </a:lnTo>
                  <a:lnTo>
                    <a:pt x="64" y="618"/>
                  </a:lnTo>
                  <a:lnTo>
                    <a:pt x="61" y="615"/>
                  </a:lnTo>
                  <a:lnTo>
                    <a:pt x="59" y="613"/>
                  </a:lnTo>
                  <a:lnTo>
                    <a:pt x="59" y="613"/>
                  </a:lnTo>
                  <a:lnTo>
                    <a:pt x="59" y="611"/>
                  </a:lnTo>
                  <a:lnTo>
                    <a:pt x="57" y="603"/>
                  </a:lnTo>
                  <a:lnTo>
                    <a:pt x="57" y="601"/>
                  </a:lnTo>
                  <a:lnTo>
                    <a:pt x="57" y="599"/>
                  </a:lnTo>
                  <a:lnTo>
                    <a:pt x="54" y="594"/>
                  </a:lnTo>
                  <a:lnTo>
                    <a:pt x="52" y="592"/>
                  </a:lnTo>
                  <a:lnTo>
                    <a:pt x="52" y="585"/>
                  </a:lnTo>
                  <a:lnTo>
                    <a:pt x="47" y="585"/>
                  </a:lnTo>
                  <a:lnTo>
                    <a:pt x="47" y="585"/>
                  </a:lnTo>
                  <a:lnTo>
                    <a:pt x="47" y="585"/>
                  </a:lnTo>
                  <a:lnTo>
                    <a:pt x="47" y="582"/>
                  </a:lnTo>
                  <a:lnTo>
                    <a:pt x="45" y="580"/>
                  </a:lnTo>
                  <a:lnTo>
                    <a:pt x="42" y="580"/>
                  </a:lnTo>
                  <a:lnTo>
                    <a:pt x="40" y="577"/>
                  </a:lnTo>
                  <a:lnTo>
                    <a:pt x="40" y="577"/>
                  </a:lnTo>
                  <a:lnTo>
                    <a:pt x="28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70"/>
                  </a:lnTo>
                  <a:lnTo>
                    <a:pt x="26" y="568"/>
                  </a:lnTo>
                  <a:lnTo>
                    <a:pt x="26" y="566"/>
                  </a:lnTo>
                  <a:lnTo>
                    <a:pt x="24" y="556"/>
                  </a:lnTo>
                  <a:lnTo>
                    <a:pt x="24" y="554"/>
                  </a:lnTo>
                  <a:lnTo>
                    <a:pt x="24" y="554"/>
                  </a:lnTo>
                  <a:lnTo>
                    <a:pt x="24" y="554"/>
                  </a:lnTo>
                  <a:lnTo>
                    <a:pt x="26" y="549"/>
                  </a:lnTo>
                  <a:lnTo>
                    <a:pt x="26" y="547"/>
                  </a:lnTo>
                  <a:lnTo>
                    <a:pt x="28" y="544"/>
                  </a:lnTo>
                  <a:lnTo>
                    <a:pt x="28" y="542"/>
                  </a:lnTo>
                  <a:lnTo>
                    <a:pt x="28" y="542"/>
                  </a:lnTo>
                  <a:lnTo>
                    <a:pt x="28" y="532"/>
                  </a:lnTo>
                  <a:lnTo>
                    <a:pt x="28" y="530"/>
                  </a:lnTo>
                  <a:lnTo>
                    <a:pt x="31" y="528"/>
                  </a:lnTo>
                  <a:lnTo>
                    <a:pt x="35" y="521"/>
                  </a:lnTo>
                  <a:lnTo>
                    <a:pt x="35" y="518"/>
                  </a:lnTo>
                  <a:lnTo>
                    <a:pt x="38" y="518"/>
                  </a:lnTo>
                  <a:lnTo>
                    <a:pt x="40" y="516"/>
                  </a:lnTo>
                  <a:lnTo>
                    <a:pt x="42" y="516"/>
                  </a:lnTo>
                  <a:lnTo>
                    <a:pt x="45" y="516"/>
                  </a:lnTo>
                  <a:lnTo>
                    <a:pt x="45" y="514"/>
                  </a:lnTo>
                  <a:lnTo>
                    <a:pt x="45" y="511"/>
                  </a:lnTo>
                  <a:lnTo>
                    <a:pt x="45" y="511"/>
                  </a:lnTo>
                  <a:lnTo>
                    <a:pt x="45" y="509"/>
                  </a:lnTo>
                  <a:lnTo>
                    <a:pt x="52" y="506"/>
                  </a:lnTo>
                  <a:lnTo>
                    <a:pt x="57" y="502"/>
                  </a:lnTo>
                  <a:lnTo>
                    <a:pt x="61" y="497"/>
                  </a:lnTo>
                  <a:lnTo>
                    <a:pt x="61" y="497"/>
                  </a:lnTo>
                  <a:lnTo>
                    <a:pt x="61" y="495"/>
                  </a:lnTo>
                  <a:lnTo>
                    <a:pt x="59" y="490"/>
                  </a:lnTo>
                  <a:lnTo>
                    <a:pt x="57" y="488"/>
                  </a:lnTo>
                  <a:lnTo>
                    <a:pt x="57" y="485"/>
                  </a:lnTo>
                  <a:lnTo>
                    <a:pt x="54" y="483"/>
                  </a:lnTo>
                  <a:lnTo>
                    <a:pt x="54" y="480"/>
                  </a:lnTo>
                  <a:lnTo>
                    <a:pt x="54" y="480"/>
                  </a:lnTo>
                  <a:lnTo>
                    <a:pt x="54" y="478"/>
                  </a:lnTo>
                  <a:lnTo>
                    <a:pt x="54" y="478"/>
                  </a:lnTo>
                  <a:lnTo>
                    <a:pt x="57" y="476"/>
                  </a:lnTo>
                  <a:lnTo>
                    <a:pt x="57" y="476"/>
                  </a:lnTo>
                  <a:lnTo>
                    <a:pt x="57" y="476"/>
                  </a:lnTo>
                  <a:lnTo>
                    <a:pt x="57" y="476"/>
                  </a:lnTo>
                  <a:lnTo>
                    <a:pt x="61" y="473"/>
                  </a:lnTo>
                  <a:lnTo>
                    <a:pt x="61" y="471"/>
                  </a:lnTo>
                  <a:lnTo>
                    <a:pt x="61" y="471"/>
                  </a:lnTo>
                  <a:lnTo>
                    <a:pt x="64" y="466"/>
                  </a:lnTo>
                  <a:lnTo>
                    <a:pt x="66" y="464"/>
                  </a:lnTo>
                  <a:lnTo>
                    <a:pt x="66" y="462"/>
                  </a:lnTo>
                  <a:lnTo>
                    <a:pt x="68" y="462"/>
                  </a:lnTo>
                  <a:lnTo>
                    <a:pt x="68" y="462"/>
                  </a:lnTo>
                  <a:lnTo>
                    <a:pt x="71" y="459"/>
                  </a:lnTo>
                  <a:lnTo>
                    <a:pt x="73" y="462"/>
                  </a:lnTo>
                  <a:lnTo>
                    <a:pt x="73" y="462"/>
                  </a:lnTo>
                  <a:lnTo>
                    <a:pt x="78" y="459"/>
                  </a:lnTo>
                  <a:lnTo>
                    <a:pt x="80" y="457"/>
                  </a:lnTo>
                  <a:lnTo>
                    <a:pt x="83" y="457"/>
                  </a:lnTo>
                  <a:lnTo>
                    <a:pt x="85" y="457"/>
                  </a:lnTo>
                  <a:lnTo>
                    <a:pt x="85" y="457"/>
                  </a:lnTo>
                  <a:lnTo>
                    <a:pt x="85" y="457"/>
                  </a:lnTo>
                  <a:lnTo>
                    <a:pt x="87" y="459"/>
                  </a:lnTo>
                  <a:lnTo>
                    <a:pt x="92" y="464"/>
                  </a:lnTo>
                  <a:lnTo>
                    <a:pt x="92" y="464"/>
                  </a:lnTo>
                  <a:lnTo>
                    <a:pt x="94" y="464"/>
                  </a:lnTo>
                  <a:lnTo>
                    <a:pt x="94" y="464"/>
                  </a:lnTo>
                  <a:lnTo>
                    <a:pt x="97" y="464"/>
                  </a:lnTo>
                  <a:lnTo>
                    <a:pt x="99" y="464"/>
                  </a:lnTo>
                  <a:lnTo>
                    <a:pt x="99" y="464"/>
                  </a:lnTo>
                  <a:lnTo>
                    <a:pt x="104" y="464"/>
                  </a:lnTo>
                  <a:lnTo>
                    <a:pt x="106" y="464"/>
                  </a:lnTo>
                  <a:lnTo>
                    <a:pt x="106" y="464"/>
                  </a:lnTo>
                  <a:lnTo>
                    <a:pt x="109" y="464"/>
                  </a:lnTo>
                  <a:lnTo>
                    <a:pt x="111" y="464"/>
                  </a:lnTo>
                  <a:lnTo>
                    <a:pt x="111" y="464"/>
                  </a:lnTo>
                  <a:lnTo>
                    <a:pt x="116" y="457"/>
                  </a:lnTo>
                  <a:lnTo>
                    <a:pt x="116" y="457"/>
                  </a:lnTo>
                  <a:lnTo>
                    <a:pt x="116" y="457"/>
                  </a:lnTo>
                  <a:lnTo>
                    <a:pt x="120" y="454"/>
                  </a:lnTo>
                  <a:lnTo>
                    <a:pt x="123" y="454"/>
                  </a:lnTo>
                  <a:lnTo>
                    <a:pt x="123" y="454"/>
                  </a:lnTo>
                  <a:lnTo>
                    <a:pt x="123" y="454"/>
                  </a:lnTo>
                  <a:lnTo>
                    <a:pt x="123" y="452"/>
                  </a:lnTo>
                  <a:lnTo>
                    <a:pt x="125" y="452"/>
                  </a:lnTo>
                  <a:lnTo>
                    <a:pt x="125" y="450"/>
                  </a:lnTo>
                  <a:lnTo>
                    <a:pt x="125" y="450"/>
                  </a:lnTo>
                  <a:lnTo>
                    <a:pt x="125" y="450"/>
                  </a:lnTo>
                  <a:lnTo>
                    <a:pt x="125" y="447"/>
                  </a:lnTo>
                  <a:lnTo>
                    <a:pt x="128" y="445"/>
                  </a:lnTo>
                  <a:lnTo>
                    <a:pt x="128" y="438"/>
                  </a:lnTo>
                  <a:lnTo>
                    <a:pt x="128" y="435"/>
                  </a:lnTo>
                  <a:lnTo>
                    <a:pt x="128" y="435"/>
                  </a:lnTo>
                  <a:lnTo>
                    <a:pt x="128" y="433"/>
                  </a:lnTo>
                  <a:lnTo>
                    <a:pt x="130" y="433"/>
                  </a:lnTo>
                  <a:lnTo>
                    <a:pt x="130" y="431"/>
                  </a:lnTo>
                  <a:lnTo>
                    <a:pt x="132" y="431"/>
                  </a:lnTo>
                  <a:lnTo>
                    <a:pt x="132" y="431"/>
                  </a:lnTo>
                  <a:lnTo>
                    <a:pt x="132" y="428"/>
                  </a:lnTo>
                  <a:lnTo>
                    <a:pt x="132" y="428"/>
                  </a:lnTo>
                  <a:lnTo>
                    <a:pt x="132" y="426"/>
                  </a:lnTo>
                  <a:lnTo>
                    <a:pt x="132" y="424"/>
                  </a:lnTo>
                  <a:lnTo>
                    <a:pt x="135" y="424"/>
                  </a:lnTo>
                  <a:lnTo>
                    <a:pt x="135" y="421"/>
                  </a:lnTo>
                  <a:lnTo>
                    <a:pt x="137" y="417"/>
                  </a:lnTo>
                  <a:lnTo>
                    <a:pt x="142" y="412"/>
                  </a:lnTo>
                  <a:lnTo>
                    <a:pt x="142" y="409"/>
                  </a:lnTo>
                  <a:lnTo>
                    <a:pt x="142" y="405"/>
                  </a:lnTo>
                  <a:lnTo>
                    <a:pt x="142" y="405"/>
                  </a:lnTo>
                  <a:lnTo>
                    <a:pt x="142" y="402"/>
                  </a:lnTo>
                  <a:lnTo>
                    <a:pt x="139" y="400"/>
                  </a:lnTo>
                  <a:lnTo>
                    <a:pt x="139" y="400"/>
                  </a:lnTo>
                  <a:lnTo>
                    <a:pt x="137" y="398"/>
                  </a:lnTo>
                  <a:lnTo>
                    <a:pt x="137" y="395"/>
                  </a:lnTo>
                  <a:lnTo>
                    <a:pt x="137" y="395"/>
                  </a:lnTo>
                  <a:lnTo>
                    <a:pt x="135" y="395"/>
                  </a:lnTo>
                  <a:lnTo>
                    <a:pt x="135" y="395"/>
                  </a:lnTo>
                  <a:lnTo>
                    <a:pt x="135" y="393"/>
                  </a:lnTo>
                  <a:lnTo>
                    <a:pt x="135" y="393"/>
                  </a:lnTo>
                  <a:lnTo>
                    <a:pt x="132" y="393"/>
                  </a:lnTo>
                  <a:lnTo>
                    <a:pt x="132" y="393"/>
                  </a:lnTo>
                  <a:lnTo>
                    <a:pt x="130" y="393"/>
                  </a:lnTo>
                  <a:lnTo>
                    <a:pt x="130" y="391"/>
                  </a:lnTo>
                  <a:lnTo>
                    <a:pt x="130" y="388"/>
                  </a:lnTo>
                  <a:lnTo>
                    <a:pt x="130" y="388"/>
                  </a:lnTo>
                  <a:lnTo>
                    <a:pt x="130" y="388"/>
                  </a:lnTo>
                  <a:lnTo>
                    <a:pt x="130" y="386"/>
                  </a:lnTo>
                  <a:lnTo>
                    <a:pt x="128" y="386"/>
                  </a:lnTo>
                  <a:lnTo>
                    <a:pt x="128" y="383"/>
                  </a:lnTo>
                  <a:lnTo>
                    <a:pt x="128" y="381"/>
                  </a:lnTo>
                  <a:lnTo>
                    <a:pt x="130" y="379"/>
                  </a:lnTo>
                  <a:lnTo>
                    <a:pt x="130" y="374"/>
                  </a:lnTo>
                  <a:lnTo>
                    <a:pt x="130" y="369"/>
                  </a:lnTo>
                  <a:lnTo>
                    <a:pt x="130" y="365"/>
                  </a:lnTo>
                  <a:lnTo>
                    <a:pt x="130" y="362"/>
                  </a:lnTo>
                  <a:lnTo>
                    <a:pt x="130" y="362"/>
                  </a:lnTo>
                  <a:lnTo>
                    <a:pt x="130" y="360"/>
                  </a:lnTo>
                  <a:lnTo>
                    <a:pt x="130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8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13" y="355"/>
                  </a:lnTo>
                  <a:lnTo>
                    <a:pt x="111" y="355"/>
                  </a:lnTo>
                  <a:lnTo>
                    <a:pt x="111" y="355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109" y="353"/>
                  </a:lnTo>
                  <a:lnTo>
                    <a:pt x="99" y="350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4" y="346"/>
                  </a:lnTo>
                  <a:lnTo>
                    <a:pt x="92" y="346"/>
                  </a:lnTo>
                  <a:lnTo>
                    <a:pt x="92" y="343"/>
                  </a:lnTo>
                  <a:lnTo>
                    <a:pt x="92" y="341"/>
                  </a:lnTo>
                  <a:lnTo>
                    <a:pt x="90" y="341"/>
                  </a:lnTo>
                  <a:lnTo>
                    <a:pt x="83" y="334"/>
                  </a:lnTo>
                  <a:lnTo>
                    <a:pt x="83" y="334"/>
                  </a:lnTo>
                  <a:lnTo>
                    <a:pt x="83" y="334"/>
                  </a:lnTo>
                  <a:lnTo>
                    <a:pt x="83" y="334"/>
                  </a:lnTo>
                  <a:lnTo>
                    <a:pt x="83" y="331"/>
                  </a:lnTo>
                  <a:lnTo>
                    <a:pt x="83" y="331"/>
                  </a:lnTo>
                  <a:lnTo>
                    <a:pt x="83" y="329"/>
                  </a:lnTo>
                  <a:lnTo>
                    <a:pt x="85" y="327"/>
                  </a:lnTo>
                  <a:lnTo>
                    <a:pt x="85" y="327"/>
                  </a:lnTo>
                  <a:lnTo>
                    <a:pt x="87" y="327"/>
                  </a:lnTo>
                  <a:lnTo>
                    <a:pt x="87" y="327"/>
                  </a:lnTo>
                  <a:lnTo>
                    <a:pt x="87" y="324"/>
                  </a:lnTo>
                  <a:lnTo>
                    <a:pt x="90" y="322"/>
                  </a:lnTo>
                  <a:lnTo>
                    <a:pt x="90" y="320"/>
                  </a:lnTo>
                  <a:lnTo>
                    <a:pt x="90" y="320"/>
                  </a:lnTo>
                  <a:lnTo>
                    <a:pt x="92" y="320"/>
                  </a:lnTo>
                  <a:lnTo>
                    <a:pt x="92" y="320"/>
                  </a:lnTo>
                  <a:lnTo>
                    <a:pt x="92" y="320"/>
                  </a:lnTo>
                  <a:lnTo>
                    <a:pt x="92" y="320"/>
                  </a:lnTo>
                  <a:lnTo>
                    <a:pt x="92" y="322"/>
                  </a:lnTo>
                  <a:lnTo>
                    <a:pt x="94" y="324"/>
                  </a:lnTo>
                  <a:lnTo>
                    <a:pt x="94" y="324"/>
                  </a:lnTo>
                  <a:lnTo>
                    <a:pt x="94" y="327"/>
                  </a:lnTo>
                  <a:lnTo>
                    <a:pt x="97" y="327"/>
                  </a:lnTo>
                  <a:lnTo>
                    <a:pt x="97" y="327"/>
                  </a:lnTo>
                  <a:lnTo>
                    <a:pt x="97" y="324"/>
                  </a:lnTo>
                  <a:lnTo>
                    <a:pt x="99" y="324"/>
                  </a:lnTo>
                  <a:lnTo>
                    <a:pt x="99" y="317"/>
                  </a:lnTo>
                  <a:lnTo>
                    <a:pt x="102" y="312"/>
                  </a:lnTo>
                  <a:lnTo>
                    <a:pt x="102" y="312"/>
                  </a:lnTo>
                  <a:lnTo>
                    <a:pt x="104" y="310"/>
                  </a:lnTo>
                  <a:lnTo>
                    <a:pt x="109" y="310"/>
                  </a:lnTo>
                  <a:lnTo>
                    <a:pt x="116" y="308"/>
                  </a:lnTo>
                  <a:lnTo>
                    <a:pt x="123" y="305"/>
                  </a:lnTo>
                  <a:lnTo>
                    <a:pt x="139" y="301"/>
                  </a:lnTo>
                  <a:lnTo>
                    <a:pt x="144" y="298"/>
                  </a:lnTo>
                  <a:lnTo>
                    <a:pt x="144" y="298"/>
                  </a:lnTo>
                  <a:lnTo>
                    <a:pt x="146" y="298"/>
                  </a:lnTo>
                  <a:lnTo>
                    <a:pt x="146" y="296"/>
                  </a:lnTo>
                  <a:lnTo>
                    <a:pt x="144" y="296"/>
                  </a:lnTo>
                  <a:lnTo>
                    <a:pt x="144" y="294"/>
                  </a:lnTo>
                  <a:lnTo>
                    <a:pt x="139" y="291"/>
                  </a:lnTo>
                  <a:lnTo>
                    <a:pt x="137" y="291"/>
                  </a:lnTo>
                  <a:lnTo>
                    <a:pt x="132" y="291"/>
                  </a:lnTo>
                  <a:lnTo>
                    <a:pt x="125" y="291"/>
                  </a:lnTo>
                  <a:lnTo>
                    <a:pt x="123" y="291"/>
                  </a:lnTo>
                  <a:lnTo>
                    <a:pt x="123" y="289"/>
                  </a:lnTo>
                  <a:lnTo>
                    <a:pt x="123" y="284"/>
                  </a:lnTo>
                  <a:lnTo>
                    <a:pt x="123" y="282"/>
                  </a:lnTo>
                  <a:lnTo>
                    <a:pt x="120" y="272"/>
                  </a:lnTo>
                  <a:lnTo>
                    <a:pt x="120" y="265"/>
                  </a:lnTo>
                  <a:lnTo>
                    <a:pt x="120" y="263"/>
                  </a:lnTo>
                  <a:lnTo>
                    <a:pt x="120" y="263"/>
                  </a:lnTo>
                  <a:lnTo>
                    <a:pt x="120" y="260"/>
                  </a:lnTo>
                  <a:lnTo>
                    <a:pt x="118" y="258"/>
                  </a:lnTo>
                  <a:lnTo>
                    <a:pt x="116" y="256"/>
                  </a:lnTo>
                  <a:lnTo>
                    <a:pt x="113" y="251"/>
                  </a:lnTo>
                  <a:lnTo>
                    <a:pt x="113" y="249"/>
                  </a:lnTo>
                  <a:lnTo>
                    <a:pt x="113" y="249"/>
                  </a:lnTo>
                  <a:lnTo>
                    <a:pt x="111" y="249"/>
                  </a:lnTo>
                  <a:lnTo>
                    <a:pt x="111" y="246"/>
                  </a:lnTo>
                  <a:lnTo>
                    <a:pt x="111" y="244"/>
                  </a:lnTo>
                  <a:lnTo>
                    <a:pt x="113" y="242"/>
                  </a:lnTo>
                  <a:lnTo>
                    <a:pt x="113" y="239"/>
                  </a:lnTo>
                  <a:lnTo>
                    <a:pt x="111" y="234"/>
                  </a:lnTo>
                  <a:lnTo>
                    <a:pt x="109" y="232"/>
                  </a:lnTo>
                  <a:lnTo>
                    <a:pt x="104" y="227"/>
                  </a:lnTo>
                  <a:lnTo>
                    <a:pt x="104" y="227"/>
                  </a:lnTo>
                  <a:lnTo>
                    <a:pt x="102" y="225"/>
                  </a:lnTo>
                  <a:lnTo>
                    <a:pt x="102" y="225"/>
                  </a:lnTo>
                  <a:lnTo>
                    <a:pt x="104" y="220"/>
                  </a:lnTo>
                  <a:lnTo>
                    <a:pt x="104" y="220"/>
                  </a:lnTo>
                  <a:lnTo>
                    <a:pt x="102" y="220"/>
                  </a:lnTo>
                  <a:lnTo>
                    <a:pt x="102" y="216"/>
                  </a:lnTo>
                  <a:lnTo>
                    <a:pt x="102" y="213"/>
                  </a:lnTo>
                  <a:lnTo>
                    <a:pt x="102" y="213"/>
                  </a:lnTo>
                  <a:lnTo>
                    <a:pt x="99" y="213"/>
                  </a:lnTo>
                  <a:lnTo>
                    <a:pt x="99" y="211"/>
                  </a:lnTo>
                  <a:lnTo>
                    <a:pt x="99" y="211"/>
                  </a:lnTo>
                  <a:lnTo>
                    <a:pt x="97" y="211"/>
                  </a:lnTo>
                  <a:lnTo>
                    <a:pt x="97" y="208"/>
                  </a:lnTo>
                  <a:lnTo>
                    <a:pt x="94" y="206"/>
                  </a:lnTo>
                  <a:lnTo>
                    <a:pt x="92" y="199"/>
                  </a:lnTo>
                  <a:lnTo>
                    <a:pt x="90" y="199"/>
                  </a:lnTo>
                  <a:lnTo>
                    <a:pt x="90" y="197"/>
                  </a:lnTo>
                  <a:lnTo>
                    <a:pt x="85" y="194"/>
                  </a:lnTo>
                  <a:lnTo>
                    <a:pt x="83" y="189"/>
                  </a:lnTo>
                  <a:lnTo>
                    <a:pt x="83" y="189"/>
                  </a:lnTo>
                  <a:lnTo>
                    <a:pt x="83" y="187"/>
                  </a:lnTo>
                  <a:lnTo>
                    <a:pt x="83" y="187"/>
                  </a:lnTo>
                  <a:lnTo>
                    <a:pt x="83" y="187"/>
                  </a:lnTo>
                  <a:lnTo>
                    <a:pt x="85" y="189"/>
                  </a:lnTo>
                  <a:lnTo>
                    <a:pt x="85" y="189"/>
                  </a:lnTo>
                  <a:lnTo>
                    <a:pt x="87" y="189"/>
                  </a:lnTo>
                  <a:lnTo>
                    <a:pt x="87" y="189"/>
                  </a:lnTo>
                  <a:lnTo>
                    <a:pt x="87" y="189"/>
                  </a:lnTo>
                  <a:lnTo>
                    <a:pt x="87" y="187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90" y="182"/>
                  </a:lnTo>
                  <a:lnTo>
                    <a:pt x="90" y="180"/>
                  </a:lnTo>
                  <a:lnTo>
                    <a:pt x="90" y="180"/>
                  </a:lnTo>
                  <a:lnTo>
                    <a:pt x="92" y="180"/>
                  </a:lnTo>
                  <a:lnTo>
                    <a:pt x="92" y="180"/>
                  </a:lnTo>
                  <a:lnTo>
                    <a:pt x="92" y="180"/>
                  </a:lnTo>
                  <a:lnTo>
                    <a:pt x="92" y="180"/>
                  </a:lnTo>
                  <a:lnTo>
                    <a:pt x="94" y="180"/>
                  </a:lnTo>
                  <a:lnTo>
                    <a:pt x="94" y="180"/>
                  </a:lnTo>
                  <a:lnTo>
                    <a:pt x="97" y="180"/>
                  </a:lnTo>
                  <a:lnTo>
                    <a:pt x="97" y="180"/>
                  </a:lnTo>
                  <a:lnTo>
                    <a:pt x="97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9" y="178"/>
                  </a:lnTo>
                  <a:lnTo>
                    <a:pt x="99" y="178"/>
                  </a:lnTo>
                  <a:lnTo>
                    <a:pt x="99" y="171"/>
                  </a:lnTo>
                  <a:lnTo>
                    <a:pt x="99" y="171"/>
                  </a:lnTo>
                  <a:lnTo>
                    <a:pt x="99" y="168"/>
                  </a:lnTo>
                  <a:lnTo>
                    <a:pt x="99" y="168"/>
                  </a:lnTo>
                  <a:lnTo>
                    <a:pt x="94" y="166"/>
                  </a:lnTo>
                  <a:lnTo>
                    <a:pt x="94" y="166"/>
                  </a:lnTo>
                  <a:lnTo>
                    <a:pt x="94" y="166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92" y="161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49"/>
                  </a:lnTo>
                  <a:lnTo>
                    <a:pt x="94" y="149"/>
                  </a:lnTo>
                  <a:lnTo>
                    <a:pt x="94" y="147"/>
                  </a:lnTo>
                  <a:lnTo>
                    <a:pt x="94" y="147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0"/>
                  </a:lnTo>
                  <a:lnTo>
                    <a:pt x="102" y="140"/>
                  </a:lnTo>
                  <a:lnTo>
                    <a:pt x="104" y="135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6" y="130"/>
                  </a:lnTo>
                  <a:lnTo>
                    <a:pt x="106" y="130"/>
                  </a:lnTo>
                  <a:lnTo>
                    <a:pt x="118" y="128"/>
                  </a:lnTo>
                  <a:lnTo>
                    <a:pt x="120" y="126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5" y="126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8" y="100"/>
                  </a:lnTo>
                  <a:lnTo>
                    <a:pt x="130" y="95"/>
                  </a:lnTo>
                  <a:lnTo>
                    <a:pt x="130" y="92"/>
                  </a:lnTo>
                  <a:lnTo>
                    <a:pt x="132" y="88"/>
                  </a:lnTo>
                  <a:lnTo>
                    <a:pt x="135" y="85"/>
                  </a:lnTo>
                  <a:lnTo>
                    <a:pt x="139" y="81"/>
                  </a:lnTo>
                  <a:lnTo>
                    <a:pt x="142" y="78"/>
                  </a:lnTo>
                  <a:lnTo>
                    <a:pt x="144" y="78"/>
                  </a:lnTo>
                  <a:lnTo>
                    <a:pt x="146" y="78"/>
                  </a:lnTo>
                  <a:lnTo>
                    <a:pt x="149" y="76"/>
                  </a:lnTo>
                  <a:lnTo>
                    <a:pt x="151" y="76"/>
                  </a:lnTo>
                  <a:lnTo>
                    <a:pt x="151" y="74"/>
                  </a:lnTo>
                  <a:lnTo>
                    <a:pt x="154" y="71"/>
                  </a:lnTo>
                  <a:lnTo>
                    <a:pt x="154" y="69"/>
                  </a:lnTo>
                  <a:lnTo>
                    <a:pt x="156" y="62"/>
                  </a:lnTo>
                  <a:lnTo>
                    <a:pt x="158" y="59"/>
                  </a:lnTo>
                  <a:lnTo>
                    <a:pt x="163" y="55"/>
                  </a:lnTo>
                  <a:lnTo>
                    <a:pt x="163" y="55"/>
                  </a:lnTo>
                  <a:lnTo>
                    <a:pt x="165" y="52"/>
                  </a:lnTo>
                  <a:lnTo>
                    <a:pt x="165" y="52"/>
                  </a:lnTo>
                  <a:lnTo>
                    <a:pt x="170" y="52"/>
                  </a:lnTo>
                  <a:lnTo>
                    <a:pt x="187" y="52"/>
                  </a:lnTo>
                  <a:lnTo>
                    <a:pt x="187" y="52"/>
                  </a:lnTo>
                  <a:lnTo>
                    <a:pt x="189" y="52"/>
                  </a:lnTo>
                  <a:lnTo>
                    <a:pt x="189" y="50"/>
                  </a:lnTo>
                  <a:lnTo>
                    <a:pt x="191" y="48"/>
                  </a:lnTo>
                  <a:lnTo>
                    <a:pt x="194" y="52"/>
                  </a:lnTo>
                  <a:lnTo>
                    <a:pt x="196" y="55"/>
                  </a:lnTo>
                  <a:lnTo>
                    <a:pt x="196" y="55"/>
                  </a:lnTo>
                  <a:lnTo>
                    <a:pt x="196" y="57"/>
                  </a:lnTo>
                  <a:lnTo>
                    <a:pt x="194" y="62"/>
                  </a:lnTo>
                  <a:lnTo>
                    <a:pt x="194" y="62"/>
                  </a:lnTo>
                  <a:lnTo>
                    <a:pt x="194" y="64"/>
                  </a:lnTo>
                  <a:lnTo>
                    <a:pt x="199" y="69"/>
                  </a:lnTo>
                  <a:lnTo>
                    <a:pt x="199" y="71"/>
                  </a:lnTo>
                  <a:lnTo>
                    <a:pt x="199" y="76"/>
                  </a:lnTo>
                  <a:lnTo>
                    <a:pt x="199" y="78"/>
                  </a:lnTo>
                  <a:lnTo>
                    <a:pt x="201" y="81"/>
                  </a:lnTo>
                  <a:lnTo>
                    <a:pt x="201" y="83"/>
                  </a:lnTo>
                  <a:lnTo>
                    <a:pt x="201" y="83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8"/>
                  </a:lnTo>
                  <a:lnTo>
                    <a:pt x="201" y="95"/>
                  </a:lnTo>
                  <a:lnTo>
                    <a:pt x="201" y="95"/>
                  </a:lnTo>
                  <a:lnTo>
                    <a:pt x="201" y="95"/>
                  </a:lnTo>
                  <a:lnTo>
                    <a:pt x="201" y="95"/>
                  </a:lnTo>
                  <a:lnTo>
                    <a:pt x="201" y="97"/>
                  </a:lnTo>
                  <a:lnTo>
                    <a:pt x="199" y="97"/>
                  </a:lnTo>
                  <a:lnTo>
                    <a:pt x="196" y="97"/>
                  </a:lnTo>
                  <a:lnTo>
                    <a:pt x="196" y="97"/>
                  </a:lnTo>
                  <a:lnTo>
                    <a:pt x="196" y="97"/>
                  </a:lnTo>
                  <a:lnTo>
                    <a:pt x="194" y="100"/>
                  </a:lnTo>
                  <a:lnTo>
                    <a:pt x="194" y="100"/>
                  </a:lnTo>
                  <a:lnTo>
                    <a:pt x="194" y="102"/>
                  </a:lnTo>
                  <a:lnTo>
                    <a:pt x="194" y="102"/>
                  </a:lnTo>
                  <a:lnTo>
                    <a:pt x="196" y="107"/>
                  </a:lnTo>
                  <a:lnTo>
                    <a:pt x="196" y="107"/>
                  </a:lnTo>
                  <a:lnTo>
                    <a:pt x="196" y="109"/>
                  </a:lnTo>
                  <a:lnTo>
                    <a:pt x="196" y="109"/>
                  </a:lnTo>
                  <a:lnTo>
                    <a:pt x="196" y="109"/>
                  </a:lnTo>
                  <a:lnTo>
                    <a:pt x="196" y="111"/>
                  </a:lnTo>
                  <a:lnTo>
                    <a:pt x="194" y="114"/>
                  </a:lnTo>
                  <a:lnTo>
                    <a:pt x="194" y="121"/>
                  </a:lnTo>
                  <a:lnTo>
                    <a:pt x="194" y="121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4" y="123"/>
                  </a:lnTo>
                  <a:lnTo>
                    <a:pt x="194" y="126"/>
                  </a:lnTo>
                  <a:lnTo>
                    <a:pt x="196" y="126"/>
                  </a:lnTo>
                  <a:lnTo>
                    <a:pt x="208" y="126"/>
                  </a:lnTo>
                  <a:lnTo>
                    <a:pt x="210" y="126"/>
                  </a:lnTo>
                  <a:lnTo>
                    <a:pt x="215" y="126"/>
                  </a:lnTo>
                  <a:lnTo>
                    <a:pt x="220" y="128"/>
                  </a:lnTo>
                  <a:lnTo>
                    <a:pt x="229" y="130"/>
                  </a:lnTo>
                  <a:lnTo>
                    <a:pt x="229" y="130"/>
                  </a:lnTo>
                  <a:lnTo>
                    <a:pt x="232" y="130"/>
                  </a:lnTo>
                  <a:lnTo>
                    <a:pt x="232" y="130"/>
                  </a:lnTo>
                  <a:lnTo>
                    <a:pt x="232" y="128"/>
                  </a:lnTo>
                  <a:lnTo>
                    <a:pt x="234" y="126"/>
                  </a:lnTo>
                  <a:lnTo>
                    <a:pt x="234" y="126"/>
                  </a:lnTo>
                  <a:lnTo>
                    <a:pt x="236" y="126"/>
                  </a:lnTo>
                  <a:lnTo>
                    <a:pt x="239" y="128"/>
                  </a:lnTo>
                  <a:lnTo>
                    <a:pt x="241" y="128"/>
                  </a:lnTo>
                  <a:lnTo>
                    <a:pt x="241" y="126"/>
                  </a:lnTo>
                  <a:lnTo>
                    <a:pt x="241" y="126"/>
                  </a:lnTo>
                  <a:lnTo>
                    <a:pt x="239" y="121"/>
                  </a:lnTo>
                  <a:lnTo>
                    <a:pt x="239" y="119"/>
                  </a:lnTo>
                  <a:lnTo>
                    <a:pt x="239" y="116"/>
                  </a:lnTo>
                  <a:lnTo>
                    <a:pt x="239" y="114"/>
                  </a:lnTo>
                  <a:lnTo>
                    <a:pt x="241" y="114"/>
                  </a:lnTo>
                  <a:lnTo>
                    <a:pt x="260" y="107"/>
                  </a:lnTo>
                  <a:lnTo>
                    <a:pt x="267" y="104"/>
                  </a:lnTo>
                  <a:lnTo>
                    <a:pt x="277" y="97"/>
                  </a:lnTo>
                  <a:lnTo>
                    <a:pt x="288" y="92"/>
                  </a:lnTo>
                  <a:lnTo>
                    <a:pt x="293" y="90"/>
                  </a:lnTo>
                  <a:lnTo>
                    <a:pt x="295" y="88"/>
                  </a:lnTo>
                  <a:lnTo>
                    <a:pt x="298" y="88"/>
                  </a:lnTo>
                  <a:lnTo>
                    <a:pt x="300" y="88"/>
                  </a:lnTo>
                  <a:lnTo>
                    <a:pt x="303" y="88"/>
                  </a:lnTo>
                  <a:lnTo>
                    <a:pt x="303" y="88"/>
                  </a:lnTo>
                  <a:lnTo>
                    <a:pt x="305" y="90"/>
                  </a:lnTo>
                  <a:lnTo>
                    <a:pt x="307" y="95"/>
                  </a:lnTo>
                  <a:lnTo>
                    <a:pt x="310" y="102"/>
                  </a:lnTo>
                  <a:lnTo>
                    <a:pt x="312" y="107"/>
                  </a:lnTo>
                  <a:lnTo>
                    <a:pt x="314" y="107"/>
                  </a:lnTo>
                  <a:lnTo>
                    <a:pt x="317" y="107"/>
                  </a:lnTo>
                  <a:lnTo>
                    <a:pt x="317" y="104"/>
                  </a:lnTo>
                  <a:lnTo>
                    <a:pt x="319" y="102"/>
                  </a:lnTo>
                  <a:lnTo>
                    <a:pt x="319" y="100"/>
                  </a:lnTo>
                  <a:lnTo>
                    <a:pt x="321" y="97"/>
                  </a:lnTo>
                  <a:lnTo>
                    <a:pt x="321" y="97"/>
                  </a:lnTo>
                  <a:lnTo>
                    <a:pt x="329" y="97"/>
                  </a:lnTo>
                  <a:lnTo>
                    <a:pt x="331" y="95"/>
                  </a:lnTo>
                  <a:lnTo>
                    <a:pt x="338" y="88"/>
                  </a:lnTo>
                  <a:lnTo>
                    <a:pt x="347" y="81"/>
                  </a:lnTo>
                  <a:lnTo>
                    <a:pt x="347" y="81"/>
                  </a:lnTo>
                  <a:lnTo>
                    <a:pt x="350" y="81"/>
                  </a:lnTo>
                  <a:lnTo>
                    <a:pt x="352" y="81"/>
                  </a:lnTo>
                  <a:lnTo>
                    <a:pt x="352" y="81"/>
                  </a:lnTo>
                  <a:lnTo>
                    <a:pt x="352" y="81"/>
                  </a:lnTo>
                  <a:lnTo>
                    <a:pt x="352" y="81"/>
                  </a:lnTo>
                  <a:lnTo>
                    <a:pt x="355" y="83"/>
                  </a:lnTo>
                  <a:lnTo>
                    <a:pt x="355" y="83"/>
                  </a:lnTo>
                  <a:lnTo>
                    <a:pt x="355" y="88"/>
                  </a:lnTo>
                  <a:lnTo>
                    <a:pt x="355" y="88"/>
                  </a:lnTo>
                  <a:lnTo>
                    <a:pt x="355" y="88"/>
                  </a:lnTo>
                  <a:lnTo>
                    <a:pt x="357" y="88"/>
                  </a:lnTo>
                  <a:lnTo>
                    <a:pt x="357" y="88"/>
                  </a:lnTo>
                  <a:lnTo>
                    <a:pt x="359" y="88"/>
                  </a:lnTo>
                  <a:lnTo>
                    <a:pt x="362" y="85"/>
                  </a:lnTo>
                  <a:lnTo>
                    <a:pt x="364" y="85"/>
                  </a:lnTo>
                  <a:lnTo>
                    <a:pt x="366" y="88"/>
                  </a:lnTo>
                  <a:lnTo>
                    <a:pt x="366" y="88"/>
                  </a:lnTo>
                  <a:lnTo>
                    <a:pt x="366" y="90"/>
                  </a:lnTo>
                  <a:lnTo>
                    <a:pt x="369" y="92"/>
                  </a:lnTo>
                  <a:lnTo>
                    <a:pt x="371" y="92"/>
                  </a:lnTo>
                  <a:lnTo>
                    <a:pt x="371" y="92"/>
                  </a:lnTo>
                  <a:lnTo>
                    <a:pt x="374" y="92"/>
                  </a:lnTo>
                  <a:lnTo>
                    <a:pt x="378" y="90"/>
                  </a:lnTo>
                  <a:lnTo>
                    <a:pt x="385" y="85"/>
                  </a:lnTo>
                  <a:lnTo>
                    <a:pt x="388" y="85"/>
                  </a:lnTo>
                  <a:lnTo>
                    <a:pt x="388" y="85"/>
                  </a:lnTo>
                  <a:lnTo>
                    <a:pt x="390" y="85"/>
                  </a:lnTo>
                  <a:lnTo>
                    <a:pt x="392" y="83"/>
                  </a:lnTo>
                  <a:lnTo>
                    <a:pt x="392" y="83"/>
                  </a:lnTo>
                  <a:lnTo>
                    <a:pt x="392" y="83"/>
                  </a:lnTo>
                  <a:lnTo>
                    <a:pt x="392" y="83"/>
                  </a:lnTo>
                  <a:lnTo>
                    <a:pt x="392" y="81"/>
                  </a:lnTo>
                  <a:lnTo>
                    <a:pt x="397" y="81"/>
                  </a:lnTo>
                  <a:lnTo>
                    <a:pt x="397" y="81"/>
                  </a:lnTo>
                  <a:lnTo>
                    <a:pt x="400" y="78"/>
                  </a:lnTo>
                  <a:lnTo>
                    <a:pt x="400" y="76"/>
                  </a:lnTo>
                  <a:lnTo>
                    <a:pt x="400" y="74"/>
                  </a:lnTo>
                  <a:lnTo>
                    <a:pt x="400" y="74"/>
                  </a:lnTo>
                  <a:lnTo>
                    <a:pt x="400" y="74"/>
                  </a:lnTo>
                  <a:lnTo>
                    <a:pt x="397" y="69"/>
                  </a:lnTo>
                  <a:lnTo>
                    <a:pt x="397" y="69"/>
                  </a:lnTo>
                  <a:lnTo>
                    <a:pt x="397" y="69"/>
                  </a:lnTo>
                  <a:lnTo>
                    <a:pt x="397" y="66"/>
                  </a:lnTo>
                  <a:lnTo>
                    <a:pt x="397" y="66"/>
                  </a:lnTo>
                  <a:lnTo>
                    <a:pt x="397" y="64"/>
                  </a:lnTo>
                  <a:lnTo>
                    <a:pt x="397" y="64"/>
                  </a:lnTo>
                  <a:lnTo>
                    <a:pt x="400" y="62"/>
                  </a:lnTo>
                  <a:lnTo>
                    <a:pt x="400" y="59"/>
                  </a:lnTo>
                  <a:lnTo>
                    <a:pt x="400" y="59"/>
                  </a:lnTo>
                  <a:lnTo>
                    <a:pt x="400" y="57"/>
                  </a:lnTo>
                  <a:lnTo>
                    <a:pt x="400" y="55"/>
                  </a:lnTo>
                  <a:lnTo>
                    <a:pt x="400" y="52"/>
                  </a:lnTo>
                  <a:lnTo>
                    <a:pt x="400" y="52"/>
                  </a:lnTo>
                  <a:lnTo>
                    <a:pt x="400" y="52"/>
                  </a:lnTo>
                  <a:lnTo>
                    <a:pt x="397" y="45"/>
                  </a:lnTo>
                  <a:lnTo>
                    <a:pt x="395" y="43"/>
                  </a:lnTo>
                  <a:lnTo>
                    <a:pt x="395" y="40"/>
                  </a:lnTo>
                  <a:lnTo>
                    <a:pt x="395" y="40"/>
                  </a:lnTo>
                  <a:lnTo>
                    <a:pt x="395" y="38"/>
                  </a:lnTo>
                  <a:lnTo>
                    <a:pt x="397" y="36"/>
                  </a:lnTo>
                  <a:lnTo>
                    <a:pt x="400" y="31"/>
                  </a:lnTo>
                  <a:lnTo>
                    <a:pt x="402" y="29"/>
                  </a:lnTo>
                  <a:lnTo>
                    <a:pt x="418" y="22"/>
                  </a:lnTo>
                  <a:lnTo>
                    <a:pt x="423" y="19"/>
                  </a:lnTo>
                  <a:lnTo>
                    <a:pt x="428" y="19"/>
                  </a:lnTo>
                  <a:lnTo>
                    <a:pt x="428" y="19"/>
                  </a:lnTo>
                  <a:lnTo>
                    <a:pt x="437" y="19"/>
                  </a:lnTo>
                  <a:lnTo>
                    <a:pt x="440" y="19"/>
                  </a:lnTo>
                  <a:lnTo>
                    <a:pt x="444" y="22"/>
                  </a:lnTo>
                  <a:lnTo>
                    <a:pt x="449" y="22"/>
                  </a:lnTo>
                  <a:lnTo>
                    <a:pt x="452" y="24"/>
                  </a:lnTo>
                  <a:lnTo>
                    <a:pt x="454" y="24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6" y="22"/>
                  </a:lnTo>
                  <a:lnTo>
                    <a:pt x="456" y="22"/>
                  </a:lnTo>
                  <a:lnTo>
                    <a:pt x="456" y="19"/>
                  </a:lnTo>
                  <a:lnTo>
                    <a:pt x="456" y="17"/>
                  </a:lnTo>
                  <a:lnTo>
                    <a:pt x="456" y="17"/>
                  </a:lnTo>
                  <a:lnTo>
                    <a:pt x="459" y="12"/>
                  </a:lnTo>
                  <a:lnTo>
                    <a:pt x="459" y="12"/>
                  </a:lnTo>
                  <a:lnTo>
                    <a:pt x="459" y="10"/>
                  </a:lnTo>
                  <a:lnTo>
                    <a:pt x="459" y="10"/>
                  </a:lnTo>
                  <a:lnTo>
                    <a:pt x="461" y="10"/>
                  </a:lnTo>
                  <a:lnTo>
                    <a:pt x="461" y="7"/>
                  </a:lnTo>
                  <a:lnTo>
                    <a:pt x="463" y="7"/>
                  </a:lnTo>
                  <a:lnTo>
                    <a:pt x="463" y="7"/>
                  </a:lnTo>
                  <a:lnTo>
                    <a:pt x="463" y="5"/>
                  </a:lnTo>
                  <a:lnTo>
                    <a:pt x="466" y="5"/>
                  </a:lnTo>
                  <a:lnTo>
                    <a:pt x="466" y="3"/>
                  </a:lnTo>
                  <a:lnTo>
                    <a:pt x="466" y="3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468" y="3"/>
                  </a:lnTo>
                  <a:lnTo>
                    <a:pt x="468" y="3"/>
                  </a:lnTo>
                  <a:lnTo>
                    <a:pt x="470" y="5"/>
                  </a:lnTo>
                  <a:lnTo>
                    <a:pt x="473" y="10"/>
                  </a:lnTo>
                  <a:lnTo>
                    <a:pt x="473" y="10"/>
                  </a:lnTo>
                  <a:lnTo>
                    <a:pt x="475" y="10"/>
                  </a:lnTo>
                  <a:lnTo>
                    <a:pt x="478" y="10"/>
                  </a:lnTo>
                  <a:lnTo>
                    <a:pt x="487" y="5"/>
                  </a:lnTo>
                  <a:lnTo>
                    <a:pt x="492" y="3"/>
                  </a:lnTo>
                  <a:lnTo>
                    <a:pt x="494" y="3"/>
                  </a:lnTo>
                  <a:lnTo>
                    <a:pt x="494" y="3"/>
                  </a:lnTo>
                  <a:lnTo>
                    <a:pt x="494" y="5"/>
                  </a:lnTo>
                  <a:lnTo>
                    <a:pt x="494" y="7"/>
                  </a:lnTo>
                  <a:lnTo>
                    <a:pt x="494" y="10"/>
                  </a:lnTo>
                  <a:lnTo>
                    <a:pt x="494" y="10"/>
                  </a:lnTo>
                  <a:lnTo>
                    <a:pt x="496" y="12"/>
                  </a:lnTo>
                  <a:lnTo>
                    <a:pt x="499" y="14"/>
                  </a:lnTo>
                  <a:lnTo>
                    <a:pt x="499" y="14"/>
                  </a:lnTo>
                  <a:lnTo>
                    <a:pt x="501" y="19"/>
                  </a:lnTo>
                  <a:lnTo>
                    <a:pt x="508" y="26"/>
                  </a:lnTo>
                  <a:lnTo>
                    <a:pt x="511" y="31"/>
                  </a:lnTo>
                  <a:lnTo>
                    <a:pt x="515" y="33"/>
                  </a:lnTo>
                  <a:lnTo>
                    <a:pt x="515" y="33"/>
                  </a:lnTo>
                  <a:lnTo>
                    <a:pt x="515" y="36"/>
                  </a:lnTo>
                  <a:lnTo>
                    <a:pt x="515" y="36"/>
                  </a:lnTo>
                  <a:lnTo>
                    <a:pt x="515" y="38"/>
                  </a:lnTo>
                  <a:lnTo>
                    <a:pt x="515" y="38"/>
                  </a:lnTo>
                  <a:lnTo>
                    <a:pt x="515" y="40"/>
                  </a:lnTo>
                  <a:lnTo>
                    <a:pt x="515" y="40"/>
                  </a:lnTo>
                  <a:lnTo>
                    <a:pt x="515" y="43"/>
                  </a:lnTo>
                  <a:lnTo>
                    <a:pt x="515" y="45"/>
                  </a:lnTo>
                  <a:lnTo>
                    <a:pt x="515" y="45"/>
                  </a:lnTo>
                  <a:lnTo>
                    <a:pt x="518" y="48"/>
                  </a:lnTo>
                  <a:lnTo>
                    <a:pt x="518" y="50"/>
                  </a:lnTo>
                  <a:lnTo>
                    <a:pt x="515" y="50"/>
                  </a:lnTo>
                  <a:lnTo>
                    <a:pt x="515" y="50"/>
                  </a:lnTo>
                  <a:lnTo>
                    <a:pt x="513" y="52"/>
                  </a:lnTo>
                  <a:lnTo>
                    <a:pt x="513" y="52"/>
                  </a:lnTo>
                  <a:lnTo>
                    <a:pt x="513" y="52"/>
                  </a:lnTo>
                  <a:lnTo>
                    <a:pt x="511" y="55"/>
                  </a:lnTo>
                  <a:lnTo>
                    <a:pt x="511" y="57"/>
                  </a:lnTo>
                  <a:lnTo>
                    <a:pt x="513" y="57"/>
                  </a:lnTo>
                  <a:lnTo>
                    <a:pt x="515" y="59"/>
                  </a:lnTo>
                  <a:lnTo>
                    <a:pt x="520" y="62"/>
                  </a:lnTo>
                  <a:lnTo>
                    <a:pt x="522" y="64"/>
                  </a:lnTo>
                  <a:lnTo>
                    <a:pt x="522" y="64"/>
                  </a:lnTo>
                  <a:lnTo>
                    <a:pt x="522" y="64"/>
                  </a:lnTo>
                  <a:lnTo>
                    <a:pt x="522" y="69"/>
                  </a:lnTo>
                  <a:lnTo>
                    <a:pt x="522" y="69"/>
                  </a:lnTo>
                  <a:lnTo>
                    <a:pt x="522" y="71"/>
                  </a:lnTo>
                  <a:lnTo>
                    <a:pt x="522" y="74"/>
                  </a:lnTo>
                  <a:lnTo>
                    <a:pt x="525" y="78"/>
                  </a:lnTo>
                  <a:lnTo>
                    <a:pt x="525" y="78"/>
                  </a:lnTo>
                  <a:lnTo>
                    <a:pt x="525" y="78"/>
                  </a:lnTo>
                  <a:lnTo>
                    <a:pt x="525" y="81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5" y="83"/>
                  </a:lnTo>
                  <a:lnTo>
                    <a:pt x="527" y="85"/>
                  </a:lnTo>
                  <a:lnTo>
                    <a:pt x="530" y="85"/>
                  </a:lnTo>
                  <a:lnTo>
                    <a:pt x="530" y="83"/>
                  </a:lnTo>
                  <a:lnTo>
                    <a:pt x="532" y="83"/>
                  </a:lnTo>
                  <a:lnTo>
                    <a:pt x="532" y="83"/>
                  </a:lnTo>
                  <a:lnTo>
                    <a:pt x="532" y="83"/>
                  </a:lnTo>
                  <a:lnTo>
                    <a:pt x="532" y="81"/>
                  </a:lnTo>
                  <a:lnTo>
                    <a:pt x="534" y="81"/>
                  </a:lnTo>
                  <a:lnTo>
                    <a:pt x="534" y="78"/>
                  </a:lnTo>
                  <a:lnTo>
                    <a:pt x="534" y="76"/>
                  </a:lnTo>
                  <a:lnTo>
                    <a:pt x="534" y="76"/>
                  </a:lnTo>
                  <a:lnTo>
                    <a:pt x="537" y="76"/>
                  </a:lnTo>
                  <a:lnTo>
                    <a:pt x="539" y="76"/>
                  </a:lnTo>
                  <a:lnTo>
                    <a:pt x="539" y="78"/>
                  </a:lnTo>
                  <a:lnTo>
                    <a:pt x="539" y="78"/>
                  </a:lnTo>
                  <a:lnTo>
                    <a:pt x="541" y="81"/>
                  </a:lnTo>
                  <a:lnTo>
                    <a:pt x="541" y="81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41" y="85"/>
                  </a:lnTo>
                  <a:lnTo>
                    <a:pt x="541" y="88"/>
                  </a:lnTo>
                  <a:lnTo>
                    <a:pt x="541" y="88"/>
                  </a:lnTo>
                  <a:lnTo>
                    <a:pt x="541" y="90"/>
                  </a:lnTo>
                  <a:lnTo>
                    <a:pt x="541" y="90"/>
                  </a:lnTo>
                  <a:lnTo>
                    <a:pt x="541" y="92"/>
                  </a:lnTo>
                  <a:lnTo>
                    <a:pt x="539" y="97"/>
                  </a:lnTo>
                  <a:lnTo>
                    <a:pt x="539" y="100"/>
                  </a:lnTo>
                  <a:lnTo>
                    <a:pt x="539" y="100"/>
                  </a:lnTo>
                  <a:lnTo>
                    <a:pt x="539" y="100"/>
                  </a:lnTo>
                  <a:lnTo>
                    <a:pt x="541" y="102"/>
                  </a:lnTo>
                  <a:lnTo>
                    <a:pt x="544" y="104"/>
                  </a:lnTo>
                  <a:lnTo>
                    <a:pt x="544" y="107"/>
                  </a:lnTo>
                  <a:lnTo>
                    <a:pt x="544" y="107"/>
                  </a:lnTo>
                  <a:lnTo>
                    <a:pt x="544" y="111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39" y="121"/>
                  </a:lnTo>
                  <a:lnTo>
                    <a:pt x="539" y="121"/>
                  </a:lnTo>
                  <a:lnTo>
                    <a:pt x="537" y="121"/>
                  </a:lnTo>
                  <a:lnTo>
                    <a:pt x="534" y="119"/>
                  </a:lnTo>
                  <a:lnTo>
                    <a:pt x="534" y="116"/>
                  </a:lnTo>
                  <a:lnTo>
                    <a:pt x="534" y="116"/>
                  </a:lnTo>
                  <a:lnTo>
                    <a:pt x="532" y="114"/>
                  </a:lnTo>
                  <a:lnTo>
                    <a:pt x="530" y="114"/>
                  </a:lnTo>
                  <a:lnTo>
                    <a:pt x="530" y="116"/>
                  </a:lnTo>
                  <a:lnTo>
                    <a:pt x="527" y="119"/>
                  </a:lnTo>
                  <a:lnTo>
                    <a:pt x="527" y="121"/>
                  </a:lnTo>
                  <a:lnTo>
                    <a:pt x="527" y="123"/>
                  </a:lnTo>
                  <a:lnTo>
                    <a:pt x="527" y="126"/>
                  </a:lnTo>
                  <a:lnTo>
                    <a:pt x="530" y="128"/>
                  </a:lnTo>
                  <a:lnTo>
                    <a:pt x="530" y="130"/>
                  </a:lnTo>
                  <a:lnTo>
                    <a:pt x="532" y="133"/>
                  </a:lnTo>
                  <a:lnTo>
                    <a:pt x="532" y="133"/>
                  </a:lnTo>
                  <a:lnTo>
                    <a:pt x="532" y="140"/>
                  </a:lnTo>
                  <a:lnTo>
                    <a:pt x="534" y="142"/>
                  </a:lnTo>
                  <a:lnTo>
                    <a:pt x="537" y="142"/>
                  </a:lnTo>
                  <a:lnTo>
                    <a:pt x="537" y="142"/>
                  </a:lnTo>
                  <a:lnTo>
                    <a:pt x="539" y="142"/>
                  </a:lnTo>
                  <a:lnTo>
                    <a:pt x="541" y="145"/>
                  </a:lnTo>
                  <a:lnTo>
                    <a:pt x="541" y="145"/>
                  </a:lnTo>
                  <a:lnTo>
                    <a:pt x="544" y="147"/>
                  </a:lnTo>
                  <a:lnTo>
                    <a:pt x="544" y="147"/>
                  </a:lnTo>
                  <a:lnTo>
                    <a:pt x="541" y="149"/>
                  </a:lnTo>
                  <a:lnTo>
                    <a:pt x="541" y="156"/>
                  </a:lnTo>
                  <a:lnTo>
                    <a:pt x="541" y="156"/>
                  </a:lnTo>
                  <a:lnTo>
                    <a:pt x="541" y="156"/>
                  </a:lnTo>
                  <a:lnTo>
                    <a:pt x="541" y="161"/>
                  </a:lnTo>
                  <a:lnTo>
                    <a:pt x="544" y="163"/>
                  </a:lnTo>
                  <a:lnTo>
                    <a:pt x="544" y="163"/>
                  </a:lnTo>
                  <a:lnTo>
                    <a:pt x="546" y="166"/>
                  </a:lnTo>
                  <a:lnTo>
                    <a:pt x="544" y="171"/>
                  </a:lnTo>
                  <a:lnTo>
                    <a:pt x="546" y="173"/>
                  </a:lnTo>
                  <a:lnTo>
                    <a:pt x="546" y="178"/>
                  </a:lnTo>
                  <a:lnTo>
                    <a:pt x="546" y="180"/>
                  </a:lnTo>
                  <a:lnTo>
                    <a:pt x="548" y="180"/>
                  </a:lnTo>
                  <a:lnTo>
                    <a:pt x="548" y="180"/>
                  </a:lnTo>
                  <a:lnTo>
                    <a:pt x="551" y="182"/>
                  </a:lnTo>
                  <a:lnTo>
                    <a:pt x="551" y="182"/>
                  </a:lnTo>
                  <a:lnTo>
                    <a:pt x="551" y="178"/>
                  </a:lnTo>
                  <a:lnTo>
                    <a:pt x="553" y="178"/>
                  </a:lnTo>
                  <a:lnTo>
                    <a:pt x="553" y="178"/>
                  </a:lnTo>
                  <a:lnTo>
                    <a:pt x="556" y="175"/>
                  </a:lnTo>
                  <a:lnTo>
                    <a:pt x="558" y="175"/>
                  </a:lnTo>
                  <a:lnTo>
                    <a:pt x="575" y="175"/>
                  </a:lnTo>
                  <a:lnTo>
                    <a:pt x="579" y="178"/>
                  </a:lnTo>
                  <a:lnTo>
                    <a:pt x="582" y="178"/>
                  </a:lnTo>
                  <a:lnTo>
                    <a:pt x="584" y="178"/>
                  </a:lnTo>
                  <a:lnTo>
                    <a:pt x="589" y="173"/>
                  </a:lnTo>
                  <a:lnTo>
                    <a:pt x="591" y="173"/>
                  </a:lnTo>
                  <a:lnTo>
                    <a:pt x="593" y="173"/>
                  </a:lnTo>
                  <a:lnTo>
                    <a:pt x="593" y="173"/>
                  </a:lnTo>
                  <a:lnTo>
                    <a:pt x="593" y="173"/>
                  </a:lnTo>
                  <a:lnTo>
                    <a:pt x="593" y="173"/>
                  </a:lnTo>
                  <a:lnTo>
                    <a:pt x="596" y="175"/>
                  </a:lnTo>
                  <a:lnTo>
                    <a:pt x="596" y="175"/>
                  </a:lnTo>
                  <a:lnTo>
                    <a:pt x="596" y="178"/>
                  </a:lnTo>
                  <a:lnTo>
                    <a:pt x="598" y="178"/>
                  </a:lnTo>
                  <a:lnTo>
                    <a:pt x="627" y="182"/>
                  </a:lnTo>
                  <a:lnTo>
                    <a:pt x="629" y="182"/>
                  </a:lnTo>
                  <a:lnTo>
                    <a:pt x="634" y="180"/>
                  </a:lnTo>
                  <a:lnTo>
                    <a:pt x="636" y="180"/>
                  </a:lnTo>
                  <a:lnTo>
                    <a:pt x="636" y="180"/>
                  </a:lnTo>
                  <a:lnTo>
                    <a:pt x="636" y="180"/>
                  </a:lnTo>
                  <a:lnTo>
                    <a:pt x="636" y="182"/>
                  </a:lnTo>
                  <a:lnTo>
                    <a:pt x="636" y="182"/>
                  </a:lnTo>
                  <a:lnTo>
                    <a:pt x="636" y="185"/>
                  </a:lnTo>
                  <a:lnTo>
                    <a:pt x="636" y="187"/>
                  </a:lnTo>
                  <a:lnTo>
                    <a:pt x="634" y="192"/>
                  </a:lnTo>
                  <a:lnTo>
                    <a:pt x="631" y="197"/>
                  </a:lnTo>
                  <a:lnTo>
                    <a:pt x="629" y="201"/>
                  </a:lnTo>
                  <a:lnTo>
                    <a:pt x="627" y="201"/>
                  </a:lnTo>
                  <a:lnTo>
                    <a:pt x="624" y="204"/>
                  </a:lnTo>
                  <a:lnTo>
                    <a:pt x="622" y="206"/>
                  </a:lnTo>
                  <a:lnTo>
                    <a:pt x="619" y="208"/>
                  </a:lnTo>
                  <a:lnTo>
                    <a:pt x="617" y="211"/>
                  </a:lnTo>
                  <a:lnTo>
                    <a:pt x="615" y="213"/>
                  </a:lnTo>
                  <a:lnTo>
                    <a:pt x="612" y="213"/>
                  </a:lnTo>
                  <a:lnTo>
                    <a:pt x="612" y="213"/>
                  </a:lnTo>
                  <a:lnTo>
                    <a:pt x="610" y="213"/>
                  </a:lnTo>
                  <a:lnTo>
                    <a:pt x="608" y="213"/>
                  </a:lnTo>
                  <a:lnTo>
                    <a:pt x="605" y="216"/>
                  </a:lnTo>
                  <a:lnTo>
                    <a:pt x="605" y="218"/>
                  </a:lnTo>
                  <a:lnTo>
                    <a:pt x="605" y="220"/>
                  </a:lnTo>
                  <a:lnTo>
                    <a:pt x="605" y="220"/>
                  </a:lnTo>
                  <a:lnTo>
                    <a:pt x="608" y="223"/>
                  </a:lnTo>
                  <a:lnTo>
                    <a:pt x="608" y="223"/>
                  </a:lnTo>
                  <a:lnTo>
                    <a:pt x="610" y="223"/>
                  </a:lnTo>
                  <a:lnTo>
                    <a:pt x="612" y="225"/>
                  </a:lnTo>
                  <a:lnTo>
                    <a:pt x="612" y="225"/>
                  </a:lnTo>
                  <a:lnTo>
                    <a:pt x="612" y="225"/>
                  </a:lnTo>
                  <a:lnTo>
                    <a:pt x="612" y="225"/>
                  </a:lnTo>
                  <a:lnTo>
                    <a:pt x="612" y="225"/>
                  </a:lnTo>
                  <a:lnTo>
                    <a:pt x="612" y="227"/>
                  </a:lnTo>
                  <a:lnTo>
                    <a:pt x="612" y="230"/>
                  </a:lnTo>
                  <a:lnTo>
                    <a:pt x="612" y="230"/>
                  </a:lnTo>
                  <a:lnTo>
                    <a:pt x="610" y="230"/>
                  </a:lnTo>
                  <a:lnTo>
                    <a:pt x="610" y="230"/>
                  </a:lnTo>
                  <a:lnTo>
                    <a:pt x="608" y="230"/>
                  </a:lnTo>
                  <a:lnTo>
                    <a:pt x="608" y="230"/>
                  </a:lnTo>
                  <a:lnTo>
                    <a:pt x="603" y="230"/>
                  </a:lnTo>
                  <a:lnTo>
                    <a:pt x="603" y="230"/>
                  </a:lnTo>
                  <a:lnTo>
                    <a:pt x="601" y="230"/>
                  </a:lnTo>
                  <a:lnTo>
                    <a:pt x="601" y="234"/>
                  </a:lnTo>
                  <a:lnTo>
                    <a:pt x="598" y="239"/>
                  </a:lnTo>
                  <a:lnTo>
                    <a:pt x="596" y="242"/>
                  </a:lnTo>
                  <a:lnTo>
                    <a:pt x="596" y="242"/>
                  </a:lnTo>
                  <a:lnTo>
                    <a:pt x="596" y="244"/>
                  </a:lnTo>
                  <a:lnTo>
                    <a:pt x="596" y="244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6"/>
                  </a:lnTo>
                  <a:lnTo>
                    <a:pt x="596" y="249"/>
                  </a:lnTo>
                  <a:lnTo>
                    <a:pt x="596" y="249"/>
                  </a:lnTo>
                  <a:lnTo>
                    <a:pt x="615" y="270"/>
                  </a:lnTo>
                  <a:lnTo>
                    <a:pt x="617" y="270"/>
                  </a:lnTo>
                  <a:lnTo>
                    <a:pt x="617" y="272"/>
                  </a:lnTo>
                  <a:lnTo>
                    <a:pt x="617" y="272"/>
                  </a:lnTo>
                  <a:lnTo>
                    <a:pt x="617" y="272"/>
                  </a:lnTo>
                  <a:lnTo>
                    <a:pt x="619" y="272"/>
                  </a:lnTo>
                  <a:lnTo>
                    <a:pt x="619" y="270"/>
                  </a:lnTo>
                  <a:lnTo>
                    <a:pt x="622" y="270"/>
                  </a:lnTo>
                  <a:lnTo>
                    <a:pt x="624" y="270"/>
                  </a:lnTo>
                  <a:lnTo>
                    <a:pt x="624" y="270"/>
                  </a:lnTo>
                  <a:lnTo>
                    <a:pt x="627" y="265"/>
                  </a:lnTo>
                  <a:lnTo>
                    <a:pt x="629" y="265"/>
                  </a:lnTo>
                  <a:lnTo>
                    <a:pt x="629" y="265"/>
                  </a:lnTo>
                  <a:lnTo>
                    <a:pt x="629" y="265"/>
                  </a:lnTo>
                  <a:lnTo>
                    <a:pt x="629" y="265"/>
                  </a:lnTo>
                  <a:lnTo>
                    <a:pt x="631" y="265"/>
                  </a:lnTo>
                  <a:lnTo>
                    <a:pt x="631" y="265"/>
                  </a:lnTo>
                  <a:lnTo>
                    <a:pt x="631" y="268"/>
                  </a:lnTo>
                  <a:lnTo>
                    <a:pt x="631" y="268"/>
                  </a:lnTo>
                  <a:lnTo>
                    <a:pt x="631" y="272"/>
                  </a:lnTo>
                  <a:lnTo>
                    <a:pt x="631" y="275"/>
                  </a:lnTo>
                  <a:lnTo>
                    <a:pt x="631" y="277"/>
                  </a:lnTo>
                  <a:lnTo>
                    <a:pt x="634" y="282"/>
                  </a:lnTo>
                  <a:lnTo>
                    <a:pt x="636" y="284"/>
                  </a:lnTo>
                  <a:lnTo>
                    <a:pt x="638" y="286"/>
                  </a:lnTo>
                  <a:lnTo>
                    <a:pt x="638" y="286"/>
                  </a:lnTo>
                  <a:lnTo>
                    <a:pt x="641" y="286"/>
                  </a:lnTo>
                  <a:lnTo>
                    <a:pt x="641" y="289"/>
                  </a:lnTo>
                  <a:lnTo>
                    <a:pt x="643" y="289"/>
                  </a:lnTo>
                  <a:lnTo>
                    <a:pt x="645" y="289"/>
                  </a:lnTo>
                  <a:lnTo>
                    <a:pt x="660" y="289"/>
                  </a:lnTo>
                  <a:lnTo>
                    <a:pt x="664" y="286"/>
                  </a:lnTo>
                  <a:lnTo>
                    <a:pt x="667" y="286"/>
                  </a:lnTo>
                  <a:lnTo>
                    <a:pt x="669" y="286"/>
                  </a:lnTo>
                  <a:lnTo>
                    <a:pt x="669" y="289"/>
                  </a:lnTo>
                  <a:lnTo>
                    <a:pt x="669" y="289"/>
                  </a:lnTo>
                  <a:lnTo>
                    <a:pt x="669" y="291"/>
                  </a:lnTo>
                  <a:lnTo>
                    <a:pt x="671" y="291"/>
                  </a:lnTo>
                  <a:lnTo>
                    <a:pt x="671" y="294"/>
                  </a:lnTo>
                  <a:lnTo>
                    <a:pt x="671" y="294"/>
                  </a:lnTo>
                  <a:lnTo>
                    <a:pt x="674" y="296"/>
                  </a:lnTo>
                  <a:lnTo>
                    <a:pt x="671" y="298"/>
                  </a:lnTo>
                  <a:lnTo>
                    <a:pt x="671" y="301"/>
                  </a:lnTo>
                  <a:lnTo>
                    <a:pt x="671" y="301"/>
                  </a:lnTo>
                  <a:lnTo>
                    <a:pt x="671" y="303"/>
                  </a:lnTo>
                  <a:lnTo>
                    <a:pt x="671" y="303"/>
                  </a:lnTo>
                  <a:lnTo>
                    <a:pt x="671" y="305"/>
                  </a:lnTo>
                  <a:lnTo>
                    <a:pt x="671" y="305"/>
                  </a:lnTo>
                  <a:lnTo>
                    <a:pt x="671" y="305"/>
                  </a:lnTo>
                  <a:lnTo>
                    <a:pt x="671" y="308"/>
                  </a:lnTo>
                  <a:lnTo>
                    <a:pt x="671" y="310"/>
                  </a:lnTo>
                  <a:lnTo>
                    <a:pt x="671" y="312"/>
                  </a:lnTo>
                  <a:lnTo>
                    <a:pt x="671" y="312"/>
                  </a:lnTo>
                  <a:lnTo>
                    <a:pt x="671" y="312"/>
                  </a:lnTo>
                  <a:lnTo>
                    <a:pt x="671" y="317"/>
                  </a:lnTo>
                  <a:lnTo>
                    <a:pt x="674" y="320"/>
                  </a:lnTo>
                  <a:lnTo>
                    <a:pt x="676" y="322"/>
                  </a:lnTo>
                  <a:lnTo>
                    <a:pt x="676" y="322"/>
                  </a:lnTo>
                  <a:lnTo>
                    <a:pt x="676" y="324"/>
                  </a:lnTo>
                  <a:lnTo>
                    <a:pt x="676" y="324"/>
                  </a:lnTo>
                  <a:lnTo>
                    <a:pt x="676" y="329"/>
                  </a:lnTo>
                  <a:lnTo>
                    <a:pt x="676" y="331"/>
                  </a:lnTo>
                  <a:lnTo>
                    <a:pt x="676" y="331"/>
                  </a:lnTo>
                  <a:lnTo>
                    <a:pt x="676" y="331"/>
                  </a:lnTo>
                  <a:lnTo>
                    <a:pt x="676" y="331"/>
                  </a:lnTo>
                  <a:lnTo>
                    <a:pt x="679" y="331"/>
                  </a:lnTo>
                  <a:lnTo>
                    <a:pt x="679" y="331"/>
                  </a:lnTo>
                  <a:lnTo>
                    <a:pt x="681" y="331"/>
                  </a:lnTo>
                  <a:lnTo>
                    <a:pt x="683" y="331"/>
                  </a:lnTo>
                  <a:lnTo>
                    <a:pt x="686" y="331"/>
                  </a:lnTo>
                  <a:lnTo>
                    <a:pt x="686" y="331"/>
                  </a:lnTo>
                  <a:lnTo>
                    <a:pt x="688" y="334"/>
                  </a:lnTo>
                  <a:lnTo>
                    <a:pt x="688" y="334"/>
                  </a:lnTo>
                  <a:lnTo>
                    <a:pt x="688" y="334"/>
                  </a:lnTo>
                  <a:lnTo>
                    <a:pt x="688" y="336"/>
                  </a:lnTo>
                  <a:lnTo>
                    <a:pt x="688" y="341"/>
                  </a:lnTo>
                  <a:lnTo>
                    <a:pt x="688" y="341"/>
                  </a:lnTo>
                  <a:lnTo>
                    <a:pt x="688" y="343"/>
                  </a:lnTo>
                  <a:lnTo>
                    <a:pt x="688" y="346"/>
                  </a:lnTo>
                  <a:lnTo>
                    <a:pt x="686" y="346"/>
                  </a:lnTo>
                  <a:lnTo>
                    <a:pt x="688" y="348"/>
                  </a:lnTo>
                  <a:lnTo>
                    <a:pt x="688" y="348"/>
                  </a:lnTo>
                  <a:lnTo>
                    <a:pt x="688" y="350"/>
                  </a:lnTo>
                  <a:lnTo>
                    <a:pt x="688" y="350"/>
                  </a:lnTo>
                  <a:lnTo>
                    <a:pt x="690" y="353"/>
                  </a:lnTo>
                  <a:lnTo>
                    <a:pt x="693" y="353"/>
                  </a:lnTo>
                  <a:lnTo>
                    <a:pt x="695" y="355"/>
                  </a:lnTo>
                  <a:lnTo>
                    <a:pt x="695" y="357"/>
                  </a:lnTo>
                  <a:lnTo>
                    <a:pt x="697" y="357"/>
                  </a:lnTo>
                  <a:lnTo>
                    <a:pt x="697" y="357"/>
                  </a:lnTo>
                  <a:lnTo>
                    <a:pt x="697" y="360"/>
                  </a:lnTo>
                  <a:lnTo>
                    <a:pt x="697" y="360"/>
                  </a:lnTo>
                  <a:lnTo>
                    <a:pt x="697" y="360"/>
                  </a:lnTo>
                  <a:lnTo>
                    <a:pt x="697" y="36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3140679" y="2615738"/>
              <a:ext cx="606438" cy="585402"/>
            </a:xfrm>
            <a:custGeom>
              <a:avLst/>
              <a:gdLst>
                <a:gd name="T0" fmla="*/ 681 w 700"/>
                <a:gd name="T1" fmla="*/ 352 h 674"/>
                <a:gd name="T2" fmla="*/ 631 w 700"/>
                <a:gd name="T3" fmla="*/ 352 h 674"/>
                <a:gd name="T4" fmla="*/ 612 w 700"/>
                <a:gd name="T5" fmla="*/ 329 h 674"/>
                <a:gd name="T6" fmla="*/ 577 w 700"/>
                <a:gd name="T7" fmla="*/ 348 h 674"/>
                <a:gd name="T8" fmla="*/ 579 w 700"/>
                <a:gd name="T9" fmla="*/ 362 h 674"/>
                <a:gd name="T10" fmla="*/ 558 w 700"/>
                <a:gd name="T11" fmla="*/ 395 h 674"/>
                <a:gd name="T12" fmla="*/ 546 w 700"/>
                <a:gd name="T13" fmla="*/ 411 h 674"/>
                <a:gd name="T14" fmla="*/ 541 w 700"/>
                <a:gd name="T15" fmla="*/ 442 h 674"/>
                <a:gd name="T16" fmla="*/ 494 w 700"/>
                <a:gd name="T17" fmla="*/ 459 h 674"/>
                <a:gd name="T18" fmla="*/ 529 w 700"/>
                <a:gd name="T19" fmla="*/ 480 h 674"/>
                <a:gd name="T20" fmla="*/ 548 w 700"/>
                <a:gd name="T21" fmla="*/ 520 h 674"/>
                <a:gd name="T22" fmla="*/ 577 w 700"/>
                <a:gd name="T23" fmla="*/ 542 h 674"/>
                <a:gd name="T24" fmla="*/ 605 w 700"/>
                <a:gd name="T25" fmla="*/ 532 h 674"/>
                <a:gd name="T26" fmla="*/ 605 w 700"/>
                <a:gd name="T27" fmla="*/ 622 h 674"/>
                <a:gd name="T28" fmla="*/ 563 w 700"/>
                <a:gd name="T29" fmla="*/ 629 h 674"/>
                <a:gd name="T30" fmla="*/ 532 w 700"/>
                <a:gd name="T31" fmla="*/ 674 h 674"/>
                <a:gd name="T32" fmla="*/ 525 w 700"/>
                <a:gd name="T33" fmla="*/ 653 h 674"/>
                <a:gd name="T34" fmla="*/ 482 w 700"/>
                <a:gd name="T35" fmla="*/ 657 h 674"/>
                <a:gd name="T36" fmla="*/ 447 w 700"/>
                <a:gd name="T37" fmla="*/ 639 h 674"/>
                <a:gd name="T38" fmla="*/ 440 w 700"/>
                <a:gd name="T39" fmla="*/ 622 h 674"/>
                <a:gd name="T40" fmla="*/ 395 w 700"/>
                <a:gd name="T41" fmla="*/ 612 h 674"/>
                <a:gd name="T42" fmla="*/ 371 w 700"/>
                <a:gd name="T43" fmla="*/ 601 h 674"/>
                <a:gd name="T44" fmla="*/ 364 w 700"/>
                <a:gd name="T45" fmla="*/ 544 h 674"/>
                <a:gd name="T46" fmla="*/ 345 w 700"/>
                <a:gd name="T47" fmla="*/ 532 h 674"/>
                <a:gd name="T48" fmla="*/ 310 w 700"/>
                <a:gd name="T49" fmla="*/ 530 h 674"/>
                <a:gd name="T50" fmla="*/ 286 w 700"/>
                <a:gd name="T51" fmla="*/ 523 h 674"/>
                <a:gd name="T52" fmla="*/ 201 w 700"/>
                <a:gd name="T53" fmla="*/ 520 h 674"/>
                <a:gd name="T54" fmla="*/ 163 w 700"/>
                <a:gd name="T55" fmla="*/ 506 h 674"/>
                <a:gd name="T56" fmla="*/ 111 w 700"/>
                <a:gd name="T57" fmla="*/ 475 h 674"/>
                <a:gd name="T58" fmla="*/ 78 w 700"/>
                <a:gd name="T59" fmla="*/ 428 h 674"/>
                <a:gd name="T60" fmla="*/ 56 w 700"/>
                <a:gd name="T61" fmla="*/ 383 h 674"/>
                <a:gd name="T62" fmla="*/ 49 w 700"/>
                <a:gd name="T63" fmla="*/ 333 h 674"/>
                <a:gd name="T64" fmla="*/ 28 w 700"/>
                <a:gd name="T65" fmla="*/ 286 h 674"/>
                <a:gd name="T66" fmla="*/ 21 w 700"/>
                <a:gd name="T67" fmla="*/ 258 h 674"/>
                <a:gd name="T68" fmla="*/ 14 w 700"/>
                <a:gd name="T69" fmla="*/ 229 h 674"/>
                <a:gd name="T70" fmla="*/ 9 w 700"/>
                <a:gd name="T71" fmla="*/ 201 h 674"/>
                <a:gd name="T72" fmla="*/ 66 w 700"/>
                <a:gd name="T73" fmla="*/ 189 h 674"/>
                <a:gd name="T74" fmla="*/ 116 w 700"/>
                <a:gd name="T75" fmla="*/ 180 h 674"/>
                <a:gd name="T76" fmla="*/ 158 w 700"/>
                <a:gd name="T77" fmla="*/ 161 h 674"/>
                <a:gd name="T78" fmla="*/ 205 w 700"/>
                <a:gd name="T79" fmla="*/ 135 h 674"/>
                <a:gd name="T80" fmla="*/ 260 w 700"/>
                <a:gd name="T81" fmla="*/ 135 h 674"/>
                <a:gd name="T82" fmla="*/ 300 w 700"/>
                <a:gd name="T83" fmla="*/ 137 h 674"/>
                <a:gd name="T84" fmla="*/ 336 w 700"/>
                <a:gd name="T85" fmla="*/ 120 h 674"/>
                <a:gd name="T86" fmla="*/ 373 w 700"/>
                <a:gd name="T87" fmla="*/ 94 h 674"/>
                <a:gd name="T88" fmla="*/ 378 w 700"/>
                <a:gd name="T89" fmla="*/ 52 h 674"/>
                <a:gd name="T90" fmla="*/ 388 w 700"/>
                <a:gd name="T91" fmla="*/ 21 h 674"/>
                <a:gd name="T92" fmla="*/ 411 w 700"/>
                <a:gd name="T93" fmla="*/ 5 h 674"/>
                <a:gd name="T94" fmla="*/ 444 w 700"/>
                <a:gd name="T95" fmla="*/ 19 h 674"/>
                <a:gd name="T96" fmla="*/ 501 w 700"/>
                <a:gd name="T97" fmla="*/ 35 h 674"/>
                <a:gd name="T98" fmla="*/ 534 w 700"/>
                <a:gd name="T99" fmla="*/ 45 h 674"/>
                <a:gd name="T100" fmla="*/ 560 w 700"/>
                <a:gd name="T101" fmla="*/ 47 h 674"/>
                <a:gd name="T102" fmla="*/ 567 w 700"/>
                <a:gd name="T103" fmla="*/ 66 h 674"/>
                <a:gd name="T104" fmla="*/ 579 w 700"/>
                <a:gd name="T105" fmla="*/ 73 h 674"/>
                <a:gd name="T106" fmla="*/ 645 w 700"/>
                <a:gd name="T107" fmla="*/ 59 h 674"/>
                <a:gd name="T108" fmla="*/ 581 w 700"/>
                <a:gd name="T109" fmla="*/ 99 h 674"/>
                <a:gd name="T110" fmla="*/ 544 w 700"/>
                <a:gd name="T111" fmla="*/ 137 h 674"/>
                <a:gd name="T112" fmla="*/ 503 w 700"/>
                <a:gd name="T113" fmla="*/ 189 h 674"/>
                <a:gd name="T114" fmla="*/ 551 w 700"/>
                <a:gd name="T115" fmla="*/ 215 h 674"/>
                <a:gd name="T116" fmla="*/ 579 w 700"/>
                <a:gd name="T117" fmla="*/ 253 h 674"/>
                <a:gd name="T118" fmla="*/ 631 w 700"/>
                <a:gd name="T119" fmla="*/ 248 h 674"/>
                <a:gd name="T120" fmla="*/ 650 w 700"/>
                <a:gd name="T121" fmla="*/ 277 h 674"/>
                <a:gd name="T122" fmla="*/ 693 w 700"/>
                <a:gd name="T123" fmla="*/ 303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0" h="674">
                  <a:moveTo>
                    <a:pt x="700" y="338"/>
                  </a:moveTo>
                  <a:lnTo>
                    <a:pt x="700" y="338"/>
                  </a:lnTo>
                  <a:lnTo>
                    <a:pt x="700" y="340"/>
                  </a:lnTo>
                  <a:lnTo>
                    <a:pt x="700" y="345"/>
                  </a:lnTo>
                  <a:lnTo>
                    <a:pt x="700" y="348"/>
                  </a:lnTo>
                  <a:lnTo>
                    <a:pt x="697" y="348"/>
                  </a:lnTo>
                  <a:lnTo>
                    <a:pt x="697" y="348"/>
                  </a:lnTo>
                  <a:lnTo>
                    <a:pt x="697" y="348"/>
                  </a:lnTo>
                  <a:lnTo>
                    <a:pt x="695" y="348"/>
                  </a:lnTo>
                  <a:lnTo>
                    <a:pt x="695" y="348"/>
                  </a:lnTo>
                  <a:lnTo>
                    <a:pt x="693" y="348"/>
                  </a:lnTo>
                  <a:lnTo>
                    <a:pt x="693" y="348"/>
                  </a:lnTo>
                  <a:lnTo>
                    <a:pt x="693" y="348"/>
                  </a:lnTo>
                  <a:lnTo>
                    <a:pt x="690" y="348"/>
                  </a:lnTo>
                  <a:lnTo>
                    <a:pt x="690" y="350"/>
                  </a:lnTo>
                  <a:lnTo>
                    <a:pt x="690" y="350"/>
                  </a:lnTo>
                  <a:lnTo>
                    <a:pt x="688" y="350"/>
                  </a:lnTo>
                  <a:lnTo>
                    <a:pt x="685" y="350"/>
                  </a:lnTo>
                  <a:lnTo>
                    <a:pt x="685" y="350"/>
                  </a:lnTo>
                  <a:lnTo>
                    <a:pt x="685" y="350"/>
                  </a:lnTo>
                  <a:lnTo>
                    <a:pt x="683" y="352"/>
                  </a:lnTo>
                  <a:lnTo>
                    <a:pt x="683" y="352"/>
                  </a:lnTo>
                  <a:lnTo>
                    <a:pt x="683" y="352"/>
                  </a:lnTo>
                  <a:lnTo>
                    <a:pt x="681" y="352"/>
                  </a:lnTo>
                  <a:lnTo>
                    <a:pt x="678" y="352"/>
                  </a:lnTo>
                  <a:lnTo>
                    <a:pt x="678" y="352"/>
                  </a:lnTo>
                  <a:lnTo>
                    <a:pt x="678" y="355"/>
                  </a:lnTo>
                  <a:lnTo>
                    <a:pt x="676" y="355"/>
                  </a:lnTo>
                  <a:lnTo>
                    <a:pt x="676" y="357"/>
                  </a:lnTo>
                  <a:lnTo>
                    <a:pt x="676" y="359"/>
                  </a:lnTo>
                  <a:lnTo>
                    <a:pt x="676" y="359"/>
                  </a:lnTo>
                  <a:lnTo>
                    <a:pt x="676" y="362"/>
                  </a:lnTo>
                  <a:lnTo>
                    <a:pt x="674" y="362"/>
                  </a:lnTo>
                  <a:lnTo>
                    <a:pt x="674" y="362"/>
                  </a:lnTo>
                  <a:lnTo>
                    <a:pt x="674" y="362"/>
                  </a:lnTo>
                  <a:lnTo>
                    <a:pt x="669" y="364"/>
                  </a:lnTo>
                  <a:lnTo>
                    <a:pt x="648" y="371"/>
                  </a:lnTo>
                  <a:lnTo>
                    <a:pt x="645" y="371"/>
                  </a:lnTo>
                  <a:lnTo>
                    <a:pt x="643" y="371"/>
                  </a:lnTo>
                  <a:lnTo>
                    <a:pt x="643" y="369"/>
                  </a:lnTo>
                  <a:lnTo>
                    <a:pt x="643" y="369"/>
                  </a:lnTo>
                  <a:lnTo>
                    <a:pt x="641" y="369"/>
                  </a:lnTo>
                  <a:lnTo>
                    <a:pt x="641" y="366"/>
                  </a:lnTo>
                  <a:lnTo>
                    <a:pt x="636" y="362"/>
                  </a:lnTo>
                  <a:lnTo>
                    <a:pt x="633" y="359"/>
                  </a:lnTo>
                  <a:lnTo>
                    <a:pt x="633" y="357"/>
                  </a:lnTo>
                  <a:lnTo>
                    <a:pt x="631" y="355"/>
                  </a:lnTo>
                  <a:lnTo>
                    <a:pt x="631" y="352"/>
                  </a:lnTo>
                  <a:lnTo>
                    <a:pt x="631" y="350"/>
                  </a:lnTo>
                  <a:lnTo>
                    <a:pt x="624" y="345"/>
                  </a:lnTo>
                  <a:lnTo>
                    <a:pt x="624" y="343"/>
                  </a:lnTo>
                  <a:lnTo>
                    <a:pt x="624" y="343"/>
                  </a:lnTo>
                  <a:lnTo>
                    <a:pt x="624" y="343"/>
                  </a:lnTo>
                  <a:lnTo>
                    <a:pt x="624" y="343"/>
                  </a:lnTo>
                  <a:lnTo>
                    <a:pt x="624" y="340"/>
                  </a:lnTo>
                  <a:lnTo>
                    <a:pt x="624" y="338"/>
                  </a:lnTo>
                  <a:lnTo>
                    <a:pt x="624" y="336"/>
                  </a:lnTo>
                  <a:lnTo>
                    <a:pt x="624" y="336"/>
                  </a:lnTo>
                  <a:lnTo>
                    <a:pt x="624" y="333"/>
                  </a:lnTo>
                  <a:lnTo>
                    <a:pt x="624" y="333"/>
                  </a:lnTo>
                  <a:lnTo>
                    <a:pt x="624" y="331"/>
                  </a:lnTo>
                  <a:lnTo>
                    <a:pt x="622" y="331"/>
                  </a:lnTo>
                  <a:lnTo>
                    <a:pt x="622" y="331"/>
                  </a:lnTo>
                  <a:lnTo>
                    <a:pt x="619" y="331"/>
                  </a:lnTo>
                  <a:lnTo>
                    <a:pt x="619" y="331"/>
                  </a:lnTo>
                  <a:lnTo>
                    <a:pt x="617" y="331"/>
                  </a:lnTo>
                  <a:lnTo>
                    <a:pt x="615" y="329"/>
                  </a:lnTo>
                  <a:lnTo>
                    <a:pt x="615" y="329"/>
                  </a:lnTo>
                  <a:lnTo>
                    <a:pt x="612" y="329"/>
                  </a:lnTo>
                  <a:lnTo>
                    <a:pt x="612" y="329"/>
                  </a:lnTo>
                  <a:lnTo>
                    <a:pt x="612" y="329"/>
                  </a:lnTo>
                  <a:lnTo>
                    <a:pt x="612" y="329"/>
                  </a:lnTo>
                  <a:lnTo>
                    <a:pt x="610" y="331"/>
                  </a:lnTo>
                  <a:lnTo>
                    <a:pt x="610" y="331"/>
                  </a:lnTo>
                  <a:lnTo>
                    <a:pt x="610" y="329"/>
                  </a:lnTo>
                  <a:lnTo>
                    <a:pt x="607" y="329"/>
                  </a:lnTo>
                  <a:lnTo>
                    <a:pt x="607" y="326"/>
                  </a:lnTo>
                  <a:lnTo>
                    <a:pt x="603" y="324"/>
                  </a:lnTo>
                  <a:lnTo>
                    <a:pt x="600" y="322"/>
                  </a:lnTo>
                  <a:lnTo>
                    <a:pt x="598" y="322"/>
                  </a:lnTo>
                  <a:lnTo>
                    <a:pt x="598" y="322"/>
                  </a:lnTo>
                  <a:lnTo>
                    <a:pt x="598" y="322"/>
                  </a:lnTo>
                  <a:lnTo>
                    <a:pt x="596" y="322"/>
                  </a:lnTo>
                  <a:lnTo>
                    <a:pt x="593" y="322"/>
                  </a:lnTo>
                  <a:lnTo>
                    <a:pt x="591" y="322"/>
                  </a:lnTo>
                  <a:lnTo>
                    <a:pt x="591" y="322"/>
                  </a:lnTo>
                  <a:lnTo>
                    <a:pt x="589" y="322"/>
                  </a:lnTo>
                  <a:lnTo>
                    <a:pt x="589" y="324"/>
                  </a:lnTo>
                  <a:lnTo>
                    <a:pt x="584" y="329"/>
                  </a:lnTo>
                  <a:lnTo>
                    <a:pt x="581" y="331"/>
                  </a:lnTo>
                  <a:lnTo>
                    <a:pt x="581" y="331"/>
                  </a:lnTo>
                  <a:lnTo>
                    <a:pt x="579" y="336"/>
                  </a:lnTo>
                  <a:lnTo>
                    <a:pt x="579" y="338"/>
                  </a:lnTo>
                  <a:lnTo>
                    <a:pt x="577" y="343"/>
                  </a:lnTo>
                  <a:lnTo>
                    <a:pt x="577" y="345"/>
                  </a:lnTo>
                  <a:lnTo>
                    <a:pt x="577" y="348"/>
                  </a:lnTo>
                  <a:lnTo>
                    <a:pt x="577" y="348"/>
                  </a:lnTo>
                  <a:lnTo>
                    <a:pt x="579" y="348"/>
                  </a:lnTo>
                  <a:lnTo>
                    <a:pt x="579" y="348"/>
                  </a:lnTo>
                  <a:lnTo>
                    <a:pt x="579" y="348"/>
                  </a:lnTo>
                  <a:lnTo>
                    <a:pt x="579" y="348"/>
                  </a:lnTo>
                  <a:lnTo>
                    <a:pt x="581" y="348"/>
                  </a:lnTo>
                  <a:lnTo>
                    <a:pt x="584" y="348"/>
                  </a:lnTo>
                  <a:lnTo>
                    <a:pt x="584" y="348"/>
                  </a:lnTo>
                  <a:lnTo>
                    <a:pt x="584" y="350"/>
                  </a:lnTo>
                  <a:lnTo>
                    <a:pt x="584" y="350"/>
                  </a:lnTo>
                  <a:lnTo>
                    <a:pt x="584" y="350"/>
                  </a:lnTo>
                  <a:lnTo>
                    <a:pt x="584" y="350"/>
                  </a:lnTo>
                  <a:lnTo>
                    <a:pt x="584" y="359"/>
                  </a:lnTo>
                  <a:lnTo>
                    <a:pt x="584" y="362"/>
                  </a:lnTo>
                  <a:lnTo>
                    <a:pt x="584" y="362"/>
                  </a:lnTo>
                  <a:lnTo>
                    <a:pt x="584" y="362"/>
                  </a:lnTo>
                  <a:lnTo>
                    <a:pt x="581" y="362"/>
                  </a:lnTo>
                  <a:lnTo>
                    <a:pt x="581" y="362"/>
                  </a:lnTo>
                  <a:lnTo>
                    <a:pt x="581" y="359"/>
                  </a:lnTo>
                  <a:lnTo>
                    <a:pt x="581" y="359"/>
                  </a:lnTo>
                  <a:lnTo>
                    <a:pt x="579" y="359"/>
                  </a:lnTo>
                  <a:lnTo>
                    <a:pt x="579" y="359"/>
                  </a:lnTo>
                  <a:lnTo>
                    <a:pt x="579" y="362"/>
                  </a:lnTo>
                  <a:lnTo>
                    <a:pt x="579" y="362"/>
                  </a:lnTo>
                  <a:lnTo>
                    <a:pt x="579" y="362"/>
                  </a:lnTo>
                  <a:lnTo>
                    <a:pt x="579" y="362"/>
                  </a:lnTo>
                  <a:lnTo>
                    <a:pt x="579" y="364"/>
                  </a:lnTo>
                  <a:lnTo>
                    <a:pt x="579" y="364"/>
                  </a:lnTo>
                  <a:lnTo>
                    <a:pt x="579" y="364"/>
                  </a:lnTo>
                  <a:lnTo>
                    <a:pt x="579" y="364"/>
                  </a:lnTo>
                  <a:lnTo>
                    <a:pt x="579" y="366"/>
                  </a:lnTo>
                  <a:lnTo>
                    <a:pt x="579" y="366"/>
                  </a:lnTo>
                  <a:lnTo>
                    <a:pt x="581" y="369"/>
                  </a:lnTo>
                  <a:lnTo>
                    <a:pt x="581" y="376"/>
                  </a:lnTo>
                  <a:lnTo>
                    <a:pt x="584" y="378"/>
                  </a:lnTo>
                  <a:lnTo>
                    <a:pt x="584" y="383"/>
                  </a:lnTo>
                  <a:lnTo>
                    <a:pt x="584" y="385"/>
                  </a:lnTo>
                  <a:lnTo>
                    <a:pt x="584" y="385"/>
                  </a:lnTo>
                  <a:lnTo>
                    <a:pt x="584" y="385"/>
                  </a:lnTo>
                  <a:lnTo>
                    <a:pt x="584" y="385"/>
                  </a:lnTo>
                  <a:lnTo>
                    <a:pt x="579" y="388"/>
                  </a:lnTo>
                  <a:lnTo>
                    <a:pt x="567" y="388"/>
                  </a:lnTo>
                  <a:lnTo>
                    <a:pt x="565" y="388"/>
                  </a:lnTo>
                  <a:lnTo>
                    <a:pt x="563" y="388"/>
                  </a:lnTo>
                  <a:lnTo>
                    <a:pt x="560" y="390"/>
                  </a:lnTo>
                  <a:lnTo>
                    <a:pt x="560" y="390"/>
                  </a:lnTo>
                  <a:lnTo>
                    <a:pt x="558" y="392"/>
                  </a:lnTo>
                  <a:lnTo>
                    <a:pt x="558" y="395"/>
                  </a:lnTo>
                  <a:lnTo>
                    <a:pt x="558" y="395"/>
                  </a:lnTo>
                  <a:lnTo>
                    <a:pt x="558" y="395"/>
                  </a:lnTo>
                  <a:lnTo>
                    <a:pt x="555" y="395"/>
                  </a:lnTo>
                  <a:lnTo>
                    <a:pt x="555" y="395"/>
                  </a:lnTo>
                  <a:lnTo>
                    <a:pt x="555" y="395"/>
                  </a:lnTo>
                  <a:lnTo>
                    <a:pt x="555" y="395"/>
                  </a:lnTo>
                  <a:lnTo>
                    <a:pt x="553" y="395"/>
                  </a:lnTo>
                  <a:lnTo>
                    <a:pt x="553" y="392"/>
                  </a:lnTo>
                  <a:lnTo>
                    <a:pt x="553" y="392"/>
                  </a:lnTo>
                  <a:lnTo>
                    <a:pt x="553" y="392"/>
                  </a:lnTo>
                  <a:lnTo>
                    <a:pt x="551" y="392"/>
                  </a:lnTo>
                  <a:lnTo>
                    <a:pt x="551" y="392"/>
                  </a:lnTo>
                  <a:lnTo>
                    <a:pt x="551" y="395"/>
                  </a:lnTo>
                  <a:lnTo>
                    <a:pt x="551" y="400"/>
                  </a:lnTo>
                  <a:lnTo>
                    <a:pt x="551" y="400"/>
                  </a:lnTo>
                  <a:lnTo>
                    <a:pt x="551" y="400"/>
                  </a:lnTo>
                  <a:lnTo>
                    <a:pt x="548" y="404"/>
                  </a:lnTo>
                  <a:lnTo>
                    <a:pt x="548" y="404"/>
                  </a:lnTo>
                  <a:lnTo>
                    <a:pt x="548" y="407"/>
                  </a:lnTo>
                  <a:lnTo>
                    <a:pt x="548" y="407"/>
                  </a:lnTo>
                  <a:lnTo>
                    <a:pt x="548" y="409"/>
                  </a:lnTo>
                  <a:lnTo>
                    <a:pt x="548" y="409"/>
                  </a:lnTo>
                  <a:lnTo>
                    <a:pt x="546" y="411"/>
                  </a:lnTo>
                  <a:lnTo>
                    <a:pt x="546" y="411"/>
                  </a:lnTo>
                  <a:lnTo>
                    <a:pt x="546" y="411"/>
                  </a:lnTo>
                  <a:lnTo>
                    <a:pt x="548" y="414"/>
                  </a:lnTo>
                  <a:lnTo>
                    <a:pt x="548" y="414"/>
                  </a:lnTo>
                  <a:lnTo>
                    <a:pt x="548" y="414"/>
                  </a:lnTo>
                  <a:lnTo>
                    <a:pt x="548" y="416"/>
                  </a:lnTo>
                  <a:lnTo>
                    <a:pt x="548" y="416"/>
                  </a:lnTo>
                  <a:lnTo>
                    <a:pt x="551" y="423"/>
                  </a:lnTo>
                  <a:lnTo>
                    <a:pt x="551" y="423"/>
                  </a:lnTo>
                  <a:lnTo>
                    <a:pt x="551" y="423"/>
                  </a:lnTo>
                  <a:lnTo>
                    <a:pt x="551" y="426"/>
                  </a:lnTo>
                  <a:lnTo>
                    <a:pt x="551" y="426"/>
                  </a:lnTo>
                  <a:lnTo>
                    <a:pt x="551" y="428"/>
                  </a:lnTo>
                  <a:lnTo>
                    <a:pt x="548" y="428"/>
                  </a:lnTo>
                  <a:lnTo>
                    <a:pt x="548" y="428"/>
                  </a:lnTo>
                  <a:lnTo>
                    <a:pt x="548" y="428"/>
                  </a:lnTo>
                  <a:lnTo>
                    <a:pt x="546" y="430"/>
                  </a:lnTo>
                  <a:lnTo>
                    <a:pt x="544" y="433"/>
                  </a:lnTo>
                  <a:lnTo>
                    <a:pt x="544" y="433"/>
                  </a:lnTo>
                  <a:lnTo>
                    <a:pt x="544" y="433"/>
                  </a:lnTo>
                  <a:lnTo>
                    <a:pt x="544" y="437"/>
                  </a:lnTo>
                  <a:lnTo>
                    <a:pt x="541" y="440"/>
                  </a:lnTo>
                  <a:lnTo>
                    <a:pt x="541" y="442"/>
                  </a:lnTo>
                  <a:lnTo>
                    <a:pt x="541" y="442"/>
                  </a:lnTo>
                  <a:lnTo>
                    <a:pt x="541" y="442"/>
                  </a:lnTo>
                  <a:lnTo>
                    <a:pt x="539" y="445"/>
                  </a:lnTo>
                  <a:lnTo>
                    <a:pt x="539" y="445"/>
                  </a:lnTo>
                  <a:lnTo>
                    <a:pt x="532" y="445"/>
                  </a:lnTo>
                  <a:lnTo>
                    <a:pt x="529" y="445"/>
                  </a:lnTo>
                  <a:lnTo>
                    <a:pt x="525" y="449"/>
                  </a:lnTo>
                  <a:lnTo>
                    <a:pt x="520" y="449"/>
                  </a:lnTo>
                  <a:lnTo>
                    <a:pt x="513" y="447"/>
                  </a:lnTo>
                  <a:lnTo>
                    <a:pt x="510" y="447"/>
                  </a:lnTo>
                  <a:lnTo>
                    <a:pt x="508" y="442"/>
                  </a:lnTo>
                  <a:lnTo>
                    <a:pt x="506" y="442"/>
                  </a:lnTo>
                  <a:lnTo>
                    <a:pt x="503" y="442"/>
                  </a:lnTo>
                  <a:lnTo>
                    <a:pt x="496" y="447"/>
                  </a:lnTo>
                  <a:lnTo>
                    <a:pt x="496" y="449"/>
                  </a:lnTo>
                  <a:lnTo>
                    <a:pt x="496" y="452"/>
                  </a:lnTo>
                  <a:lnTo>
                    <a:pt x="496" y="452"/>
                  </a:lnTo>
                  <a:lnTo>
                    <a:pt x="496" y="452"/>
                  </a:lnTo>
                  <a:lnTo>
                    <a:pt x="496" y="454"/>
                  </a:lnTo>
                  <a:lnTo>
                    <a:pt x="494" y="454"/>
                  </a:lnTo>
                  <a:lnTo>
                    <a:pt x="494" y="454"/>
                  </a:lnTo>
                  <a:lnTo>
                    <a:pt x="494" y="456"/>
                  </a:lnTo>
                  <a:lnTo>
                    <a:pt x="494" y="459"/>
                  </a:lnTo>
                  <a:lnTo>
                    <a:pt x="494" y="459"/>
                  </a:lnTo>
                  <a:lnTo>
                    <a:pt x="494" y="459"/>
                  </a:lnTo>
                  <a:lnTo>
                    <a:pt x="494" y="459"/>
                  </a:lnTo>
                  <a:lnTo>
                    <a:pt x="496" y="459"/>
                  </a:lnTo>
                  <a:lnTo>
                    <a:pt x="496" y="461"/>
                  </a:lnTo>
                  <a:lnTo>
                    <a:pt x="499" y="463"/>
                  </a:lnTo>
                  <a:lnTo>
                    <a:pt x="499" y="463"/>
                  </a:lnTo>
                  <a:lnTo>
                    <a:pt x="499" y="463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0" y="468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5" y="471"/>
                  </a:lnTo>
                  <a:lnTo>
                    <a:pt x="518" y="471"/>
                  </a:lnTo>
                  <a:lnTo>
                    <a:pt x="520" y="473"/>
                  </a:lnTo>
                  <a:lnTo>
                    <a:pt x="522" y="473"/>
                  </a:lnTo>
                  <a:lnTo>
                    <a:pt x="525" y="475"/>
                  </a:lnTo>
                  <a:lnTo>
                    <a:pt x="525" y="475"/>
                  </a:lnTo>
                  <a:lnTo>
                    <a:pt x="525" y="475"/>
                  </a:lnTo>
                  <a:lnTo>
                    <a:pt x="527" y="478"/>
                  </a:lnTo>
                  <a:lnTo>
                    <a:pt x="527" y="478"/>
                  </a:lnTo>
                  <a:lnTo>
                    <a:pt x="529" y="478"/>
                  </a:lnTo>
                  <a:lnTo>
                    <a:pt x="529" y="480"/>
                  </a:lnTo>
                  <a:lnTo>
                    <a:pt x="529" y="480"/>
                  </a:lnTo>
                  <a:lnTo>
                    <a:pt x="529" y="485"/>
                  </a:lnTo>
                  <a:lnTo>
                    <a:pt x="529" y="485"/>
                  </a:lnTo>
                  <a:lnTo>
                    <a:pt x="529" y="487"/>
                  </a:lnTo>
                  <a:lnTo>
                    <a:pt x="529" y="487"/>
                  </a:lnTo>
                  <a:lnTo>
                    <a:pt x="529" y="487"/>
                  </a:lnTo>
                  <a:lnTo>
                    <a:pt x="529" y="487"/>
                  </a:lnTo>
                  <a:lnTo>
                    <a:pt x="527" y="489"/>
                  </a:lnTo>
                  <a:lnTo>
                    <a:pt x="527" y="489"/>
                  </a:lnTo>
                  <a:lnTo>
                    <a:pt x="527" y="499"/>
                  </a:lnTo>
                  <a:lnTo>
                    <a:pt x="527" y="499"/>
                  </a:lnTo>
                  <a:lnTo>
                    <a:pt x="527" y="501"/>
                  </a:lnTo>
                  <a:lnTo>
                    <a:pt x="529" y="504"/>
                  </a:lnTo>
                  <a:lnTo>
                    <a:pt x="529" y="504"/>
                  </a:lnTo>
                  <a:lnTo>
                    <a:pt x="529" y="506"/>
                  </a:lnTo>
                  <a:lnTo>
                    <a:pt x="529" y="506"/>
                  </a:lnTo>
                  <a:lnTo>
                    <a:pt x="529" y="508"/>
                  </a:lnTo>
                  <a:lnTo>
                    <a:pt x="529" y="513"/>
                  </a:lnTo>
                  <a:lnTo>
                    <a:pt x="537" y="516"/>
                  </a:lnTo>
                  <a:lnTo>
                    <a:pt x="539" y="518"/>
                  </a:lnTo>
                  <a:lnTo>
                    <a:pt x="539" y="518"/>
                  </a:lnTo>
                  <a:lnTo>
                    <a:pt x="539" y="518"/>
                  </a:lnTo>
                  <a:lnTo>
                    <a:pt x="539" y="518"/>
                  </a:lnTo>
                  <a:lnTo>
                    <a:pt x="548" y="520"/>
                  </a:lnTo>
                  <a:lnTo>
                    <a:pt x="548" y="520"/>
                  </a:lnTo>
                  <a:lnTo>
                    <a:pt x="551" y="520"/>
                  </a:lnTo>
                  <a:lnTo>
                    <a:pt x="551" y="523"/>
                  </a:lnTo>
                  <a:lnTo>
                    <a:pt x="551" y="523"/>
                  </a:lnTo>
                  <a:lnTo>
                    <a:pt x="551" y="523"/>
                  </a:lnTo>
                  <a:lnTo>
                    <a:pt x="553" y="523"/>
                  </a:lnTo>
                  <a:lnTo>
                    <a:pt x="555" y="525"/>
                  </a:lnTo>
                  <a:lnTo>
                    <a:pt x="558" y="527"/>
                  </a:lnTo>
                  <a:lnTo>
                    <a:pt x="558" y="527"/>
                  </a:lnTo>
                  <a:lnTo>
                    <a:pt x="558" y="527"/>
                  </a:lnTo>
                  <a:lnTo>
                    <a:pt x="558" y="527"/>
                  </a:lnTo>
                  <a:lnTo>
                    <a:pt x="560" y="530"/>
                  </a:lnTo>
                  <a:lnTo>
                    <a:pt x="560" y="530"/>
                  </a:lnTo>
                  <a:lnTo>
                    <a:pt x="560" y="532"/>
                  </a:lnTo>
                  <a:lnTo>
                    <a:pt x="560" y="532"/>
                  </a:lnTo>
                  <a:lnTo>
                    <a:pt x="563" y="534"/>
                  </a:lnTo>
                  <a:lnTo>
                    <a:pt x="563" y="537"/>
                  </a:lnTo>
                  <a:lnTo>
                    <a:pt x="563" y="537"/>
                  </a:lnTo>
                  <a:lnTo>
                    <a:pt x="565" y="539"/>
                  </a:lnTo>
                  <a:lnTo>
                    <a:pt x="567" y="542"/>
                  </a:lnTo>
                  <a:lnTo>
                    <a:pt x="570" y="542"/>
                  </a:lnTo>
                  <a:lnTo>
                    <a:pt x="572" y="542"/>
                  </a:lnTo>
                  <a:lnTo>
                    <a:pt x="574" y="539"/>
                  </a:lnTo>
                  <a:lnTo>
                    <a:pt x="577" y="542"/>
                  </a:lnTo>
                  <a:lnTo>
                    <a:pt x="579" y="542"/>
                  </a:lnTo>
                  <a:lnTo>
                    <a:pt x="584" y="534"/>
                  </a:lnTo>
                  <a:lnTo>
                    <a:pt x="584" y="530"/>
                  </a:lnTo>
                  <a:lnTo>
                    <a:pt x="589" y="532"/>
                  </a:lnTo>
                  <a:lnTo>
                    <a:pt x="591" y="532"/>
                  </a:lnTo>
                  <a:lnTo>
                    <a:pt x="591" y="530"/>
                  </a:lnTo>
                  <a:lnTo>
                    <a:pt x="593" y="532"/>
                  </a:lnTo>
                  <a:lnTo>
                    <a:pt x="596" y="534"/>
                  </a:lnTo>
                  <a:lnTo>
                    <a:pt x="598" y="530"/>
                  </a:lnTo>
                  <a:lnTo>
                    <a:pt x="603" y="525"/>
                  </a:lnTo>
                  <a:lnTo>
                    <a:pt x="607" y="520"/>
                  </a:lnTo>
                  <a:lnTo>
                    <a:pt x="610" y="520"/>
                  </a:lnTo>
                  <a:lnTo>
                    <a:pt x="612" y="523"/>
                  </a:lnTo>
                  <a:lnTo>
                    <a:pt x="610" y="523"/>
                  </a:lnTo>
                  <a:lnTo>
                    <a:pt x="605" y="527"/>
                  </a:lnTo>
                  <a:lnTo>
                    <a:pt x="605" y="527"/>
                  </a:lnTo>
                  <a:lnTo>
                    <a:pt x="605" y="527"/>
                  </a:lnTo>
                  <a:lnTo>
                    <a:pt x="603" y="530"/>
                  </a:lnTo>
                  <a:lnTo>
                    <a:pt x="605" y="530"/>
                  </a:lnTo>
                  <a:lnTo>
                    <a:pt x="605" y="530"/>
                  </a:lnTo>
                  <a:lnTo>
                    <a:pt x="605" y="530"/>
                  </a:lnTo>
                  <a:lnTo>
                    <a:pt x="605" y="530"/>
                  </a:lnTo>
                  <a:lnTo>
                    <a:pt x="605" y="530"/>
                  </a:lnTo>
                  <a:lnTo>
                    <a:pt x="605" y="532"/>
                  </a:lnTo>
                  <a:lnTo>
                    <a:pt x="603" y="537"/>
                  </a:lnTo>
                  <a:lnTo>
                    <a:pt x="603" y="539"/>
                  </a:lnTo>
                  <a:lnTo>
                    <a:pt x="603" y="539"/>
                  </a:lnTo>
                  <a:lnTo>
                    <a:pt x="603" y="539"/>
                  </a:lnTo>
                  <a:lnTo>
                    <a:pt x="605" y="542"/>
                  </a:lnTo>
                  <a:lnTo>
                    <a:pt x="605" y="542"/>
                  </a:lnTo>
                  <a:lnTo>
                    <a:pt x="605" y="544"/>
                  </a:lnTo>
                  <a:lnTo>
                    <a:pt x="607" y="544"/>
                  </a:lnTo>
                  <a:lnTo>
                    <a:pt x="607" y="549"/>
                  </a:lnTo>
                  <a:lnTo>
                    <a:pt x="607" y="556"/>
                  </a:lnTo>
                  <a:lnTo>
                    <a:pt x="607" y="558"/>
                  </a:lnTo>
                  <a:lnTo>
                    <a:pt x="607" y="560"/>
                  </a:lnTo>
                  <a:lnTo>
                    <a:pt x="607" y="563"/>
                  </a:lnTo>
                  <a:lnTo>
                    <a:pt x="607" y="563"/>
                  </a:lnTo>
                  <a:lnTo>
                    <a:pt x="607" y="565"/>
                  </a:lnTo>
                  <a:lnTo>
                    <a:pt x="610" y="594"/>
                  </a:lnTo>
                  <a:lnTo>
                    <a:pt x="610" y="596"/>
                  </a:lnTo>
                  <a:lnTo>
                    <a:pt x="607" y="596"/>
                  </a:lnTo>
                  <a:lnTo>
                    <a:pt x="607" y="596"/>
                  </a:lnTo>
                  <a:lnTo>
                    <a:pt x="607" y="598"/>
                  </a:lnTo>
                  <a:lnTo>
                    <a:pt x="607" y="598"/>
                  </a:lnTo>
                  <a:lnTo>
                    <a:pt x="607" y="601"/>
                  </a:lnTo>
                  <a:lnTo>
                    <a:pt x="605" y="612"/>
                  </a:lnTo>
                  <a:lnTo>
                    <a:pt x="605" y="622"/>
                  </a:lnTo>
                  <a:lnTo>
                    <a:pt x="605" y="622"/>
                  </a:lnTo>
                  <a:lnTo>
                    <a:pt x="605" y="624"/>
                  </a:lnTo>
                  <a:lnTo>
                    <a:pt x="605" y="624"/>
                  </a:lnTo>
                  <a:lnTo>
                    <a:pt x="603" y="624"/>
                  </a:lnTo>
                  <a:lnTo>
                    <a:pt x="603" y="624"/>
                  </a:lnTo>
                  <a:lnTo>
                    <a:pt x="600" y="624"/>
                  </a:lnTo>
                  <a:lnTo>
                    <a:pt x="598" y="624"/>
                  </a:lnTo>
                  <a:lnTo>
                    <a:pt x="591" y="624"/>
                  </a:lnTo>
                  <a:lnTo>
                    <a:pt x="589" y="624"/>
                  </a:lnTo>
                  <a:lnTo>
                    <a:pt x="589" y="624"/>
                  </a:lnTo>
                  <a:lnTo>
                    <a:pt x="586" y="624"/>
                  </a:lnTo>
                  <a:lnTo>
                    <a:pt x="586" y="624"/>
                  </a:lnTo>
                  <a:lnTo>
                    <a:pt x="586" y="624"/>
                  </a:lnTo>
                  <a:lnTo>
                    <a:pt x="584" y="624"/>
                  </a:lnTo>
                  <a:lnTo>
                    <a:pt x="581" y="624"/>
                  </a:lnTo>
                  <a:lnTo>
                    <a:pt x="579" y="624"/>
                  </a:lnTo>
                  <a:lnTo>
                    <a:pt x="577" y="624"/>
                  </a:lnTo>
                  <a:lnTo>
                    <a:pt x="567" y="629"/>
                  </a:lnTo>
                  <a:lnTo>
                    <a:pt x="567" y="629"/>
                  </a:lnTo>
                  <a:lnTo>
                    <a:pt x="565" y="629"/>
                  </a:lnTo>
                  <a:lnTo>
                    <a:pt x="565" y="629"/>
                  </a:lnTo>
                  <a:lnTo>
                    <a:pt x="565" y="629"/>
                  </a:lnTo>
                  <a:lnTo>
                    <a:pt x="563" y="629"/>
                  </a:lnTo>
                  <a:lnTo>
                    <a:pt x="563" y="629"/>
                  </a:lnTo>
                  <a:lnTo>
                    <a:pt x="563" y="629"/>
                  </a:lnTo>
                  <a:lnTo>
                    <a:pt x="563" y="629"/>
                  </a:lnTo>
                  <a:lnTo>
                    <a:pt x="560" y="634"/>
                  </a:lnTo>
                  <a:lnTo>
                    <a:pt x="558" y="634"/>
                  </a:lnTo>
                  <a:lnTo>
                    <a:pt x="555" y="636"/>
                  </a:lnTo>
                  <a:lnTo>
                    <a:pt x="555" y="639"/>
                  </a:lnTo>
                  <a:lnTo>
                    <a:pt x="555" y="639"/>
                  </a:lnTo>
                  <a:lnTo>
                    <a:pt x="555" y="643"/>
                  </a:lnTo>
                  <a:lnTo>
                    <a:pt x="553" y="643"/>
                  </a:lnTo>
                  <a:lnTo>
                    <a:pt x="553" y="646"/>
                  </a:lnTo>
                  <a:lnTo>
                    <a:pt x="553" y="646"/>
                  </a:lnTo>
                  <a:lnTo>
                    <a:pt x="548" y="653"/>
                  </a:lnTo>
                  <a:lnTo>
                    <a:pt x="546" y="655"/>
                  </a:lnTo>
                  <a:lnTo>
                    <a:pt x="544" y="657"/>
                  </a:lnTo>
                  <a:lnTo>
                    <a:pt x="544" y="657"/>
                  </a:lnTo>
                  <a:lnTo>
                    <a:pt x="544" y="657"/>
                  </a:lnTo>
                  <a:lnTo>
                    <a:pt x="544" y="660"/>
                  </a:lnTo>
                  <a:lnTo>
                    <a:pt x="544" y="660"/>
                  </a:lnTo>
                  <a:lnTo>
                    <a:pt x="544" y="662"/>
                  </a:lnTo>
                  <a:lnTo>
                    <a:pt x="544" y="665"/>
                  </a:lnTo>
                  <a:lnTo>
                    <a:pt x="541" y="672"/>
                  </a:lnTo>
                  <a:lnTo>
                    <a:pt x="541" y="672"/>
                  </a:lnTo>
                  <a:lnTo>
                    <a:pt x="537" y="672"/>
                  </a:lnTo>
                  <a:lnTo>
                    <a:pt x="532" y="674"/>
                  </a:lnTo>
                  <a:lnTo>
                    <a:pt x="529" y="674"/>
                  </a:lnTo>
                  <a:lnTo>
                    <a:pt x="529" y="672"/>
                  </a:lnTo>
                  <a:lnTo>
                    <a:pt x="529" y="672"/>
                  </a:lnTo>
                  <a:lnTo>
                    <a:pt x="527" y="672"/>
                  </a:lnTo>
                  <a:lnTo>
                    <a:pt x="527" y="669"/>
                  </a:lnTo>
                  <a:lnTo>
                    <a:pt x="527" y="669"/>
                  </a:lnTo>
                  <a:lnTo>
                    <a:pt x="527" y="669"/>
                  </a:lnTo>
                  <a:lnTo>
                    <a:pt x="527" y="669"/>
                  </a:lnTo>
                  <a:lnTo>
                    <a:pt x="527" y="667"/>
                  </a:lnTo>
                  <a:lnTo>
                    <a:pt x="525" y="667"/>
                  </a:lnTo>
                  <a:lnTo>
                    <a:pt x="525" y="667"/>
                  </a:lnTo>
                  <a:lnTo>
                    <a:pt x="522" y="665"/>
                  </a:lnTo>
                  <a:lnTo>
                    <a:pt x="522" y="665"/>
                  </a:lnTo>
                  <a:lnTo>
                    <a:pt x="522" y="665"/>
                  </a:lnTo>
                  <a:lnTo>
                    <a:pt x="522" y="662"/>
                  </a:lnTo>
                  <a:lnTo>
                    <a:pt x="522" y="662"/>
                  </a:lnTo>
                  <a:lnTo>
                    <a:pt x="522" y="662"/>
                  </a:lnTo>
                  <a:lnTo>
                    <a:pt x="522" y="660"/>
                  </a:lnTo>
                  <a:lnTo>
                    <a:pt x="525" y="657"/>
                  </a:lnTo>
                  <a:lnTo>
                    <a:pt x="525" y="657"/>
                  </a:lnTo>
                  <a:lnTo>
                    <a:pt x="525" y="655"/>
                  </a:lnTo>
                  <a:lnTo>
                    <a:pt x="525" y="655"/>
                  </a:lnTo>
                  <a:lnTo>
                    <a:pt x="525" y="653"/>
                  </a:lnTo>
                  <a:lnTo>
                    <a:pt x="525" y="653"/>
                  </a:lnTo>
                  <a:lnTo>
                    <a:pt x="525" y="653"/>
                  </a:lnTo>
                  <a:lnTo>
                    <a:pt x="522" y="653"/>
                  </a:lnTo>
                  <a:lnTo>
                    <a:pt x="522" y="650"/>
                  </a:lnTo>
                  <a:lnTo>
                    <a:pt x="522" y="650"/>
                  </a:lnTo>
                  <a:lnTo>
                    <a:pt x="520" y="646"/>
                  </a:lnTo>
                  <a:lnTo>
                    <a:pt x="520" y="646"/>
                  </a:lnTo>
                  <a:lnTo>
                    <a:pt x="518" y="646"/>
                  </a:lnTo>
                  <a:lnTo>
                    <a:pt x="518" y="646"/>
                  </a:lnTo>
                  <a:lnTo>
                    <a:pt x="518" y="646"/>
                  </a:lnTo>
                  <a:lnTo>
                    <a:pt x="515" y="646"/>
                  </a:lnTo>
                  <a:lnTo>
                    <a:pt x="515" y="646"/>
                  </a:lnTo>
                  <a:lnTo>
                    <a:pt x="515" y="646"/>
                  </a:lnTo>
                  <a:lnTo>
                    <a:pt x="510" y="650"/>
                  </a:lnTo>
                  <a:lnTo>
                    <a:pt x="508" y="655"/>
                  </a:lnTo>
                  <a:lnTo>
                    <a:pt x="508" y="655"/>
                  </a:lnTo>
                  <a:lnTo>
                    <a:pt x="508" y="657"/>
                  </a:lnTo>
                  <a:lnTo>
                    <a:pt x="506" y="657"/>
                  </a:lnTo>
                  <a:lnTo>
                    <a:pt x="503" y="660"/>
                  </a:lnTo>
                  <a:lnTo>
                    <a:pt x="503" y="660"/>
                  </a:lnTo>
                  <a:lnTo>
                    <a:pt x="501" y="660"/>
                  </a:lnTo>
                  <a:lnTo>
                    <a:pt x="499" y="660"/>
                  </a:lnTo>
                  <a:lnTo>
                    <a:pt x="484" y="657"/>
                  </a:lnTo>
                  <a:lnTo>
                    <a:pt x="482" y="657"/>
                  </a:lnTo>
                  <a:lnTo>
                    <a:pt x="482" y="657"/>
                  </a:lnTo>
                  <a:lnTo>
                    <a:pt x="480" y="657"/>
                  </a:lnTo>
                  <a:lnTo>
                    <a:pt x="480" y="657"/>
                  </a:lnTo>
                  <a:lnTo>
                    <a:pt x="477" y="657"/>
                  </a:lnTo>
                  <a:lnTo>
                    <a:pt x="475" y="657"/>
                  </a:lnTo>
                  <a:lnTo>
                    <a:pt x="473" y="657"/>
                  </a:lnTo>
                  <a:lnTo>
                    <a:pt x="470" y="655"/>
                  </a:lnTo>
                  <a:lnTo>
                    <a:pt x="470" y="655"/>
                  </a:lnTo>
                  <a:lnTo>
                    <a:pt x="470" y="655"/>
                  </a:lnTo>
                  <a:lnTo>
                    <a:pt x="470" y="653"/>
                  </a:lnTo>
                  <a:lnTo>
                    <a:pt x="468" y="653"/>
                  </a:lnTo>
                  <a:lnTo>
                    <a:pt x="468" y="653"/>
                  </a:lnTo>
                  <a:lnTo>
                    <a:pt x="466" y="653"/>
                  </a:lnTo>
                  <a:lnTo>
                    <a:pt x="466" y="653"/>
                  </a:lnTo>
                  <a:lnTo>
                    <a:pt x="463" y="653"/>
                  </a:lnTo>
                  <a:lnTo>
                    <a:pt x="461" y="650"/>
                  </a:lnTo>
                  <a:lnTo>
                    <a:pt x="458" y="648"/>
                  </a:lnTo>
                  <a:lnTo>
                    <a:pt x="458" y="646"/>
                  </a:lnTo>
                  <a:lnTo>
                    <a:pt x="458" y="646"/>
                  </a:lnTo>
                  <a:lnTo>
                    <a:pt x="456" y="646"/>
                  </a:lnTo>
                  <a:lnTo>
                    <a:pt x="456" y="646"/>
                  </a:lnTo>
                  <a:lnTo>
                    <a:pt x="449" y="646"/>
                  </a:lnTo>
                  <a:lnTo>
                    <a:pt x="447" y="643"/>
                  </a:lnTo>
                  <a:lnTo>
                    <a:pt x="447" y="643"/>
                  </a:lnTo>
                  <a:lnTo>
                    <a:pt x="447" y="639"/>
                  </a:lnTo>
                  <a:lnTo>
                    <a:pt x="447" y="636"/>
                  </a:lnTo>
                  <a:lnTo>
                    <a:pt x="447" y="636"/>
                  </a:lnTo>
                  <a:lnTo>
                    <a:pt x="447" y="634"/>
                  </a:lnTo>
                  <a:lnTo>
                    <a:pt x="447" y="634"/>
                  </a:lnTo>
                  <a:lnTo>
                    <a:pt x="447" y="634"/>
                  </a:lnTo>
                  <a:lnTo>
                    <a:pt x="447" y="631"/>
                  </a:lnTo>
                  <a:lnTo>
                    <a:pt x="449" y="631"/>
                  </a:lnTo>
                  <a:lnTo>
                    <a:pt x="449" y="629"/>
                  </a:lnTo>
                  <a:lnTo>
                    <a:pt x="449" y="629"/>
                  </a:lnTo>
                  <a:lnTo>
                    <a:pt x="451" y="627"/>
                  </a:lnTo>
                  <a:lnTo>
                    <a:pt x="451" y="627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4"/>
                  </a:lnTo>
                  <a:lnTo>
                    <a:pt x="449" y="622"/>
                  </a:lnTo>
                  <a:lnTo>
                    <a:pt x="449" y="622"/>
                  </a:lnTo>
                  <a:lnTo>
                    <a:pt x="447" y="622"/>
                  </a:lnTo>
                  <a:lnTo>
                    <a:pt x="444" y="620"/>
                  </a:lnTo>
                  <a:lnTo>
                    <a:pt x="442" y="620"/>
                  </a:lnTo>
                  <a:lnTo>
                    <a:pt x="442" y="620"/>
                  </a:lnTo>
                  <a:lnTo>
                    <a:pt x="442" y="620"/>
                  </a:lnTo>
                  <a:lnTo>
                    <a:pt x="440" y="620"/>
                  </a:lnTo>
                  <a:lnTo>
                    <a:pt x="440" y="622"/>
                  </a:lnTo>
                  <a:lnTo>
                    <a:pt x="437" y="622"/>
                  </a:lnTo>
                  <a:lnTo>
                    <a:pt x="437" y="622"/>
                  </a:lnTo>
                  <a:lnTo>
                    <a:pt x="437" y="622"/>
                  </a:lnTo>
                  <a:lnTo>
                    <a:pt x="432" y="622"/>
                  </a:lnTo>
                  <a:lnTo>
                    <a:pt x="430" y="622"/>
                  </a:lnTo>
                  <a:lnTo>
                    <a:pt x="428" y="622"/>
                  </a:lnTo>
                  <a:lnTo>
                    <a:pt x="428" y="622"/>
                  </a:lnTo>
                  <a:lnTo>
                    <a:pt x="428" y="622"/>
                  </a:lnTo>
                  <a:lnTo>
                    <a:pt x="425" y="622"/>
                  </a:lnTo>
                  <a:lnTo>
                    <a:pt x="423" y="620"/>
                  </a:lnTo>
                  <a:lnTo>
                    <a:pt x="418" y="615"/>
                  </a:lnTo>
                  <a:lnTo>
                    <a:pt x="418" y="615"/>
                  </a:lnTo>
                  <a:lnTo>
                    <a:pt x="418" y="612"/>
                  </a:lnTo>
                  <a:lnTo>
                    <a:pt x="416" y="610"/>
                  </a:lnTo>
                  <a:lnTo>
                    <a:pt x="416" y="610"/>
                  </a:lnTo>
                  <a:lnTo>
                    <a:pt x="416" y="610"/>
                  </a:lnTo>
                  <a:lnTo>
                    <a:pt x="411" y="608"/>
                  </a:lnTo>
                  <a:lnTo>
                    <a:pt x="406" y="605"/>
                  </a:lnTo>
                  <a:lnTo>
                    <a:pt x="404" y="605"/>
                  </a:lnTo>
                  <a:lnTo>
                    <a:pt x="404" y="605"/>
                  </a:lnTo>
                  <a:lnTo>
                    <a:pt x="402" y="605"/>
                  </a:lnTo>
                  <a:lnTo>
                    <a:pt x="402" y="605"/>
                  </a:lnTo>
                  <a:lnTo>
                    <a:pt x="402" y="605"/>
                  </a:lnTo>
                  <a:lnTo>
                    <a:pt x="395" y="612"/>
                  </a:lnTo>
                  <a:lnTo>
                    <a:pt x="392" y="615"/>
                  </a:lnTo>
                  <a:lnTo>
                    <a:pt x="390" y="615"/>
                  </a:lnTo>
                  <a:lnTo>
                    <a:pt x="390" y="617"/>
                  </a:lnTo>
                  <a:lnTo>
                    <a:pt x="383" y="617"/>
                  </a:lnTo>
                  <a:lnTo>
                    <a:pt x="380" y="617"/>
                  </a:lnTo>
                  <a:lnTo>
                    <a:pt x="380" y="617"/>
                  </a:lnTo>
                  <a:lnTo>
                    <a:pt x="380" y="617"/>
                  </a:lnTo>
                  <a:lnTo>
                    <a:pt x="380" y="615"/>
                  </a:lnTo>
                  <a:lnTo>
                    <a:pt x="380" y="615"/>
                  </a:lnTo>
                  <a:lnTo>
                    <a:pt x="380" y="612"/>
                  </a:lnTo>
                  <a:lnTo>
                    <a:pt x="380" y="608"/>
                  </a:lnTo>
                  <a:lnTo>
                    <a:pt x="380" y="605"/>
                  </a:lnTo>
                  <a:lnTo>
                    <a:pt x="380" y="605"/>
                  </a:lnTo>
                  <a:lnTo>
                    <a:pt x="380" y="603"/>
                  </a:lnTo>
                  <a:lnTo>
                    <a:pt x="380" y="603"/>
                  </a:lnTo>
                  <a:lnTo>
                    <a:pt x="378" y="603"/>
                  </a:lnTo>
                  <a:lnTo>
                    <a:pt x="378" y="601"/>
                  </a:lnTo>
                  <a:lnTo>
                    <a:pt x="376" y="603"/>
                  </a:lnTo>
                  <a:lnTo>
                    <a:pt x="376" y="603"/>
                  </a:lnTo>
                  <a:lnTo>
                    <a:pt x="373" y="603"/>
                  </a:lnTo>
                  <a:lnTo>
                    <a:pt x="373" y="603"/>
                  </a:lnTo>
                  <a:lnTo>
                    <a:pt x="371" y="603"/>
                  </a:lnTo>
                  <a:lnTo>
                    <a:pt x="371" y="603"/>
                  </a:lnTo>
                  <a:lnTo>
                    <a:pt x="371" y="601"/>
                  </a:lnTo>
                  <a:lnTo>
                    <a:pt x="371" y="601"/>
                  </a:lnTo>
                  <a:lnTo>
                    <a:pt x="369" y="594"/>
                  </a:lnTo>
                  <a:lnTo>
                    <a:pt x="369" y="594"/>
                  </a:lnTo>
                  <a:lnTo>
                    <a:pt x="369" y="591"/>
                  </a:lnTo>
                  <a:lnTo>
                    <a:pt x="369" y="591"/>
                  </a:lnTo>
                  <a:lnTo>
                    <a:pt x="364" y="586"/>
                  </a:lnTo>
                  <a:lnTo>
                    <a:pt x="364" y="584"/>
                  </a:lnTo>
                  <a:lnTo>
                    <a:pt x="364" y="584"/>
                  </a:lnTo>
                  <a:lnTo>
                    <a:pt x="364" y="577"/>
                  </a:lnTo>
                  <a:lnTo>
                    <a:pt x="364" y="575"/>
                  </a:lnTo>
                  <a:lnTo>
                    <a:pt x="362" y="570"/>
                  </a:lnTo>
                  <a:lnTo>
                    <a:pt x="359" y="565"/>
                  </a:lnTo>
                  <a:lnTo>
                    <a:pt x="359" y="563"/>
                  </a:lnTo>
                  <a:lnTo>
                    <a:pt x="359" y="563"/>
                  </a:lnTo>
                  <a:lnTo>
                    <a:pt x="362" y="560"/>
                  </a:lnTo>
                  <a:lnTo>
                    <a:pt x="362" y="560"/>
                  </a:lnTo>
                  <a:lnTo>
                    <a:pt x="362" y="560"/>
                  </a:lnTo>
                  <a:lnTo>
                    <a:pt x="364" y="558"/>
                  </a:lnTo>
                  <a:lnTo>
                    <a:pt x="364" y="558"/>
                  </a:lnTo>
                  <a:lnTo>
                    <a:pt x="364" y="556"/>
                  </a:lnTo>
                  <a:lnTo>
                    <a:pt x="364" y="549"/>
                  </a:lnTo>
                  <a:lnTo>
                    <a:pt x="364" y="544"/>
                  </a:lnTo>
                  <a:lnTo>
                    <a:pt x="364" y="544"/>
                  </a:lnTo>
                  <a:lnTo>
                    <a:pt x="364" y="544"/>
                  </a:lnTo>
                  <a:lnTo>
                    <a:pt x="364" y="542"/>
                  </a:lnTo>
                  <a:lnTo>
                    <a:pt x="364" y="542"/>
                  </a:lnTo>
                  <a:lnTo>
                    <a:pt x="364" y="542"/>
                  </a:lnTo>
                  <a:lnTo>
                    <a:pt x="364" y="539"/>
                  </a:lnTo>
                  <a:lnTo>
                    <a:pt x="366" y="537"/>
                  </a:lnTo>
                  <a:lnTo>
                    <a:pt x="366" y="534"/>
                  </a:lnTo>
                  <a:lnTo>
                    <a:pt x="366" y="534"/>
                  </a:lnTo>
                  <a:lnTo>
                    <a:pt x="362" y="527"/>
                  </a:lnTo>
                  <a:lnTo>
                    <a:pt x="362" y="527"/>
                  </a:lnTo>
                  <a:lnTo>
                    <a:pt x="362" y="527"/>
                  </a:lnTo>
                  <a:lnTo>
                    <a:pt x="359" y="527"/>
                  </a:lnTo>
                  <a:lnTo>
                    <a:pt x="359" y="525"/>
                  </a:lnTo>
                  <a:lnTo>
                    <a:pt x="357" y="527"/>
                  </a:lnTo>
                  <a:lnTo>
                    <a:pt x="357" y="527"/>
                  </a:lnTo>
                  <a:lnTo>
                    <a:pt x="354" y="527"/>
                  </a:lnTo>
                  <a:lnTo>
                    <a:pt x="354" y="527"/>
                  </a:lnTo>
                  <a:lnTo>
                    <a:pt x="352" y="525"/>
                  </a:lnTo>
                  <a:lnTo>
                    <a:pt x="352" y="527"/>
                  </a:lnTo>
                  <a:lnTo>
                    <a:pt x="350" y="527"/>
                  </a:lnTo>
                  <a:lnTo>
                    <a:pt x="347" y="527"/>
                  </a:lnTo>
                  <a:lnTo>
                    <a:pt x="347" y="530"/>
                  </a:lnTo>
                  <a:lnTo>
                    <a:pt x="345" y="530"/>
                  </a:lnTo>
                  <a:lnTo>
                    <a:pt x="345" y="530"/>
                  </a:lnTo>
                  <a:lnTo>
                    <a:pt x="345" y="532"/>
                  </a:lnTo>
                  <a:lnTo>
                    <a:pt x="345" y="532"/>
                  </a:lnTo>
                  <a:lnTo>
                    <a:pt x="343" y="532"/>
                  </a:lnTo>
                  <a:lnTo>
                    <a:pt x="343" y="532"/>
                  </a:lnTo>
                  <a:lnTo>
                    <a:pt x="343" y="532"/>
                  </a:lnTo>
                  <a:lnTo>
                    <a:pt x="340" y="534"/>
                  </a:lnTo>
                  <a:lnTo>
                    <a:pt x="340" y="534"/>
                  </a:lnTo>
                  <a:lnTo>
                    <a:pt x="340" y="534"/>
                  </a:lnTo>
                  <a:lnTo>
                    <a:pt x="338" y="537"/>
                  </a:lnTo>
                  <a:lnTo>
                    <a:pt x="338" y="537"/>
                  </a:lnTo>
                  <a:lnTo>
                    <a:pt x="338" y="539"/>
                  </a:lnTo>
                  <a:lnTo>
                    <a:pt x="336" y="539"/>
                  </a:lnTo>
                  <a:lnTo>
                    <a:pt x="336" y="539"/>
                  </a:lnTo>
                  <a:lnTo>
                    <a:pt x="326" y="539"/>
                  </a:lnTo>
                  <a:lnTo>
                    <a:pt x="324" y="539"/>
                  </a:lnTo>
                  <a:lnTo>
                    <a:pt x="317" y="537"/>
                  </a:lnTo>
                  <a:lnTo>
                    <a:pt x="314" y="537"/>
                  </a:lnTo>
                  <a:lnTo>
                    <a:pt x="314" y="534"/>
                  </a:lnTo>
                  <a:lnTo>
                    <a:pt x="312" y="534"/>
                  </a:lnTo>
                  <a:lnTo>
                    <a:pt x="312" y="534"/>
                  </a:lnTo>
                  <a:lnTo>
                    <a:pt x="312" y="532"/>
                  </a:lnTo>
                  <a:lnTo>
                    <a:pt x="312" y="532"/>
                  </a:lnTo>
                  <a:lnTo>
                    <a:pt x="312" y="532"/>
                  </a:lnTo>
                  <a:lnTo>
                    <a:pt x="310" y="530"/>
                  </a:lnTo>
                  <a:lnTo>
                    <a:pt x="310" y="530"/>
                  </a:lnTo>
                  <a:lnTo>
                    <a:pt x="310" y="530"/>
                  </a:lnTo>
                  <a:lnTo>
                    <a:pt x="307" y="530"/>
                  </a:lnTo>
                  <a:lnTo>
                    <a:pt x="307" y="527"/>
                  </a:lnTo>
                  <a:lnTo>
                    <a:pt x="305" y="527"/>
                  </a:lnTo>
                  <a:lnTo>
                    <a:pt x="305" y="527"/>
                  </a:lnTo>
                  <a:lnTo>
                    <a:pt x="305" y="527"/>
                  </a:lnTo>
                  <a:lnTo>
                    <a:pt x="305" y="525"/>
                  </a:lnTo>
                  <a:lnTo>
                    <a:pt x="305" y="525"/>
                  </a:lnTo>
                  <a:lnTo>
                    <a:pt x="302" y="523"/>
                  </a:lnTo>
                  <a:lnTo>
                    <a:pt x="302" y="523"/>
                  </a:lnTo>
                  <a:lnTo>
                    <a:pt x="300" y="523"/>
                  </a:lnTo>
                  <a:lnTo>
                    <a:pt x="300" y="520"/>
                  </a:lnTo>
                  <a:lnTo>
                    <a:pt x="298" y="520"/>
                  </a:lnTo>
                  <a:lnTo>
                    <a:pt x="298" y="520"/>
                  </a:lnTo>
                  <a:lnTo>
                    <a:pt x="295" y="523"/>
                  </a:lnTo>
                  <a:lnTo>
                    <a:pt x="293" y="523"/>
                  </a:lnTo>
                  <a:lnTo>
                    <a:pt x="293" y="525"/>
                  </a:lnTo>
                  <a:lnTo>
                    <a:pt x="293" y="525"/>
                  </a:lnTo>
                  <a:lnTo>
                    <a:pt x="291" y="525"/>
                  </a:lnTo>
                  <a:lnTo>
                    <a:pt x="291" y="525"/>
                  </a:lnTo>
                  <a:lnTo>
                    <a:pt x="288" y="525"/>
                  </a:lnTo>
                  <a:lnTo>
                    <a:pt x="288" y="525"/>
                  </a:lnTo>
                  <a:lnTo>
                    <a:pt x="288" y="525"/>
                  </a:lnTo>
                  <a:lnTo>
                    <a:pt x="286" y="523"/>
                  </a:lnTo>
                  <a:lnTo>
                    <a:pt x="283" y="520"/>
                  </a:lnTo>
                  <a:lnTo>
                    <a:pt x="281" y="518"/>
                  </a:lnTo>
                  <a:lnTo>
                    <a:pt x="281" y="518"/>
                  </a:lnTo>
                  <a:lnTo>
                    <a:pt x="279" y="518"/>
                  </a:lnTo>
                  <a:lnTo>
                    <a:pt x="279" y="518"/>
                  </a:lnTo>
                  <a:lnTo>
                    <a:pt x="276" y="520"/>
                  </a:lnTo>
                  <a:lnTo>
                    <a:pt x="276" y="520"/>
                  </a:lnTo>
                  <a:lnTo>
                    <a:pt x="260" y="523"/>
                  </a:lnTo>
                  <a:lnTo>
                    <a:pt x="253" y="525"/>
                  </a:lnTo>
                  <a:lnTo>
                    <a:pt x="250" y="525"/>
                  </a:lnTo>
                  <a:lnTo>
                    <a:pt x="248" y="525"/>
                  </a:lnTo>
                  <a:lnTo>
                    <a:pt x="248" y="525"/>
                  </a:lnTo>
                  <a:lnTo>
                    <a:pt x="231" y="520"/>
                  </a:lnTo>
                  <a:lnTo>
                    <a:pt x="222" y="520"/>
                  </a:lnTo>
                  <a:lnTo>
                    <a:pt x="220" y="520"/>
                  </a:lnTo>
                  <a:lnTo>
                    <a:pt x="215" y="520"/>
                  </a:lnTo>
                  <a:lnTo>
                    <a:pt x="215" y="520"/>
                  </a:lnTo>
                  <a:lnTo>
                    <a:pt x="213" y="520"/>
                  </a:lnTo>
                  <a:lnTo>
                    <a:pt x="210" y="520"/>
                  </a:lnTo>
                  <a:lnTo>
                    <a:pt x="203" y="520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198" y="520"/>
                  </a:lnTo>
                  <a:lnTo>
                    <a:pt x="198" y="520"/>
                  </a:lnTo>
                  <a:lnTo>
                    <a:pt x="196" y="520"/>
                  </a:lnTo>
                  <a:lnTo>
                    <a:pt x="196" y="520"/>
                  </a:lnTo>
                  <a:lnTo>
                    <a:pt x="194" y="520"/>
                  </a:lnTo>
                  <a:lnTo>
                    <a:pt x="191" y="518"/>
                  </a:lnTo>
                  <a:lnTo>
                    <a:pt x="189" y="516"/>
                  </a:lnTo>
                  <a:lnTo>
                    <a:pt x="189" y="516"/>
                  </a:lnTo>
                  <a:lnTo>
                    <a:pt x="184" y="513"/>
                  </a:lnTo>
                  <a:lnTo>
                    <a:pt x="184" y="513"/>
                  </a:lnTo>
                  <a:lnTo>
                    <a:pt x="179" y="513"/>
                  </a:lnTo>
                  <a:lnTo>
                    <a:pt x="179" y="513"/>
                  </a:lnTo>
                  <a:lnTo>
                    <a:pt x="179" y="513"/>
                  </a:lnTo>
                  <a:lnTo>
                    <a:pt x="175" y="508"/>
                  </a:lnTo>
                  <a:lnTo>
                    <a:pt x="170" y="506"/>
                  </a:lnTo>
                  <a:lnTo>
                    <a:pt x="170" y="504"/>
                  </a:lnTo>
                  <a:lnTo>
                    <a:pt x="170" y="504"/>
                  </a:lnTo>
                  <a:lnTo>
                    <a:pt x="168" y="504"/>
                  </a:lnTo>
                  <a:lnTo>
                    <a:pt x="168" y="504"/>
                  </a:lnTo>
                  <a:lnTo>
                    <a:pt x="168" y="504"/>
                  </a:lnTo>
                  <a:lnTo>
                    <a:pt x="168" y="506"/>
                  </a:lnTo>
                  <a:lnTo>
                    <a:pt x="165" y="506"/>
                  </a:lnTo>
                  <a:lnTo>
                    <a:pt x="165" y="506"/>
                  </a:lnTo>
                  <a:lnTo>
                    <a:pt x="163" y="506"/>
                  </a:lnTo>
                  <a:lnTo>
                    <a:pt x="161" y="501"/>
                  </a:lnTo>
                  <a:lnTo>
                    <a:pt x="158" y="501"/>
                  </a:lnTo>
                  <a:lnTo>
                    <a:pt x="142" y="494"/>
                  </a:lnTo>
                  <a:lnTo>
                    <a:pt x="139" y="492"/>
                  </a:lnTo>
                  <a:lnTo>
                    <a:pt x="137" y="492"/>
                  </a:lnTo>
                  <a:lnTo>
                    <a:pt x="135" y="485"/>
                  </a:lnTo>
                  <a:lnTo>
                    <a:pt x="132" y="482"/>
                  </a:lnTo>
                  <a:lnTo>
                    <a:pt x="132" y="480"/>
                  </a:lnTo>
                  <a:lnTo>
                    <a:pt x="125" y="478"/>
                  </a:lnTo>
                  <a:lnTo>
                    <a:pt x="125" y="478"/>
                  </a:lnTo>
                  <a:lnTo>
                    <a:pt x="123" y="475"/>
                  </a:lnTo>
                  <a:lnTo>
                    <a:pt x="123" y="475"/>
                  </a:lnTo>
                  <a:lnTo>
                    <a:pt x="120" y="478"/>
                  </a:lnTo>
                  <a:lnTo>
                    <a:pt x="118" y="478"/>
                  </a:lnTo>
                  <a:lnTo>
                    <a:pt x="118" y="478"/>
                  </a:lnTo>
                  <a:lnTo>
                    <a:pt x="116" y="480"/>
                  </a:lnTo>
                  <a:lnTo>
                    <a:pt x="116" y="480"/>
                  </a:lnTo>
                  <a:lnTo>
                    <a:pt x="113" y="480"/>
                  </a:lnTo>
                  <a:lnTo>
                    <a:pt x="113" y="480"/>
                  </a:lnTo>
                  <a:lnTo>
                    <a:pt x="113" y="480"/>
                  </a:lnTo>
                  <a:lnTo>
                    <a:pt x="111" y="478"/>
                  </a:lnTo>
                  <a:lnTo>
                    <a:pt x="111" y="478"/>
                  </a:lnTo>
                  <a:lnTo>
                    <a:pt x="111" y="475"/>
                  </a:lnTo>
                  <a:lnTo>
                    <a:pt x="111" y="475"/>
                  </a:lnTo>
                  <a:lnTo>
                    <a:pt x="111" y="471"/>
                  </a:lnTo>
                  <a:lnTo>
                    <a:pt x="111" y="471"/>
                  </a:lnTo>
                  <a:lnTo>
                    <a:pt x="109" y="468"/>
                  </a:lnTo>
                  <a:lnTo>
                    <a:pt x="109" y="466"/>
                  </a:lnTo>
                  <a:lnTo>
                    <a:pt x="109" y="466"/>
                  </a:lnTo>
                  <a:lnTo>
                    <a:pt x="106" y="463"/>
                  </a:lnTo>
                  <a:lnTo>
                    <a:pt x="101" y="461"/>
                  </a:lnTo>
                  <a:lnTo>
                    <a:pt x="99" y="456"/>
                  </a:lnTo>
                  <a:lnTo>
                    <a:pt x="97" y="454"/>
                  </a:lnTo>
                  <a:lnTo>
                    <a:pt x="94" y="447"/>
                  </a:lnTo>
                  <a:lnTo>
                    <a:pt x="92" y="445"/>
                  </a:lnTo>
                  <a:lnTo>
                    <a:pt x="90" y="442"/>
                  </a:lnTo>
                  <a:lnTo>
                    <a:pt x="90" y="442"/>
                  </a:lnTo>
                  <a:lnTo>
                    <a:pt x="90" y="440"/>
                  </a:lnTo>
                  <a:lnTo>
                    <a:pt x="87" y="440"/>
                  </a:lnTo>
                  <a:lnTo>
                    <a:pt x="87" y="440"/>
                  </a:lnTo>
                  <a:lnTo>
                    <a:pt x="82" y="435"/>
                  </a:lnTo>
                  <a:lnTo>
                    <a:pt x="82" y="433"/>
                  </a:lnTo>
                  <a:lnTo>
                    <a:pt x="80" y="433"/>
                  </a:lnTo>
                  <a:lnTo>
                    <a:pt x="80" y="433"/>
                  </a:lnTo>
                  <a:lnTo>
                    <a:pt x="78" y="433"/>
                  </a:lnTo>
                  <a:lnTo>
                    <a:pt x="78" y="430"/>
                  </a:lnTo>
                  <a:lnTo>
                    <a:pt x="78" y="430"/>
                  </a:lnTo>
                  <a:lnTo>
                    <a:pt x="78" y="428"/>
                  </a:lnTo>
                  <a:lnTo>
                    <a:pt x="78" y="428"/>
                  </a:lnTo>
                  <a:lnTo>
                    <a:pt x="80" y="426"/>
                  </a:lnTo>
                  <a:lnTo>
                    <a:pt x="80" y="426"/>
                  </a:lnTo>
                  <a:lnTo>
                    <a:pt x="80" y="426"/>
                  </a:lnTo>
                  <a:lnTo>
                    <a:pt x="80" y="423"/>
                  </a:lnTo>
                  <a:lnTo>
                    <a:pt x="80" y="423"/>
                  </a:lnTo>
                  <a:lnTo>
                    <a:pt x="80" y="423"/>
                  </a:lnTo>
                  <a:lnTo>
                    <a:pt x="78" y="421"/>
                  </a:lnTo>
                  <a:lnTo>
                    <a:pt x="75" y="419"/>
                  </a:lnTo>
                  <a:lnTo>
                    <a:pt x="73" y="416"/>
                  </a:lnTo>
                  <a:lnTo>
                    <a:pt x="71" y="409"/>
                  </a:lnTo>
                  <a:lnTo>
                    <a:pt x="71" y="407"/>
                  </a:lnTo>
                  <a:lnTo>
                    <a:pt x="71" y="404"/>
                  </a:lnTo>
                  <a:lnTo>
                    <a:pt x="71" y="402"/>
                  </a:lnTo>
                  <a:lnTo>
                    <a:pt x="68" y="400"/>
                  </a:lnTo>
                  <a:lnTo>
                    <a:pt x="68" y="400"/>
                  </a:lnTo>
                  <a:lnTo>
                    <a:pt x="66" y="397"/>
                  </a:lnTo>
                  <a:lnTo>
                    <a:pt x="66" y="397"/>
                  </a:lnTo>
                  <a:lnTo>
                    <a:pt x="64" y="397"/>
                  </a:lnTo>
                  <a:lnTo>
                    <a:pt x="64" y="397"/>
                  </a:lnTo>
                  <a:lnTo>
                    <a:pt x="59" y="392"/>
                  </a:lnTo>
                  <a:lnTo>
                    <a:pt x="59" y="392"/>
                  </a:lnTo>
                  <a:lnTo>
                    <a:pt x="56" y="390"/>
                  </a:lnTo>
                  <a:lnTo>
                    <a:pt x="56" y="383"/>
                  </a:lnTo>
                  <a:lnTo>
                    <a:pt x="61" y="374"/>
                  </a:lnTo>
                  <a:lnTo>
                    <a:pt x="61" y="369"/>
                  </a:lnTo>
                  <a:lnTo>
                    <a:pt x="61" y="369"/>
                  </a:lnTo>
                  <a:lnTo>
                    <a:pt x="61" y="366"/>
                  </a:lnTo>
                  <a:lnTo>
                    <a:pt x="59" y="364"/>
                  </a:lnTo>
                  <a:lnTo>
                    <a:pt x="59" y="362"/>
                  </a:lnTo>
                  <a:lnTo>
                    <a:pt x="59" y="362"/>
                  </a:lnTo>
                  <a:lnTo>
                    <a:pt x="59" y="359"/>
                  </a:lnTo>
                  <a:lnTo>
                    <a:pt x="61" y="359"/>
                  </a:lnTo>
                  <a:lnTo>
                    <a:pt x="61" y="359"/>
                  </a:lnTo>
                  <a:lnTo>
                    <a:pt x="61" y="357"/>
                  </a:lnTo>
                  <a:lnTo>
                    <a:pt x="61" y="355"/>
                  </a:lnTo>
                  <a:lnTo>
                    <a:pt x="64" y="355"/>
                  </a:lnTo>
                  <a:lnTo>
                    <a:pt x="64" y="352"/>
                  </a:lnTo>
                  <a:lnTo>
                    <a:pt x="64" y="352"/>
                  </a:lnTo>
                  <a:lnTo>
                    <a:pt x="61" y="350"/>
                  </a:lnTo>
                  <a:lnTo>
                    <a:pt x="61" y="350"/>
                  </a:lnTo>
                  <a:lnTo>
                    <a:pt x="61" y="348"/>
                  </a:lnTo>
                  <a:lnTo>
                    <a:pt x="59" y="340"/>
                  </a:lnTo>
                  <a:lnTo>
                    <a:pt x="59" y="340"/>
                  </a:lnTo>
                  <a:lnTo>
                    <a:pt x="59" y="338"/>
                  </a:lnTo>
                  <a:lnTo>
                    <a:pt x="56" y="336"/>
                  </a:lnTo>
                  <a:lnTo>
                    <a:pt x="54" y="336"/>
                  </a:lnTo>
                  <a:lnTo>
                    <a:pt x="49" y="333"/>
                  </a:lnTo>
                  <a:lnTo>
                    <a:pt x="47" y="331"/>
                  </a:lnTo>
                  <a:lnTo>
                    <a:pt x="42" y="324"/>
                  </a:lnTo>
                  <a:lnTo>
                    <a:pt x="40" y="324"/>
                  </a:lnTo>
                  <a:lnTo>
                    <a:pt x="40" y="322"/>
                  </a:lnTo>
                  <a:lnTo>
                    <a:pt x="40" y="322"/>
                  </a:lnTo>
                  <a:lnTo>
                    <a:pt x="40" y="319"/>
                  </a:lnTo>
                  <a:lnTo>
                    <a:pt x="40" y="317"/>
                  </a:lnTo>
                  <a:lnTo>
                    <a:pt x="40" y="317"/>
                  </a:lnTo>
                  <a:lnTo>
                    <a:pt x="38" y="312"/>
                  </a:lnTo>
                  <a:lnTo>
                    <a:pt x="38" y="310"/>
                  </a:lnTo>
                  <a:lnTo>
                    <a:pt x="38" y="310"/>
                  </a:lnTo>
                  <a:lnTo>
                    <a:pt x="30" y="305"/>
                  </a:lnTo>
                  <a:lnTo>
                    <a:pt x="30" y="303"/>
                  </a:lnTo>
                  <a:lnTo>
                    <a:pt x="26" y="303"/>
                  </a:lnTo>
                  <a:lnTo>
                    <a:pt x="23" y="300"/>
                  </a:lnTo>
                  <a:lnTo>
                    <a:pt x="21" y="300"/>
                  </a:lnTo>
                  <a:lnTo>
                    <a:pt x="21" y="298"/>
                  </a:lnTo>
                  <a:lnTo>
                    <a:pt x="21" y="298"/>
                  </a:lnTo>
                  <a:lnTo>
                    <a:pt x="21" y="296"/>
                  </a:lnTo>
                  <a:lnTo>
                    <a:pt x="21" y="296"/>
                  </a:lnTo>
                  <a:lnTo>
                    <a:pt x="21" y="296"/>
                  </a:lnTo>
                  <a:lnTo>
                    <a:pt x="21" y="293"/>
                  </a:lnTo>
                  <a:lnTo>
                    <a:pt x="26" y="288"/>
                  </a:lnTo>
                  <a:lnTo>
                    <a:pt x="28" y="286"/>
                  </a:lnTo>
                  <a:lnTo>
                    <a:pt x="28" y="286"/>
                  </a:lnTo>
                  <a:lnTo>
                    <a:pt x="28" y="286"/>
                  </a:lnTo>
                  <a:lnTo>
                    <a:pt x="28" y="284"/>
                  </a:lnTo>
                  <a:lnTo>
                    <a:pt x="26" y="279"/>
                  </a:lnTo>
                  <a:lnTo>
                    <a:pt x="26" y="277"/>
                  </a:lnTo>
                  <a:lnTo>
                    <a:pt x="26" y="277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3" y="277"/>
                  </a:lnTo>
                  <a:lnTo>
                    <a:pt x="23" y="274"/>
                  </a:lnTo>
                  <a:lnTo>
                    <a:pt x="23" y="274"/>
                  </a:lnTo>
                  <a:lnTo>
                    <a:pt x="23" y="272"/>
                  </a:lnTo>
                  <a:lnTo>
                    <a:pt x="26" y="267"/>
                  </a:lnTo>
                  <a:lnTo>
                    <a:pt x="26" y="265"/>
                  </a:lnTo>
                  <a:lnTo>
                    <a:pt x="26" y="265"/>
                  </a:lnTo>
                  <a:lnTo>
                    <a:pt x="26" y="262"/>
                  </a:lnTo>
                  <a:lnTo>
                    <a:pt x="26" y="262"/>
                  </a:lnTo>
                  <a:lnTo>
                    <a:pt x="28" y="262"/>
                  </a:lnTo>
                  <a:lnTo>
                    <a:pt x="26" y="260"/>
                  </a:lnTo>
                  <a:lnTo>
                    <a:pt x="26" y="260"/>
                  </a:lnTo>
                  <a:lnTo>
                    <a:pt x="26" y="260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21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12" y="251"/>
                  </a:lnTo>
                  <a:lnTo>
                    <a:pt x="12" y="251"/>
                  </a:lnTo>
                  <a:lnTo>
                    <a:pt x="9" y="246"/>
                  </a:lnTo>
                  <a:lnTo>
                    <a:pt x="9" y="246"/>
                  </a:lnTo>
                  <a:lnTo>
                    <a:pt x="7" y="243"/>
                  </a:lnTo>
                  <a:lnTo>
                    <a:pt x="7" y="243"/>
                  </a:lnTo>
                  <a:lnTo>
                    <a:pt x="7" y="243"/>
                  </a:lnTo>
                  <a:lnTo>
                    <a:pt x="7" y="241"/>
                  </a:lnTo>
                  <a:lnTo>
                    <a:pt x="7" y="241"/>
                  </a:lnTo>
                  <a:lnTo>
                    <a:pt x="9" y="241"/>
                  </a:lnTo>
                  <a:lnTo>
                    <a:pt x="9" y="239"/>
                  </a:lnTo>
                  <a:lnTo>
                    <a:pt x="9" y="239"/>
                  </a:lnTo>
                  <a:lnTo>
                    <a:pt x="9" y="239"/>
                  </a:lnTo>
                  <a:lnTo>
                    <a:pt x="14" y="236"/>
                  </a:lnTo>
                  <a:lnTo>
                    <a:pt x="14" y="236"/>
                  </a:lnTo>
                  <a:lnTo>
                    <a:pt x="14" y="234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4" y="229"/>
                  </a:lnTo>
                  <a:lnTo>
                    <a:pt x="12" y="229"/>
                  </a:lnTo>
                  <a:lnTo>
                    <a:pt x="12" y="229"/>
                  </a:lnTo>
                  <a:lnTo>
                    <a:pt x="12" y="229"/>
                  </a:lnTo>
                  <a:lnTo>
                    <a:pt x="4" y="227"/>
                  </a:lnTo>
                  <a:lnTo>
                    <a:pt x="2" y="225"/>
                  </a:lnTo>
                  <a:lnTo>
                    <a:pt x="0" y="222"/>
                  </a:lnTo>
                  <a:lnTo>
                    <a:pt x="0" y="220"/>
                  </a:lnTo>
                  <a:lnTo>
                    <a:pt x="0" y="220"/>
                  </a:lnTo>
                  <a:lnTo>
                    <a:pt x="0" y="217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2" y="206"/>
                  </a:lnTo>
                  <a:lnTo>
                    <a:pt x="2" y="196"/>
                  </a:lnTo>
                  <a:lnTo>
                    <a:pt x="2" y="196"/>
                  </a:lnTo>
                  <a:lnTo>
                    <a:pt x="4" y="196"/>
                  </a:lnTo>
                  <a:lnTo>
                    <a:pt x="7" y="196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9" y="201"/>
                  </a:lnTo>
                  <a:lnTo>
                    <a:pt x="9" y="201"/>
                  </a:lnTo>
                  <a:lnTo>
                    <a:pt x="12" y="201"/>
                  </a:lnTo>
                  <a:lnTo>
                    <a:pt x="12" y="201"/>
                  </a:lnTo>
                  <a:lnTo>
                    <a:pt x="12" y="199"/>
                  </a:lnTo>
                  <a:lnTo>
                    <a:pt x="12" y="199"/>
                  </a:lnTo>
                  <a:lnTo>
                    <a:pt x="14" y="199"/>
                  </a:lnTo>
                  <a:lnTo>
                    <a:pt x="14" y="199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21" y="201"/>
                  </a:lnTo>
                  <a:lnTo>
                    <a:pt x="23" y="203"/>
                  </a:lnTo>
                  <a:lnTo>
                    <a:pt x="23" y="203"/>
                  </a:lnTo>
                  <a:lnTo>
                    <a:pt x="23" y="203"/>
                  </a:lnTo>
                  <a:lnTo>
                    <a:pt x="26" y="201"/>
                  </a:lnTo>
                  <a:lnTo>
                    <a:pt x="28" y="201"/>
                  </a:lnTo>
                  <a:lnTo>
                    <a:pt x="35" y="201"/>
                  </a:lnTo>
                  <a:lnTo>
                    <a:pt x="42" y="201"/>
                  </a:lnTo>
                  <a:lnTo>
                    <a:pt x="45" y="199"/>
                  </a:lnTo>
                  <a:lnTo>
                    <a:pt x="45" y="199"/>
                  </a:lnTo>
                  <a:lnTo>
                    <a:pt x="47" y="196"/>
                  </a:lnTo>
                  <a:lnTo>
                    <a:pt x="49" y="196"/>
                  </a:lnTo>
                  <a:lnTo>
                    <a:pt x="64" y="196"/>
                  </a:lnTo>
                  <a:lnTo>
                    <a:pt x="66" y="194"/>
                  </a:lnTo>
                  <a:lnTo>
                    <a:pt x="66" y="189"/>
                  </a:lnTo>
                  <a:lnTo>
                    <a:pt x="68" y="189"/>
                  </a:lnTo>
                  <a:lnTo>
                    <a:pt x="73" y="191"/>
                  </a:lnTo>
                  <a:lnTo>
                    <a:pt x="75" y="191"/>
                  </a:lnTo>
                  <a:lnTo>
                    <a:pt x="78" y="189"/>
                  </a:lnTo>
                  <a:lnTo>
                    <a:pt x="80" y="187"/>
                  </a:lnTo>
                  <a:lnTo>
                    <a:pt x="90" y="187"/>
                  </a:lnTo>
                  <a:lnTo>
                    <a:pt x="90" y="184"/>
                  </a:lnTo>
                  <a:lnTo>
                    <a:pt x="92" y="180"/>
                  </a:lnTo>
                  <a:lnTo>
                    <a:pt x="94" y="180"/>
                  </a:lnTo>
                  <a:lnTo>
                    <a:pt x="99" y="182"/>
                  </a:lnTo>
                  <a:lnTo>
                    <a:pt x="101" y="182"/>
                  </a:lnTo>
                  <a:lnTo>
                    <a:pt x="101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2"/>
                  </a:lnTo>
                  <a:lnTo>
                    <a:pt x="104" y="180"/>
                  </a:lnTo>
                  <a:lnTo>
                    <a:pt x="106" y="180"/>
                  </a:lnTo>
                  <a:lnTo>
                    <a:pt x="106" y="180"/>
                  </a:lnTo>
                  <a:lnTo>
                    <a:pt x="109" y="182"/>
                  </a:lnTo>
                  <a:lnTo>
                    <a:pt x="109" y="182"/>
                  </a:lnTo>
                  <a:lnTo>
                    <a:pt x="111" y="180"/>
                  </a:lnTo>
                  <a:lnTo>
                    <a:pt x="113" y="180"/>
                  </a:lnTo>
                  <a:lnTo>
                    <a:pt x="113" y="180"/>
                  </a:lnTo>
                  <a:lnTo>
                    <a:pt x="116" y="180"/>
                  </a:lnTo>
                  <a:lnTo>
                    <a:pt x="116" y="180"/>
                  </a:lnTo>
                  <a:lnTo>
                    <a:pt x="118" y="182"/>
                  </a:lnTo>
                  <a:lnTo>
                    <a:pt x="120" y="182"/>
                  </a:lnTo>
                  <a:lnTo>
                    <a:pt x="120" y="182"/>
                  </a:lnTo>
                  <a:lnTo>
                    <a:pt x="125" y="180"/>
                  </a:lnTo>
                  <a:lnTo>
                    <a:pt x="127" y="180"/>
                  </a:lnTo>
                  <a:lnTo>
                    <a:pt x="139" y="177"/>
                  </a:lnTo>
                  <a:lnTo>
                    <a:pt x="142" y="177"/>
                  </a:lnTo>
                  <a:lnTo>
                    <a:pt x="142" y="177"/>
                  </a:lnTo>
                  <a:lnTo>
                    <a:pt x="142" y="175"/>
                  </a:lnTo>
                  <a:lnTo>
                    <a:pt x="142" y="175"/>
                  </a:lnTo>
                  <a:lnTo>
                    <a:pt x="144" y="175"/>
                  </a:lnTo>
                  <a:lnTo>
                    <a:pt x="144" y="173"/>
                  </a:lnTo>
                  <a:lnTo>
                    <a:pt x="144" y="173"/>
                  </a:lnTo>
                  <a:lnTo>
                    <a:pt x="146" y="170"/>
                  </a:lnTo>
                  <a:lnTo>
                    <a:pt x="146" y="168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53" y="161"/>
                  </a:lnTo>
                  <a:lnTo>
                    <a:pt x="156" y="161"/>
                  </a:lnTo>
                  <a:lnTo>
                    <a:pt x="158" y="161"/>
                  </a:lnTo>
                  <a:lnTo>
                    <a:pt x="158" y="161"/>
                  </a:lnTo>
                  <a:lnTo>
                    <a:pt x="161" y="161"/>
                  </a:lnTo>
                  <a:lnTo>
                    <a:pt x="163" y="156"/>
                  </a:lnTo>
                  <a:lnTo>
                    <a:pt x="165" y="156"/>
                  </a:lnTo>
                  <a:lnTo>
                    <a:pt x="168" y="156"/>
                  </a:lnTo>
                  <a:lnTo>
                    <a:pt x="170" y="154"/>
                  </a:lnTo>
                  <a:lnTo>
                    <a:pt x="170" y="154"/>
                  </a:lnTo>
                  <a:lnTo>
                    <a:pt x="172" y="151"/>
                  </a:lnTo>
                  <a:lnTo>
                    <a:pt x="175" y="151"/>
                  </a:lnTo>
                  <a:lnTo>
                    <a:pt x="177" y="151"/>
                  </a:lnTo>
                  <a:lnTo>
                    <a:pt x="179" y="151"/>
                  </a:lnTo>
                  <a:lnTo>
                    <a:pt x="182" y="151"/>
                  </a:lnTo>
                  <a:lnTo>
                    <a:pt x="187" y="151"/>
                  </a:lnTo>
                  <a:lnTo>
                    <a:pt x="189" y="154"/>
                  </a:lnTo>
                  <a:lnTo>
                    <a:pt x="189" y="156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4" y="158"/>
                  </a:lnTo>
                  <a:lnTo>
                    <a:pt x="196" y="154"/>
                  </a:lnTo>
                  <a:lnTo>
                    <a:pt x="198" y="151"/>
                  </a:lnTo>
                  <a:lnTo>
                    <a:pt x="198" y="144"/>
                  </a:lnTo>
                  <a:lnTo>
                    <a:pt x="198" y="142"/>
                  </a:lnTo>
                  <a:lnTo>
                    <a:pt x="198" y="135"/>
                  </a:lnTo>
                  <a:lnTo>
                    <a:pt x="201" y="135"/>
                  </a:lnTo>
                  <a:lnTo>
                    <a:pt x="205" y="135"/>
                  </a:lnTo>
                  <a:lnTo>
                    <a:pt x="205" y="137"/>
                  </a:lnTo>
                  <a:lnTo>
                    <a:pt x="208" y="137"/>
                  </a:lnTo>
                  <a:lnTo>
                    <a:pt x="210" y="135"/>
                  </a:lnTo>
                  <a:lnTo>
                    <a:pt x="229" y="139"/>
                  </a:lnTo>
                  <a:lnTo>
                    <a:pt x="231" y="139"/>
                  </a:lnTo>
                  <a:lnTo>
                    <a:pt x="231" y="139"/>
                  </a:lnTo>
                  <a:lnTo>
                    <a:pt x="236" y="137"/>
                  </a:lnTo>
                  <a:lnTo>
                    <a:pt x="236" y="137"/>
                  </a:lnTo>
                  <a:lnTo>
                    <a:pt x="236" y="137"/>
                  </a:lnTo>
                  <a:lnTo>
                    <a:pt x="239" y="139"/>
                  </a:lnTo>
                  <a:lnTo>
                    <a:pt x="239" y="139"/>
                  </a:lnTo>
                  <a:lnTo>
                    <a:pt x="241" y="139"/>
                  </a:lnTo>
                  <a:lnTo>
                    <a:pt x="246" y="142"/>
                  </a:lnTo>
                  <a:lnTo>
                    <a:pt x="250" y="142"/>
                  </a:lnTo>
                  <a:lnTo>
                    <a:pt x="253" y="139"/>
                  </a:lnTo>
                  <a:lnTo>
                    <a:pt x="255" y="139"/>
                  </a:lnTo>
                  <a:lnTo>
                    <a:pt x="257" y="139"/>
                  </a:lnTo>
                  <a:lnTo>
                    <a:pt x="257" y="139"/>
                  </a:lnTo>
                  <a:lnTo>
                    <a:pt x="257" y="139"/>
                  </a:lnTo>
                  <a:lnTo>
                    <a:pt x="257" y="139"/>
                  </a:lnTo>
                  <a:lnTo>
                    <a:pt x="257" y="137"/>
                  </a:lnTo>
                  <a:lnTo>
                    <a:pt x="257" y="137"/>
                  </a:lnTo>
                  <a:lnTo>
                    <a:pt x="257" y="135"/>
                  </a:lnTo>
                  <a:lnTo>
                    <a:pt x="260" y="135"/>
                  </a:lnTo>
                  <a:lnTo>
                    <a:pt x="260" y="135"/>
                  </a:lnTo>
                  <a:lnTo>
                    <a:pt x="260" y="135"/>
                  </a:lnTo>
                  <a:lnTo>
                    <a:pt x="260" y="132"/>
                  </a:lnTo>
                  <a:lnTo>
                    <a:pt x="262" y="132"/>
                  </a:lnTo>
                  <a:lnTo>
                    <a:pt x="262" y="132"/>
                  </a:lnTo>
                  <a:lnTo>
                    <a:pt x="265" y="132"/>
                  </a:lnTo>
                  <a:lnTo>
                    <a:pt x="267" y="130"/>
                  </a:lnTo>
                  <a:lnTo>
                    <a:pt x="267" y="130"/>
                  </a:lnTo>
                  <a:lnTo>
                    <a:pt x="267" y="130"/>
                  </a:lnTo>
                  <a:lnTo>
                    <a:pt x="269" y="130"/>
                  </a:lnTo>
                  <a:lnTo>
                    <a:pt x="269" y="132"/>
                  </a:lnTo>
                  <a:lnTo>
                    <a:pt x="269" y="132"/>
                  </a:lnTo>
                  <a:lnTo>
                    <a:pt x="272" y="135"/>
                  </a:lnTo>
                  <a:lnTo>
                    <a:pt x="272" y="135"/>
                  </a:lnTo>
                  <a:lnTo>
                    <a:pt x="272" y="137"/>
                  </a:lnTo>
                  <a:lnTo>
                    <a:pt x="281" y="142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3" y="142"/>
                  </a:lnTo>
                  <a:lnTo>
                    <a:pt x="298" y="139"/>
                  </a:lnTo>
                  <a:lnTo>
                    <a:pt x="298" y="139"/>
                  </a:lnTo>
                  <a:lnTo>
                    <a:pt x="300" y="137"/>
                  </a:lnTo>
                  <a:lnTo>
                    <a:pt x="300" y="137"/>
                  </a:lnTo>
                  <a:lnTo>
                    <a:pt x="300" y="137"/>
                  </a:lnTo>
                  <a:lnTo>
                    <a:pt x="300" y="137"/>
                  </a:lnTo>
                  <a:lnTo>
                    <a:pt x="302" y="135"/>
                  </a:lnTo>
                  <a:lnTo>
                    <a:pt x="305" y="132"/>
                  </a:lnTo>
                  <a:lnTo>
                    <a:pt x="307" y="130"/>
                  </a:lnTo>
                  <a:lnTo>
                    <a:pt x="310" y="132"/>
                  </a:lnTo>
                  <a:lnTo>
                    <a:pt x="314" y="130"/>
                  </a:lnTo>
                  <a:lnTo>
                    <a:pt x="317" y="130"/>
                  </a:lnTo>
                  <a:lnTo>
                    <a:pt x="317" y="130"/>
                  </a:lnTo>
                  <a:lnTo>
                    <a:pt x="319" y="130"/>
                  </a:lnTo>
                  <a:lnTo>
                    <a:pt x="319" y="128"/>
                  </a:lnTo>
                  <a:lnTo>
                    <a:pt x="319" y="128"/>
                  </a:lnTo>
                  <a:lnTo>
                    <a:pt x="319" y="128"/>
                  </a:lnTo>
                  <a:lnTo>
                    <a:pt x="321" y="125"/>
                  </a:lnTo>
                  <a:lnTo>
                    <a:pt x="321" y="125"/>
                  </a:lnTo>
                  <a:lnTo>
                    <a:pt x="328" y="123"/>
                  </a:lnTo>
                  <a:lnTo>
                    <a:pt x="328" y="123"/>
                  </a:lnTo>
                  <a:lnTo>
                    <a:pt x="328" y="123"/>
                  </a:lnTo>
                  <a:lnTo>
                    <a:pt x="331" y="120"/>
                  </a:lnTo>
                  <a:lnTo>
                    <a:pt x="331" y="120"/>
                  </a:lnTo>
                  <a:lnTo>
                    <a:pt x="333" y="123"/>
                  </a:lnTo>
                  <a:lnTo>
                    <a:pt x="333" y="123"/>
                  </a:lnTo>
                  <a:lnTo>
                    <a:pt x="336" y="120"/>
                  </a:lnTo>
                  <a:lnTo>
                    <a:pt x="336" y="120"/>
                  </a:lnTo>
                  <a:lnTo>
                    <a:pt x="336" y="120"/>
                  </a:lnTo>
                  <a:lnTo>
                    <a:pt x="336" y="120"/>
                  </a:lnTo>
                  <a:lnTo>
                    <a:pt x="338" y="120"/>
                  </a:lnTo>
                  <a:lnTo>
                    <a:pt x="338" y="118"/>
                  </a:lnTo>
                  <a:lnTo>
                    <a:pt x="338" y="118"/>
                  </a:lnTo>
                  <a:lnTo>
                    <a:pt x="338" y="118"/>
                  </a:lnTo>
                  <a:lnTo>
                    <a:pt x="338" y="116"/>
                  </a:lnTo>
                  <a:lnTo>
                    <a:pt x="338" y="116"/>
                  </a:lnTo>
                  <a:lnTo>
                    <a:pt x="338" y="116"/>
                  </a:lnTo>
                  <a:lnTo>
                    <a:pt x="338" y="116"/>
                  </a:lnTo>
                  <a:lnTo>
                    <a:pt x="340" y="116"/>
                  </a:lnTo>
                  <a:lnTo>
                    <a:pt x="345" y="116"/>
                  </a:lnTo>
                  <a:lnTo>
                    <a:pt x="352" y="113"/>
                  </a:lnTo>
                  <a:lnTo>
                    <a:pt x="357" y="111"/>
                  </a:lnTo>
                  <a:lnTo>
                    <a:pt x="357" y="111"/>
                  </a:lnTo>
                  <a:lnTo>
                    <a:pt x="357" y="111"/>
                  </a:lnTo>
                  <a:lnTo>
                    <a:pt x="359" y="111"/>
                  </a:lnTo>
                  <a:lnTo>
                    <a:pt x="359" y="109"/>
                  </a:lnTo>
                  <a:lnTo>
                    <a:pt x="362" y="104"/>
                  </a:lnTo>
                  <a:lnTo>
                    <a:pt x="366" y="102"/>
                  </a:lnTo>
                  <a:lnTo>
                    <a:pt x="371" y="99"/>
                  </a:lnTo>
                  <a:lnTo>
                    <a:pt x="373" y="97"/>
                  </a:lnTo>
                  <a:lnTo>
                    <a:pt x="373" y="97"/>
                  </a:lnTo>
                  <a:lnTo>
                    <a:pt x="373" y="94"/>
                  </a:lnTo>
                  <a:lnTo>
                    <a:pt x="373" y="94"/>
                  </a:lnTo>
                  <a:lnTo>
                    <a:pt x="373" y="94"/>
                  </a:lnTo>
                  <a:lnTo>
                    <a:pt x="373" y="92"/>
                  </a:lnTo>
                  <a:lnTo>
                    <a:pt x="371" y="92"/>
                  </a:lnTo>
                  <a:lnTo>
                    <a:pt x="371" y="90"/>
                  </a:lnTo>
                  <a:lnTo>
                    <a:pt x="371" y="90"/>
                  </a:lnTo>
                  <a:lnTo>
                    <a:pt x="371" y="90"/>
                  </a:lnTo>
                  <a:lnTo>
                    <a:pt x="373" y="80"/>
                  </a:lnTo>
                  <a:lnTo>
                    <a:pt x="373" y="78"/>
                  </a:lnTo>
                  <a:lnTo>
                    <a:pt x="373" y="78"/>
                  </a:lnTo>
                  <a:lnTo>
                    <a:pt x="373" y="78"/>
                  </a:lnTo>
                  <a:lnTo>
                    <a:pt x="373" y="78"/>
                  </a:lnTo>
                  <a:lnTo>
                    <a:pt x="373" y="76"/>
                  </a:lnTo>
                  <a:lnTo>
                    <a:pt x="373" y="73"/>
                  </a:lnTo>
                  <a:lnTo>
                    <a:pt x="378" y="71"/>
                  </a:lnTo>
                  <a:lnTo>
                    <a:pt x="378" y="71"/>
                  </a:lnTo>
                  <a:lnTo>
                    <a:pt x="376" y="68"/>
                  </a:lnTo>
                  <a:lnTo>
                    <a:pt x="376" y="66"/>
                  </a:lnTo>
                  <a:lnTo>
                    <a:pt x="378" y="61"/>
                  </a:lnTo>
                  <a:lnTo>
                    <a:pt x="378" y="59"/>
                  </a:lnTo>
                  <a:lnTo>
                    <a:pt x="378" y="59"/>
                  </a:lnTo>
                  <a:lnTo>
                    <a:pt x="378" y="57"/>
                  </a:lnTo>
                  <a:lnTo>
                    <a:pt x="378" y="54"/>
                  </a:lnTo>
                  <a:lnTo>
                    <a:pt x="378" y="54"/>
                  </a:lnTo>
                  <a:lnTo>
                    <a:pt x="378" y="52"/>
                  </a:lnTo>
                  <a:lnTo>
                    <a:pt x="378" y="52"/>
                  </a:lnTo>
                  <a:lnTo>
                    <a:pt x="380" y="52"/>
                  </a:lnTo>
                  <a:lnTo>
                    <a:pt x="383" y="49"/>
                  </a:lnTo>
                  <a:lnTo>
                    <a:pt x="383" y="47"/>
                  </a:lnTo>
                  <a:lnTo>
                    <a:pt x="385" y="42"/>
                  </a:lnTo>
                  <a:lnTo>
                    <a:pt x="385" y="40"/>
                  </a:lnTo>
                  <a:lnTo>
                    <a:pt x="385" y="40"/>
                  </a:lnTo>
                  <a:lnTo>
                    <a:pt x="385" y="38"/>
                  </a:lnTo>
                  <a:lnTo>
                    <a:pt x="385" y="35"/>
                  </a:lnTo>
                  <a:lnTo>
                    <a:pt x="385" y="35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8" y="31"/>
                  </a:lnTo>
                  <a:lnTo>
                    <a:pt x="388" y="31"/>
                  </a:lnTo>
                  <a:lnTo>
                    <a:pt x="388" y="31"/>
                  </a:lnTo>
                  <a:lnTo>
                    <a:pt x="385" y="28"/>
                  </a:lnTo>
                  <a:lnTo>
                    <a:pt x="385" y="28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85" y="23"/>
                  </a:lnTo>
                  <a:lnTo>
                    <a:pt x="388" y="23"/>
                  </a:lnTo>
                  <a:lnTo>
                    <a:pt x="388" y="23"/>
                  </a:lnTo>
                  <a:lnTo>
                    <a:pt x="388" y="21"/>
                  </a:lnTo>
                  <a:lnTo>
                    <a:pt x="388" y="21"/>
                  </a:lnTo>
                  <a:lnTo>
                    <a:pt x="385" y="21"/>
                  </a:lnTo>
                  <a:lnTo>
                    <a:pt x="385" y="19"/>
                  </a:lnTo>
                  <a:lnTo>
                    <a:pt x="385" y="19"/>
                  </a:lnTo>
                  <a:lnTo>
                    <a:pt x="385" y="19"/>
                  </a:lnTo>
                  <a:lnTo>
                    <a:pt x="385" y="16"/>
                  </a:lnTo>
                  <a:lnTo>
                    <a:pt x="385" y="16"/>
                  </a:lnTo>
                  <a:lnTo>
                    <a:pt x="385" y="16"/>
                  </a:lnTo>
                  <a:lnTo>
                    <a:pt x="388" y="12"/>
                  </a:lnTo>
                  <a:lnTo>
                    <a:pt x="390" y="9"/>
                  </a:lnTo>
                  <a:lnTo>
                    <a:pt x="392" y="2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9" y="2"/>
                  </a:lnTo>
                  <a:lnTo>
                    <a:pt x="402" y="2"/>
                  </a:lnTo>
                  <a:lnTo>
                    <a:pt x="404" y="2"/>
                  </a:lnTo>
                  <a:lnTo>
                    <a:pt x="406" y="0"/>
                  </a:lnTo>
                  <a:lnTo>
                    <a:pt x="409" y="0"/>
                  </a:lnTo>
                  <a:lnTo>
                    <a:pt x="409" y="0"/>
                  </a:lnTo>
                  <a:lnTo>
                    <a:pt x="409" y="0"/>
                  </a:lnTo>
                  <a:lnTo>
                    <a:pt x="411" y="2"/>
                  </a:lnTo>
                  <a:lnTo>
                    <a:pt x="411" y="2"/>
                  </a:lnTo>
                  <a:lnTo>
                    <a:pt x="411" y="5"/>
                  </a:lnTo>
                  <a:lnTo>
                    <a:pt x="414" y="5"/>
                  </a:lnTo>
                  <a:lnTo>
                    <a:pt x="414" y="2"/>
                  </a:lnTo>
                  <a:lnTo>
                    <a:pt x="416" y="2"/>
                  </a:lnTo>
                  <a:lnTo>
                    <a:pt x="416" y="5"/>
                  </a:lnTo>
                  <a:lnTo>
                    <a:pt x="418" y="5"/>
                  </a:lnTo>
                  <a:lnTo>
                    <a:pt x="418" y="2"/>
                  </a:lnTo>
                  <a:lnTo>
                    <a:pt x="418" y="2"/>
                  </a:lnTo>
                  <a:lnTo>
                    <a:pt x="421" y="2"/>
                  </a:lnTo>
                  <a:lnTo>
                    <a:pt x="421" y="2"/>
                  </a:lnTo>
                  <a:lnTo>
                    <a:pt x="423" y="2"/>
                  </a:lnTo>
                  <a:lnTo>
                    <a:pt x="423" y="5"/>
                  </a:lnTo>
                  <a:lnTo>
                    <a:pt x="425" y="7"/>
                  </a:lnTo>
                  <a:lnTo>
                    <a:pt x="425" y="7"/>
                  </a:lnTo>
                  <a:lnTo>
                    <a:pt x="428" y="9"/>
                  </a:lnTo>
                  <a:lnTo>
                    <a:pt x="428" y="9"/>
                  </a:lnTo>
                  <a:lnTo>
                    <a:pt x="428" y="12"/>
                  </a:lnTo>
                  <a:lnTo>
                    <a:pt x="428" y="14"/>
                  </a:lnTo>
                  <a:lnTo>
                    <a:pt x="428" y="14"/>
                  </a:lnTo>
                  <a:lnTo>
                    <a:pt x="430" y="14"/>
                  </a:lnTo>
                  <a:lnTo>
                    <a:pt x="430" y="16"/>
                  </a:lnTo>
                  <a:lnTo>
                    <a:pt x="437" y="19"/>
                  </a:lnTo>
                  <a:lnTo>
                    <a:pt x="442" y="19"/>
                  </a:lnTo>
                  <a:lnTo>
                    <a:pt x="444" y="19"/>
                  </a:lnTo>
                  <a:lnTo>
                    <a:pt x="444" y="19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9" y="19"/>
                  </a:lnTo>
                  <a:lnTo>
                    <a:pt x="449" y="19"/>
                  </a:lnTo>
                  <a:lnTo>
                    <a:pt x="454" y="21"/>
                  </a:lnTo>
                  <a:lnTo>
                    <a:pt x="456" y="21"/>
                  </a:lnTo>
                  <a:lnTo>
                    <a:pt x="458" y="21"/>
                  </a:lnTo>
                  <a:lnTo>
                    <a:pt x="458" y="21"/>
                  </a:lnTo>
                  <a:lnTo>
                    <a:pt x="458" y="21"/>
                  </a:lnTo>
                  <a:lnTo>
                    <a:pt x="461" y="23"/>
                  </a:lnTo>
                  <a:lnTo>
                    <a:pt x="461" y="23"/>
                  </a:lnTo>
                  <a:lnTo>
                    <a:pt x="461" y="23"/>
                  </a:lnTo>
                  <a:lnTo>
                    <a:pt x="463" y="23"/>
                  </a:lnTo>
                  <a:lnTo>
                    <a:pt x="466" y="23"/>
                  </a:lnTo>
                  <a:lnTo>
                    <a:pt x="466" y="26"/>
                  </a:lnTo>
                  <a:lnTo>
                    <a:pt x="480" y="35"/>
                  </a:lnTo>
                  <a:lnTo>
                    <a:pt x="482" y="38"/>
                  </a:lnTo>
                  <a:lnTo>
                    <a:pt x="484" y="38"/>
                  </a:lnTo>
                  <a:lnTo>
                    <a:pt x="489" y="38"/>
                  </a:lnTo>
                  <a:lnTo>
                    <a:pt x="489" y="38"/>
                  </a:lnTo>
                  <a:lnTo>
                    <a:pt x="494" y="35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501" y="35"/>
                  </a:lnTo>
                  <a:lnTo>
                    <a:pt x="506" y="38"/>
                  </a:lnTo>
                  <a:lnTo>
                    <a:pt x="508" y="38"/>
                  </a:lnTo>
                  <a:lnTo>
                    <a:pt x="508" y="38"/>
                  </a:lnTo>
                  <a:lnTo>
                    <a:pt x="510" y="38"/>
                  </a:lnTo>
                  <a:lnTo>
                    <a:pt x="510" y="35"/>
                  </a:lnTo>
                  <a:lnTo>
                    <a:pt x="513" y="38"/>
                  </a:lnTo>
                  <a:lnTo>
                    <a:pt x="515" y="38"/>
                  </a:lnTo>
                  <a:lnTo>
                    <a:pt x="518" y="40"/>
                  </a:lnTo>
                  <a:lnTo>
                    <a:pt x="520" y="45"/>
                  </a:lnTo>
                  <a:lnTo>
                    <a:pt x="520" y="45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20" y="49"/>
                  </a:lnTo>
                  <a:lnTo>
                    <a:pt x="520" y="49"/>
                  </a:lnTo>
                  <a:lnTo>
                    <a:pt x="520" y="49"/>
                  </a:lnTo>
                  <a:lnTo>
                    <a:pt x="522" y="49"/>
                  </a:lnTo>
                  <a:lnTo>
                    <a:pt x="525" y="49"/>
                  </a:lnTo>
                  <a:lnTo>
                    <a:pt x="527" y="49"/>
                  </a:lnTo>
                  <a:lnTo>
                    <a:pt x="529" y="49"/>
                  </a:lnTo>
                  <a:lnTo>
                    <a:pt x="529" y="47"/>
                  </a:lnTo>
                  <a:lnTo>
                    <a:pt x="532" y="47"/>
                  </a:lnTo>
                  <a:lnTo>
                    <a:pt x="532" y="45"/>
                  </a:lnTo>
                  <a:lnTo>
                    <a:pt x="534" y="45"/>
                  </a:lnTo>
                  <a:lnTo>
                    <a:pt x="534" y="42"/>
                  </a:lnTo>
                  <a:lnTo>
                    <a:pt x="534" y="42"/>
                  </a:lnTo>
                  <a:lnTo>
                    <a:pt x="537" y="40"/>
                  </a:lnTo>
                  <a:lnTo>
                    <a:pt x="537" y="38"/>
                  </a:lnTo>
                  <a:lnTo>
                    <a:pt x="537" y="38"/>
                  </a:lnTo>
                  <a:lnTo>
                    <a:pt x="539" y="35"/>
                  </a:lnTo>
                  <a:lnTo>
                    <a:pt x="541" y="35"/>
                  </a:lnTo>
                  <a:lnTo>
                    <a:pt x="541" y="33"/>
                  </a:lnTo>
                  <a:lnTo>
                    <a:pt x="541" y="33"/>
                  </a:lnTo>
                  <a:lnTo>
                    <a:pt x="544" y="33"/>
                  </a:lnTo>
                  <a:lnTo>
                    <a:pt x="544" y="35"/>
                  </a:lnTo>
                  <a:lnTo>
                    <a:pt x="544" y="35"/>
                  </a:lnTo>
                  <a:lnTo>
                    <a:pt x="546" y="35"/>
                  </a:lnTo>
                  <a:lnTo>
                    <a:pt x="546" y="35"/>
                  </a:lnTo>
                  <a:lnTo>
                    <a:pt x="551" y="35"/>
                  </a:lnTo>
                  <a:lnTo>
                    <a:pt x="551" y="35"/>
                  </a:lnTo>
                  <a:lnTo>
                    <a:pt x="553" y="35"/>
                  </a:lnTo>
                  <a:lnTo>
                    <a:pt x="555" y="35"/>
                  </a:lnTo>
                  <a:lnTo>
                    <a:pt x="555" y="38"/>
                  </a:lnTo>
                  <a:lnTo>
                    <a:pt x="555" y="38"/>
                  </a:lnTo>
                  <a:lnTo>
                    <a:pt x="555" y="38"/>
                  </a:lnTo>
                  <a:lnTo>
                    <a:pt x="558" y="42"/>
                  </a:lnTo>
                  <a:lnTo>
                    <a:pt x="560" y="45"/>
                  </a:lnTo>
                  <a:lnTo>
                    <a:pt x="560" y="47"/>
                  </a:lnTo>
                  <a:lnTo>
                    <a:pt x="563" y="47"/>
                  </a:lnTo>
                  <a:lnTo>
                    <a:pt x="563" y="49"/>
                  </a:lnTo>
                  <a:lnTo>
                    <a:pt x="563" y="49"/>
                  </a:lnTo>
                  <a:lnTo>
                    <a:pt x="563" y="49"/>
                  </a:lnTo>
                  <a:lnTo>
                    <a:pt x="565" y="49"/>
                  </a:lnTo>
                  <a:lnTo>
                    <a:pt x="565" y="49"/>
                  </a:lnTo>
                  <a:lnTo>
                    <a:pt x="567" y="49"/>
                  </a:lnTo>
                  <a:lnTo>
                    <a:pt x="567" y="49"/>
                  </a:lnTo>
                  <a:lnTo>
                    <a:pt x="567" y="49"/>
                  </a:lnTo>
                  <a:lnTo>
                    <a:pt x="570" y="47"/>
                  </a:lnTo>
                  <a:lnTo>
                    <a:pt x="572" y="45"/>
                  </a:lnTo>
                  <a:lnTo>
                    <a:pt x="572" y="45"/>
                  </a:lnTo>
                  <a:lnTo>
                    <a:pt x="579" y="40"/>
                  </a:lnTo>
                  <a:lnTo>
                    <a:pt x="579" y="40"/>
                  </a:lnTo>
                  <a:lnTo>
                    <a:pt x="579" y="42"/>
                  </a:lnTo>
                  <a:lnTo>
                    <a:pt x="579" y="47"/>
                  </a:lnTo>
                  <a:lnTo>
                    <a:pt x="579" y="52"/>
                  </a:lnTo>
                  <a:lnTo>
                    <a:pt x="579" y="52"/>
                  </a:lnTo>
                  <a:lnTo>
                    <a:pt x="579" y="54"/>
                  </a:lnTo>
                  <a:lnTo>
                    <a:pt x="574" y="61"/>
                  </a:lnTo>
                  <a:lnTo>
                    <a:pt x="574" y="61"/>
                  </a:lnTo>
                  <a:lnTo>
                    <a:pt x="574" y="64"/>
                  </a:lnTo>
                  <a:lnTo>
                    <a:pt x="572" y="64"/>
                  </a:lnTo>
                  <a:lnTo>
                    <a:pt x="567" y="66"/>
                  </a:lnTo>
                  <a:lnTo>
                    <a:pt x="567" y="66"/>
                  </a:lnTo>
                  <a:lnTo>
                    <a:pt x="565" y="68"/>
                  </a:lnTo>
                  <a:lnTo>
                    <a:pt x="565" y="68"/>
                  </a:lnTo>
                  <a:lnTo>
                    <a:pt x="565" y="68"/>
                  </a:lnTo>
                  <a:lnTo>
                    <a:pt x="565" y="68"/>
                  </a:lnTo>
                  <a:lnTo>
                    <a:pt x="563" y="85"/>
                  </a:lnTo>
                  <a:lnTo>
                    <a:pt x="563" y="87"/>
                  </a:lnTo>
                  <a:lnTo>
                    <a:pt x="563" y="90"/>
                  </a:lnTo>
                  <a:lnTo>
                    <a:pt x="563" y="90"/>
                  </a:lnTo>
                  <a:lnTo>
                    <a:pt x="563" y="90"/>
                  </a:lnTo>
                  <a:lnTo>
                    <a:pt x="563" y="90"/>
                  </a:lnTo>
                  <a:lnTo>
                    <a:pt x="563" y="90"/>
                  </a:lnTo>
                  <a:lnTo>
                    <a:pt x="565" y="90"/>
                  </a:lnTo>
                  <a:lnTo>
                    <a:pt x="567" y="90"/>
                  </a:lnTo>
                  <a:lnTo>
                    <a:pt x="570" y="87"/>
                  </a:lnTo>
                  <a:lnTo>
                    <a:pt x="572" y="85"/>
                  </a:lnTo>
                  <a:lnTo>
                    <a:pt x="572" y="85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7" y="76"/>
                  </a:lnTo>
                  <a:lnTo>
                    <a:pt x="577" y="76"/>
                  </a:lnTo>
                  <a:lnTo>
                    <a:pt x="577" y="73"/>
                  </a:lnTo>
                  <a:lnTo>
                    <a:pt x="579" y="73"/>
                  </a:lnTo>
                  <a:lnTo>
                    <a:pt x="579" y="73"/>
                  </a:lnTo>
                  <a:lnTo>
                    <a:pt x="581" y="73"/>
                  </a:lnTo>
                  <a:lnTo>
                    <a:pt x="581" y="73"/>
                  </a:lnTo>
                  <a:lnTo>
                    <a:pt x="584" y="73"/>
                  </a:lnTo>
                  <a:lnTo>
                    <a:pt x="586" y="73"/>
                  </a:lnTo>
                  <a:lnTo>
                    <a:pt x="603" y="71"/>
                  </a:lnTo>
                  <a:lnTo>
                    <a:pt x="610" y="66"/>
                  </a:lnTo>
                  <a:lnTo>
                    <a:pt x="612" y="64"/>
                  </a:lnTo>
                  <a:lnTo>
                    <a:pt x="615" y="64"/>
                  </a:lnTo>
                  <a:lnTo>
                    <a:pt x="619" y="59"/>
                  </a:lnTo>
                  <a:lnTo>
                    <a:pt x="619" y="59"/>
                  </a:lnTo>
                  <a:lnTo>
                    <a:pt x="619" y="59"/>
                  </a:lnTo>
                  <a:lnTo>
                    <a:pt x="622" y="59"/>
                  </a:lnTo>
                  <a:lnTo>
                    <a:pt x="624" y="59"/>
                  </a:lnTo>
                  <a:lnTo>
                    <a:pt x="629" y="61"/>
                  </a:lnTo>
                  <a:lnTo>
                    <a:pt x="631" y="61"/>
                  </a:lnTo>
                  <a:lnTo>
                    <a:pt x="633" y="59"/>
                  </a:lnTo>
                  <a:lnTo>
                    <a:pt x="648" y="49"/>
                  </a:lnTo>
                  <a:lnTo>
                    <a:pt x="648" y="52"/>
                  </a:lnTo>
                  <a:lnTo>
                    <a:pt x="648" y="54"/>
                  </a:lnTo>
                  <a:lnTo>
                    <a:pt x="648" y="54"/>
                  </a:lnTo>
                  <a:lnTo>
                    <a:pt x="648" y="57"/>
                  </a:lnTo>
                  <a:lnTo>
                    <a:pt x="648" y="57"/>
                  </a:lnTo>
                  <a:lnTo>
                    <a:pt x="645" y="59"/>
                  </a:lnTo>
                  <a:lnTo>
                    <a:pt x="643" y="68"/>
                  </a:lnTo>
                  <a:lnTo>
                    <a:pt x="643" y="68"/>
                  </a:lnTo>
                  <a:lnTo>
                    <a:pt x="638" y="66"/>
                  </a:lnTo>
                  <a:lnTo>
                    <a:pt x="633" y="66"/>
                  </a:lnTo>
                  <a:lnTo>
                    <a:pt x="633" y="66"/>
                  </a:lnTo>
                  <a:lnTo>
                    <a:pt x="631" y="66"/>
                  </a:lnTo>
                  <a:lnTo>
                    <a:pt x="629" y="68"/>
                  </a:lnTo>
                  <a:lnTo>
                    <a:pt x="624" y="73"/>
                  </a:lnTo>
                  <a:lnTo>
                    <a:pt x="622" y="76"/>
                  </a:lnTo>
                  <a:lnTo>
                    <a:pt x="622" y="76"/>
                  </a:lnTo>
                  <a:lnTo>
                    <a:pt x="622" y="76"/>
                  </a:lnTo>
                  <a:lnTo>
                    <a:pt x="624" y="78"/>
                  </a:lnTo>
                  <a:lnTo>
                    <a:pt x="624" y="78"/>
                  </a:lnTo>
                  <a:lnTo>
                    <a:pt x="624" y="80"/>
                  </a:lnTo>
                  <a:lnTo>
                    <a:pt x="624" y="80"/>
                  </a:lnTo>
                  <a:lnTo>
                    <a:pt x="622" y="83"/>
                  </a:lnTo>
                  <a:lnTo>
                    <a:pt x="612" y="83"/>
                  </a:lnTo>
                  <a:lnTo>
                    <a:pt x="607" y="85"/>
                  </a:lnTo>
                  <a:lnTo>
                    <a:pt x="603" y="94"/>
                  </a:lnTo>
                  <a:lnTo>
                    <a:pt x="598" y="97"/>
                  </a:lnTo>
                  <a:lnTo>
                    <a:pt x="596" y="97"/>
                  </a:lnTo>
                  <a:lnTo>
                    <a:pt x="591" y="99"/>
                  </a:lnTo>
                  <a:lnTo>
                    <a:pt x="586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1" y="102"/>
                  </a:lnTo>
                  <a:lnTo>
                    <a:pt x="581" y="104"/>
                  </a:lnTo>
                  <a:lnTo>
                    <a:pt x="577" y="106"/>
                  </a:lnTo>
                  <a:lnTo>
                    <a:pt x="572" y="109"/>
                  </a:lnTo>
                  <a:lnTo>
                    <a:pt x="570" y="111"/>
                  </a:lnTo>
                  <a:lnTo>
                    <a:pt x="570" y="111"/>
                  </a:lnTo>
                  <a:lnTo>
                    <a:pt x="570" y="113"/>
                  </a:lnTo>
                  <a:lnTo>
                    <a:pt x="570" y="118"/>
                  </a:lnTo>
                  <a:lnTo>
                    <a:pt x="567" y="120"/>
                  </a:lnTo>
                  <a:lnTo>
                    <a:pt x="563" y="120"/>
                  </a:lnTo>
                  <a:lnTo>
                    <a:pt x="563" y="123"/>
                  </a:lnTo>
                  <a:lnTo>
                    <a:pt x="563" y="123"/>
                  </a:lnTo>
                  <a:lnTo>
                    <a:pt x="563" y="128"/>
                  </a:lnTo>
                  <a:lnTo>
                    <a:pt x="563" y="128"/>
                  </a:lnTo>
                  <a:lnTo>
                    <a:pt x="563" y="130"/>
                  </a:lnTo>
                  <a:lnTo>
                    <a:pt x="563" y="130"/>
                  </a:lnTo>
                  <a:lnTo>
                    <a:pt x="560" y="130"/>
                  </a:lnTo>
                  <a:lnTo>
                    <a:pt x="558" y="130"/>
                  </a:lnTo>
                  <a:lnTo>
                    <a:pt x="553" y="135"/>
                  </a:lnTo>
                  <a:lnTo>
                    <a:pt x="553" y="137"/>
                  </a:lnTo>
                  <a:lnTo>
                    <a:pt x="551" y="137"/>
                  </a:lnTo>
                  <a:lnTo>
                    <a:pt x="548" y="137"/>
                  </a:lnTo>
                  <a:lnTo>
                    <a:pt x="544" y="137"/>
                  </a:lnTo>
                  <a:lnTo>
                    <a:pt x="541" y="137"/>
                  </a:lnTo>
                  <a:lnTo>
                    <a:pt x="541" y="137"/>
                  </a:lnTo>
                  <a:lnTo>
                    <a:pt x="539" y="139"/>
                  </a:lnTo>
                  <a:lnTo>
                    <a:pt x="539" y="139"/>
                  </a:lnTo>
                  <a:lnTo>
                    <a:pt x="539" y="139"/>
                  </a:lnTo>
                  <a:lnTo>
                    <a:pt x="534" y="139"/>
                  </a:lnTo>
                  <a:lnTo>
                    <a:pt x="532" y="142"/>
                  </a:lnTo>
                  <a:lnTo>
                    <a:pt x="529" y="144"/>
                  </a:lnTo>
                  <a:lnTo>
                    <a:pt x="527" y="146"/>
                  </a:lnTo>
                  <a:lnTo>
                    <a:pt x="527" y="149"/>
                  </a:lnTo>
                  <a:lnTo>
                    <a:pt x="525" y="154"/>
                  </a:lnTo>
                  <a:lnTo>
                    <a:pt x="525" y="154"/>
                  </a:lnTo>
                  <a:lnTo>
                    <a:pt x="522" y="156"/>
                  </a:lnTo>
                  <a:lnTo>
                    <a:pt x="518" y="163"/>
                  </a:lnTo>
                  <a:lnTo>
                    <a:pt x="515" y="163"/>
                  </a:lnTo>
                  <a:lnTo>
                    <a:pt x="513" y="163"/>
                  </a:lnTo>
                  <a:lnTo>
                    <a:pt x="508" y="165"/>
                  </a:lnTo>
                  <a:lnTo>
                    <a:pt x="506" y="168"/>
                  </a:lnTo>
                  <a:lnTo>
                    <a:pt x="506" y="170"/>
                  </a:lnTo>
                  <a:lnTo>
                    <a:pt x="508" y="173"/>
                  </a:lnTo>
                  <a:lnTo>
                    <a:pt x="508" y="175"/>
                  </a:lnTo>
                  <a:lnTo>
                    <a:pt x="506" y="180"/>
                  </a:lnTo>
                  <a:lnTo>
                    <a:pt x="506" y="187"/>
                  </a:lnTo>
                  <a:lnTo>
                    <a:pt x="503" y="189"/>
                  </a:lnTo>
                  <a:lnTo>
                    <a:pt x="503" y="189"/>
                  </a:lnTo>
                  <a:lnTo>
                    <a:pt x="508" y="191"/>
                  </a:lnTo>
                  <a:lnTo>
                    <a:pt x="510" y="191"/>
                  </a:lnTo>
                  <a:lnTo>
                    <a:pt x="513" y="191"/>
                  </a:lnTo>
                  <a:lnTo>
                    <a:pt x="515" y="191"/>
                  </a:lnTo>
                  <a:lnTo>
                    <a:pt x="518" y="191"/>
                  </a:lnTo>
                  <a:lnTo>
                    <a:pt x="520" y="191"/>
                  </a:lnTo>
                  <a:lnTo>
                    <a:pt x="520" y="191"/>
                  </a:lnTo>
                  <a:lnTo>
                    <a:pt x="522" y="191"/>
                  </a:lnTo>
                  <a:lnTo>
                    <a:pt x="541" y="201"/>
                  </a:lnTo>
                  <a:lnTo>
                    <a:pt x="541" y="201"/>
                  </a:lnTo>
                  <a:lnTo>
                    <a:pt x="544" y="203"/>
                  </a:lnTo>
                  <a:lnTo>
                    <a:pt x="546" y="206"/>
                  </a:lnTo>
                  <a:lnTo>
                    <a:pt x="546" y="206"/>
                  </a:lnTo>
                  <a:lnTo>
                    <a:pt x="546" y="208"/>
                  </a:lnTo>
                  <a:lnTo>
                    <a:pt x="546" y="208"/>
                  </a:lnTo>
                  <a:lnTo>
                    <a:pt x="546" y="213"/>
                  </a:lnTo>
                  <a:lnTo>
                    <a:pt x="544" y="215"/>
                  </a:lnTo>
                  <a:lnTo>
                    <a:pt x="546" y="217"/>
                  </a:lnTo>
                  <a:lnTo>
                    <a:pt x="546" y="215"/>
                  </a:lnTo>
                  <a:lnTo>
                    <a:pt x="546" y="215"/>
                  </a:lnTo>
                  <a:lnTo>
                    <a:pt x="548" y="215"/>
                  </a:lnTo>
                  <a:lnTo>
                    <a:pt x="548" y="215"/>
                  </a:lnTo>
                  <a:lnTo>
                    <a:pt x="551" y="215"/>
                  </a:lnTo>
                  <a:lnTo>
                    <a:pt x="551" y="213"/>
                  </a:lnTo>
                  <a:lnTo>
                    <a:pt x="553" y="213"/>
                  </a:lnTo>
                  <a:lnTo>
                    <a:pt x="553" y="215"/>
                  </a:lnTo>
                  <a:lnTo>
                    <a:pt x="555" y="215"/>
                  </a:lnTo>
                  <a:lnTo>
                    <a:pt x="555" y="215"/>
                  </a:lnTo>
                  <a:lnTo>
                    <a:pt x="555" y="215"/>
                  </a:lnTo>
                  <a:lnTo>
                    <a:pt x="558" y="217"/>
                  </a:lnTo>
                  <a:lnTo>
                    <a:pt x="560" y="217"/>
                  </a:lnTo>
                  <a:lnTo>
                    <a:pt x="565" y="222"/>
                  </a:lnTo>
                  <a:lnTo>
                    <a:pt x="567" y="222"/>
                  </a:lnTo>
                  <a:lnTo>
                    <a:pt x="567" y="225"/>
                  </a:lnTo>
                  <a:lnTo>
                    <a:pt x="567" y="225"/>
                  </a:lnTo>
                  <a:lnTo>
                    <a:pt x="567" y="225"/>
                  </a:lnTo>
                  <a:lnTo>
                    <a:pt x="567" y="232"/>
                  </a:lnTo>
                  <a:lnTo>
                    <a:pt x="567" y="234"/>
                  </a:lnTo>
                  <a:lnTo>
                    <a:pt x="567" y="239"/>
                  </a:lnTo>
                  <a:lnTo>
                    <a:pt x="567" y="239"/>
                  </a:lnTo>
                  <a:lnTo>
                    <a:pt x="570" y="241"/>
                  </a:lnTo>
                  <a:lnTo>
                    <a:pt x="570" y="241"/>
                  </a:lnTo>
                  <a:lnTo>
                    <a:pt x="572" y="246"/>
                  </a:lnTo>
                  <a:lnTo>
                    <a:pt x="574" y="248"/>
                  </a:lnTo>
                  <a:lnTo>
                    <a:pt x="577" y="251"/>
                  </a:lnTo>
                  <a:lnTo>
                    <a:pt x="579" y="251"/>
                  </a:lnTo>
                  <a:lnTo>
                    <a:pt x="579" y="253"/>
                  </a:lnTo>
                  <a:lnTo>
                    <a:pt x="589" y="253"/>
                  </a:lnTo>
                  <a:lnTo>
                    <a:pt x="591" y="253"/>
                  </a:lnTo>
                  <a:lnTo>
                    <a:pt x="593" y="253"/>
                  </a:lnTo>
                  <a:lnTo>
                    <a:pt x="593" y="253"/>
                  </a:lnTo>
                  <a:lnTo>
                    <a:pt x="596" y="253"/>
                  </a:lnTo>
                  <a:lnTo>
                    <a:pt x="596" y="251"/>
                  </a:lnTo>
                  <a:lnTo>
                    <a:pt x="596" y="251"/>
                  </a:lnTo>
                  <a:lnTo>
                    <a:pt x="598" y="251"/>
                  </a:lnTo>
                  <a:lnTo>
                    <a:pt x="603" y="251"/>
                  </a:lnTo>
                  <a:lnTo>
                    <a:pt x="605" y="253"/>
                  </a:lnTo>
                  <a:lnTo>
                    <a:pt x="607" y="255"/>
                  </a:lnTo>
                  <a:lnTo>
                    <a:pt x="610" y="255"/>
                  </a:lnTo>
                  <a:lnTo>
                    <a:pt x="610" y="255"/>
                  </a:lnTo>
                  <a:lnTo>
                    <a:pt x="615" y="253"/>
                  </a:lnTo>
                  <a:lnTo>
                    <a:pt x="617" y="253"/>
                  </a:lnTo>
                  <a:lnTo>
                    <a:pt x="626" y="253"/>
                  </a:lnTo>
                  <a:lnTo>
                    <a:pt x="626" y="253"/>
                  </a:lnTo>
                  <a:lnTo>
                    <a:pt x="626" y="251"/>
                  </a:lnTo>
                  <a:lnTo>
                    <a:pt x="629" y="251"/>
                  </a:lnTo>
                  <a:lnTo>
                    <a:pt x="629" y="251"/>
                  </a:lnTo>
                  <a:lnTo>
                    <a:pt x="629" y="248"/>
                  </a:lnTo>
                  <a:lnTo>
                    <a:pt x="631" y="248"/>
                  </a:lnTo>
                  <a:lnTo>
                    <a:pt x="631" y="248"/>
                  </a:lnTo>
                  <a:lnTo>
                    <a:pt x="631" y="248"/>
                  </a:lnTo>
                  <a:lnTo>
                    <a:pt x="633" y="251"/>
                  </a:lnTo>
                  <a:lnTo>
                    <a:pt x="636" y="253"/>
                  </a:lnTo>
                  <a:lnTo>
                    <a:pt x="638" y="251"/>
                  </a:lnTo>
                  <a:lnTo>
                    <a:pt x="638" y="251"/>
                  </a:lnTo>
                  <a:lnTo>
                    <a:pt x="638" y="251"/>
                  </a:lnTo>
                  <a:lnTo>
                    <a:pt x="638" y="251"/>
                  </a:lnTo>
                  <a:lnTo>
                    <a:pt x="641" y="251"/>
                  </a:lnTo>
                  <a:lnTo>
                    <a:pt x="641" y="251"/>
                  </a:lnTo>
                  <a:lnTo>
                    <a:pt x="641" y="251"/>
                  </a:lnTo>
                  <a:lnTo>
                    <a:pt x="643" y="251"/>
                  </a:lnTo>
                  <a:lnTo>
                    <a:pt x="643" y="253"/>
                  </a:lnTo>
                  <a:lnTo>
                    <a:pt x="645" y="255"/>
                  </a:lnTo>
                  <a:lnTo>
                    <a:pt x="645" y="255"/>
                  </a:lnTo>
                  <a:lnTo>
                    <a:pt x="645" y="255"/>
                  </a:lnTo>
                  <a:lnTo>
                    <a:pt x="648" y="258"/>
                  </a:lnTo>
                  <a:lnTo>
                    <a:pt x="648" y="260"/>
                  </a:lnTo>
                  <a:lnTo>
                    <a:pt x="648" y="262"/>
                  </a:lnTo>
                  <a:lnTo>
                    <a:pt x="648" y="262"/>
                  </a:lnTo>
                  <a:lnTo>
                    <a:pt x="648" y="265"/>
                  </a:lnTo>
                  <a:lnTo>
                    <a:pt x="648" y="265"/>
                  </a:lnTo>
                  <a:lnTo>
                    <a:pt x="648" y="269"/>
                  </a:lnTo>
                  <a:lnTo>
                    <a:pt x="648" y="272"/>
                  </a:lnTo>
                  <a:lnTo>
                    <a:pt x="648" y="272"/>
                  </a:lnTo>
                  <a:lnTo>
                    <a:pt x="650" y="277"/>
                  </a:lnTo>
                  <a:lnTo>
                    <a:pt x="652" y="279"/>
                  </a:lnTo>
                  <a:lnTo>
                    <a:pt x="655" y="281"/>
                  </a:lnTo>
                  <a:lnTo>
                    <a:pt x="659" y="284"/>
                  </a:lnTo>
                  <a:lnTo>
                    <a:pt x="664" y="288"/>
                  </a:lnTo>
                  <a:lnTo>
                    <a:pt x="671" y="296"/>
                  </a:lnTo>
                  <a:lnTo>
                    <a:pt x="671" y="296"/>
                  </a:lnTo>
                  <a:lnTo>
                    <a:pt x="671" y="298"/>
                  </a:lnTo>
                  <a:lnTo>
                    <a:pt x="674" y="298"/>
                  </a:lnTo>
                  <a:lnTo>
                    <a:pt x="674" y="298"/>
                  </a:lnTo>
                  <a:lnTo>
                    <a:pt x="676" y="298"/>
                  </a:lnTo>
                  <a:lnTo>
                    <a:pt x="678" y="296"/>
                  </a:lnTo>
                  <a:lnTo>
                    <a:pt x="678" y="296"/>
                  </a:lnTo>
                  <a:lnTo>
                    <a:pt x="681" y="298"/>
                  </a:lnTo>
                  <a:lnTo>
                    <a:pt x="681" y="298"/>
                  </a:lnTo>
                  <a:lnTo>
                    <a:pt x="683" y="296"/>
                  </a:lnTo>
                  <a:lnTo>
                    <a:pt x="690" y="296"/>
                  </a:lnTo>
                  <a:lnTo>
                    <a:pt x="693" y="296"/>
                  </a:lnTo>
                  <a:lnTo>
                    <a:pt x="693" y="298"/>
                  </a:lnTo>
                  <a:lnTo>
                    <a:pt x="693" y="298"/>
                  </a:lnTo>
                  <a:lnTo>
                    <a:pt x="693" y="298"/>
                  </a:lnTo>
                  <a:lnTo>
                    <a:pt x="693" y="298"/>
                  </a:lnTo>
                  <a:lnTo>
                    <a:pt x="693" y="300"/>
                  </a:lnTo>
                  <a:lnTo>
                    <a:pt x="693" y="303"/>
                  </a:lnTo>
                  <a:lnTo>
                    <a:pt x="693" y="303"/>
                  </a:lnTo>
                  <a:lnTo>
                    <a:pt x="693" y="305"/>
                  </a:lnTo>
                  <a:lnTo>
                    <a:pt x="693" y="307"/>
                  </a:lnTo>
                  <a:lnTo>
                    <a:pt x="693" y="310"/>
                  </a:lnTo>
                  <a:lnTo>
                    <a:pt x="693" y="310"/>
                  </a:lnTo>
                  <a:lnTo>
                    <a:pt x="693" y="310"/>
                  </a:lnTo>
                  <a:lnTo>
                    <a:pt x="693" y="310"/>
                  </a:lnTo>
                  <a:lnTo>
                    <a:pt x="693" y="312"/>
                  </a:lnTo>
                  <a:lnTo>
                    <a:pt x="693" y="312"/>
                  </a:lnTo>
                  <a:lnTo>
                    <a:pt x="693" y="312"/>
                  </a:lnTo>
                  <a:lnTo>
                    <a:pt x="690" y="312"/>
                  </a:lnTo>
                  <a:lnTo>
                    <a:pt x="690" y="314"/>
                  </a:lnTo>
                  <a:lnTo>
                    <a:pt x="690" y="314"/>
                  </a:lnTo>
                  <a:lnTo>
                    <a:pt x="690" y="314"/>
                  </a:lnTo>
                  <a:lnTo>
                    <a:pt x="690" y="314"/>
                  </a:lnTo>
                  <a:lnTo>
                    <a:pt x="690" y="317"/>
                  </a:lnTo>
                  <a:lnTo>
                    <a:pt x="690" y="317"/>
                  </a:lnTo>
                  <a:lnTo>
                    <a:pt x="690" y="317"/>
                  </a:lnTo>
                  <a:lnTo>
                    <a:pt x="690" y="319"/>
                  </a:lnTo>
                  <a:lnTo>
                    <a:pt x="690" y="322"/>
                  </a:lnTo>
                  <a:lnTo>
                    <a:pt x="693" y="324"/>
                  </a:lnTo>
                  <a:lnTo>
                    <a:pt x="695" y="333"/>
                  </a:lnTo>
                  <a:lnTo>
                    <a:pt x="700" y="33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51" name="Freeform 51"/>
            <p:cNvSpPr>
              <a:spLocks noEditPoints="1"/>
            </p:cNvSpPr>
            <p:nvPr/>
          </p:nvSpPr>
          <p:spPr bwMode="auto">
            <a:xfrm>
              <a:off x="3972365" y="1794090"/>
              <a:ext cx="614236" cy="566295"/>
            </a:xfrm>
            <a:custGeom>
              <a:avLst/>
              <a:gdLst>
                <a:gd name="T0" fmla="*/ 267 w 709"/>
                <a:gd name="T1" fmla="*/ 555 h 652"/>
                <a:gd name="T2" fmla="*/ 250 w 709"/>
                <a:gd name="T3" fmla="*/ 560 h 652"/>
                <a:gd name="T4" fmla="*/ 366 w 709"/>
                <a:gd name="T5" fmla="*/ 591 h 652"/>
                <a:gd name="T6" fmla="*/ 402 w 709"/>
                <a:gd name="T7" fmla="*/ 584 h 652"/>
                <a:gd name="T8" fmla="*/ 707 w 709"/>
                <a:gd name="T9" fmla="*/ 295 h 652"/>
                <a:gd name="T10" fmla="*/ 671 w 709"/>
                <a:gd name="T11" fmla="*/ 234 h 652"/>
                <a:gd name="T12" fmla="*/ 652 w 709"/>
                <a:gd name="T13" fmla="*/ 198 h 652"/>
                <a:gd name="T14" fmla="*/ 669 w 709"/>
                <a:gd name="T15" fmla="*/ 170 h 652"/>
                <a:gd name="T16" fmla="*/ 650 w 709"/>
                <a:gd name="T17" fmla="*/ 153 h 652"/>
                <a:gd name="T18" fmla="*/ 629 w 709"/>
                <a:gd name="T19" fmla="*/ 116 h 652"/>
                <a:gd name="T20" fmla="*/ 615 w 709"/>
                <a:gd name="T21" fmla="*/ 94 h 652"/>
                <a:gd name="T22" fmla="*/ 603 w 709"/>
                <a:gd name="T23" fmla="*/ 45 h 652"/>
                <a:gd name="T24" fmla="*/ 555 w 709"/>
                <a:gd name="T25" fmla="*/ 73 h 652"/>
                <a:gd name="T26" fmla="*/ 544 w 709"/>
                <a:gd name="T27" fmla="*/ 40 h 652"/>
                <a:gd name="T28" fmla="*/ 506 w 709"/>
                <a:gd name="T29" fmla="*/ 14 h 652"/>
                <a:gd name="T30" fmla="*/ 482 w 709"/>
                <a:gd name="T31" fmla="*/ 28 h 652"/>
                <a:gd name="T32" fmla="*/ 451 w 709"/>
                <a:gd name="T33" fmla="*/ 63 h 652"/>
                <a:gd name="T34" fmla="*/ 371 w 709"/>
                <a:gd name="T35" fmla="*/ 92 h 652"/>
                <a:gd name="T36" fmla="*/ 347 w 709"/>
                <a:gd name="T37" fmla="*/ 120 h 652"/>
                <a:gd name="T38" fmla="*/ 293 w 709"/>
                <a:gd name="T39" fmla="*/ 142 h 652"/>
                <a:gd name="T40" fmla="*/ 262 w 709"/>
                <a:gd name="T41" fmla="*/ 137 h 652"/>
                <a:gd name="T42" fmla="*/ 168 w 709"/>
                <a:gd name="T43" fmla="*/ 191 h 652"/>
                <a:gd name="T44" fmla="*/ 130 w 709"/>
                <a:gd name="T45" fmla="*/ 248 h 652"/>
                <a:gd name="T46" fmla="*/ 116 w 709"/>
                <a:gd name="T47" fmla="*/ 215 h 652"/>
                <a:gd name="T48" fmla="*/ 99 w 709"/>
                <a:gd name="T49" fmla="*/ 182 h 652"/>
                <a:gd name="T50" fmla="*/ 68 w 709"/>
                <a:gd name="T51" fmla="*/ 158 h 652"/>
                <a:gd name="T52" fmla="*/ 42 w 709"/>
                <a:gd name="T53" fmla="*/ 179 h 652"/>
                <a:gd name="T54" fmla="*/ 49 w 709"/>
                <a:gd name="T55" fmla="*/ 212 h 652"/>
                <a:gd name="T56" fmla="*/ 47 w 709"/>
                <a:gd name="T57" fmla="*/ 243 h 652"/>
                <a:gd name="T58" fmla="*/ 31 w 709"/>
                <a:gd name="T59" fmla="*/ 321 h 652"/>
                <a:gd name="T60" fmla="*/ 12 w 709"/>
                <a:gd name="T61" fmla="*/ 350 h 652"/>
                <a:gd name="T62" fmla="*/ 33 w 709"/>
                <a:gd name="T63" fmla="*/ 385 h 652"/>
                <a:gd name="T64" fmla="*/ 75 w 709"/>
                <a:gd name="T65" fmla="*/ 414 h 652"/>
                <a:gd name="T66" fmla="*/ 83 w 709"/>
                <a:gd name="T67" fmla="*/ 451 h 652"/>
                <a:gd name="T68" fmla="*/ 101 w 709"/>
                <a:gd name="T69" fmla="*/ 480 h 652"/>
                <a:gd name="T70" fmla="*/ 170 w 709"/>
                <a:gd name="T71" fmla="*/ 442 h 652"/>
                <a:gd name="T72" fmla="*/ 201 w 709"/>
                <a:gd name="T73" fmla="*/ 399 h 652"/>
                <a:gd name="T74" fmla="*/ 220 w 709"/>
                <a:gd name="T75" fmla="*/ 369 h 652"/>
                <a:gd name="T76" fmla="*/ 250 w 709"/>
                <a:gd name="T77" fmla="*/ 357 h 652"/>
                <a:gd name="T78" fmla="*/ 310 w 709"/>
                <a:gd name="T79" fmla="*/ 343 h 652"/>
                <a:gd name="T80" fmla="*/ 357 w 709"/>
                <a:gd name="T81" fmla="*/ 409 h 652"/>
                <a:gd name="T82" fmla="*/ 319 w 709"/>
                <a:gd name="T83" fmla="*/ 466 h 652"/>
                <a:gd name="T84" fmla="*/ 272 w 709"/>
                <a:gd name="T85" fmla="*/ 506 h 652"/>
                <a:gd name="T86" fmla="*/ 279 w 709"/>
                <a:gd name="T87" fmla="*/ 529 h 652"/>
                <a:gd name="T88" fmla="*/ 267 w 709"/>
                <a:gd name="T89" fmla="*/ 546 h 652"/>
                <a:gd name="T90" fmla="*/ 300 w 709"/>
                <a:gd name="T91" fmla="*/ 574 h 652"/>
                <a:gd name="T92" fmla="*/ 272 w 709"/>
                <a:gd name="T93" fmla="*/ 612 h 652"/>
                <a:gd name="T94" fmla="*/ 234 w 709"/>
                <a:gd name="T95" fmla="*/ 629 h 652"/>
                <a:gd name="T96" fmla="*/ 276 w 709"/>
                <a:gd name="T97" fmla="*/ 641 h 652"/>
                <a:gd name="T98" fmla="*/ 295 w 709"/>
                <a:gd name="T99" fmla="*/ 612 h 652"/>
                <a:gd name="T100" fmla="*/ 321 w 709"/>
                <a:gd name="T101" fmla="*/ 608 h 652"/>
                <a:gd name="T102" fmla="*/ 354 w 709"/>
                <a:gd name="T103" fmla="*/ 570 h 652"/>
                <a:gd name="T104" fmla="*/ 388 w 709"/>
                <a:gd name="T105" fmla="*/ 546 h 652"/>
                <a:gd name="T106" fmla="*/ 433 w 709"/>
                <a:gd name="T107" fmla="*/ 518 h 652"/>
                <a:gd name="T108" fmla="*/ 456 w 709"/>
                <a:gd name="T109" fmla="*/ 501 h 652"/>
                <a:gd name="T110" fmla="*/ 482 w 709"/>
                <a:gd name="T111" fmla="*/ 503 h 652"/>
                <a:gd name="T112" fmla="*/ 525 w 709"/>
                <a:gd name="T113" fmla="*/ 494 h 652"/>
                <a:gd name="T114" fmla="*/ 572 w 709"/>
                <a:gd name="T115" fmla="*/ 468 h 652"/>
                <a:gd name="T116" fmla="*/ 624 w 709"/>
                <a:gd name="T117" fmla="*/ 402 h 652"/>
                <a:gd name="T118" fmla="*/ 660 w 709"/>
                <a:gd name="T119" fmla="*/ 380 h 652"/>
                <a:gd name="T120" fmla="*/ 688 w 709"/>
                <a:gd name="T121" fmla="*/ 364 h 652"/>
                <a:gd name="T122" fmla="*/ 693 w 709"/>
                <a:gd name="T123" fmla="*/ 336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9" h="652">
                  <a:moveTo>
                    <a:pt x="454" y="598"/>
                  </a:moveTo>
                  <a:lnTo>
                    <a:pt x="454" y="598"/>
                  </a:lnTo>
                  <a:lnTo>
                    <a:pt x="456" y="600"/>
                  </a:lnTo>
                  <a:lnTo>
                    <a:pt x="456" y="603"/>
                  </a:lnTo>
                  <a:lnTo>
                    <a:pt x="454" y="603"/>
                  </a:lnTo>
                  <a:lnTo>
                    <a:pt x="454" y="605"/>
                  </a:lnTo>
                  <a:lnTo>
                    <a:pt x="451" y="605"/>
                  </a:lnTo>
                  <a:lnTo>
                    <a:pt x="451" y="605"/>
                  </a:lnTo>
                  <a:lnTo>
                    <a:pt x="451" y="603"/>
                  </a:lnTo>
                  <a:lnTo>
                    <a:pt x="451" y="603"/>
                  </a:lnTo>
                  <a:lnTo>
                    <a:pt x="451" y="600"/>
                  </a:lnTo>
                  <a:lnTo>
                    <a:pt x="451" y="600"/>
                  </a:lnTo>
                  <a:lnTo>
                    <a:pt x="451" y="600"/>
                  </a:lnTo>
                  <a:lnTo>
                    <a:pt x="451" y="600"/>
                  </a:lnTo>
                  <a:lnTo>
                    <a:pt x="451" y="600"/>
                  </a:lnTo>
                  <a:lnTo>
                    <a:pt x="449" y="600"/>
                  </a:lnTo>
                  <a:lnTo>
                    <a:pt x="449" y="598"/>
                  </a:lnTo>
                  <a:lnTo>
                    <a:pt x="451" y="598"/>
                  </a:lnTo>
                  <a:lnTo>
                    <a:pt x="454" y="598"/>
                  </a:lnTo>
                  <a:lnTo>
                    <a:pt x="454" y="598"/>
                  </a:lnTo>
                  <a:lnTo>
                    <a:pt x="454" y="598"/>
                  </a:lnTo>
                  <a:close/>
                  <a:moveTo>
                    <a:pt x="269" y="560"/>
                  </a:moveTo>
                  <a:lnTo>
                    <a:pt x="269" y="560"/>
                  </a:lnTo>
                  <a:lnTo>
                    <a:pt x="269" y="560"/>
                  </a:lnTo>
                  <a:lnTo>
                    <a:pt x="269" y="558"/>
                  </a:lnTo>
                  <a:lnTo>
                    <a:pt x="269" y="560"/>
                  </a:lnTo>
                  <a:close/>
                  <a:moveTo>
                    <a:pt x="267" y="555"/>
                  </a:moveTo>
                  <a:lnTo>
                    <a:pt x="267" y="555"/>
                  </a:lnTo>
                  <a:lnTo>
                    <a:pt x="267" y="555"/>
                  </a:lnTo>
                  <a:lnTo>
                    <a:pt x="267" y="555"/>
                  </a:lnTo>
                  <a:lnTo>
                    <a:pt x="269" y="558"/>
                  </a:lnTo>
                  <a:lnTo>
                    <a:pt x="269" y="558"/>
                  </a:lnTo>
                  <a:lnTo>
                    <a:pt x="269" y="560"/>
                  </a:lnTo>
                  <a:lnTo>
                    <a:pt x="269" y="563"/>
                  </a:lnTo>
                  <a:lnTo>
                    <a:pt x="267" y="565"/>
                  </a:lnTo>
                  <a:lnTo>
                    <a:pt x="265" y="565"/>
                  </a:lnTo>
                  <a:lnTo>
                    <a:pt x="260" y="565"/>
                  </a:lnTo>
                  <a:lnTo>
                    <a:pt x="260" y="565"/>
                  </a:lnTo>
                  <a:lnTo>
                    <a:pt x="258" y="563"/>
                  </a:lnTo>
                  <a:lnTo>
                    <a:pt x="260" y="560"/>
                  </a:lnTo>
                  <a:lnTo>
                    <a:pt x="262" y="558"/>
                  </a:lnTo>
                  <a:lnTo>
                    <a:pt x="262" y="558"/>
                  </a:lnTo>
                  <a:lnTo>
                    <a:pt x="262" y="555"/>
                  </a:lnTo>
                  <a:lnTo>
                    <a:pt x="262" y="555"/>
                  </a:lnTo>
                  <a:lnTo>
                    <a:pt x="262" y="555"/>
                  </a:lnTo>
                  <a:lnTo>
                    <a:pt x="260" y="555"/>
                  </a:lnTo>
                  <a:lnTo>
                    <a:pt x="260" y="555"/>
                  </a:lnTo>
                  <a:lnTo>
                    <a:pt x="258" y="558"/>
                  </a:lnTo>
                  <a:lnTo>
                    <a:pt x="255" y="560"/>
                  </a:lnTo>
                  <a:lnTo>
                    <a:pt x="255" y="563"/>
                  </a:lnTo>
                  <a:lnTo>
                    <a:pt x="253" y="563"/>
                  </a:lnTo>
                  <a:lnTo>
                    <a:pt x="250" y="563"/>
                  </a:lnTo>
                  <a:lnTo>
                    <a:pt x="250" y="563"/>
                  </a:lnTo>
                  <a:lnTo>
                    <a:pt x="250" y="560"/>
                  </a:lnTo>
                  <a:lnTo>
                    <a:pt x="250" y="560"/>
                  </a:lnTo>
                  <a:lnTo>
                    <a:pt x="250" y="558"/>
                  </a:lnTo>
                  <a:lnTo>
                    <a:pt x="250" y="555"/>
                  </a:lnTo>
                  <a:lnTo>
                    <a:pt x="255" y="555"/>
                  </a:lnTo>
                  <a:lnTo>
                    <a:pt x="255" y="555"/>
                  </a:lnTo>
                  <a:lnTo>
                    <a:pt x="255" y="553"/>
                  </a:lnTo>
                  <a:lnTo>
                    <a:pt x="258" y="553"/>
                  </a:lnTo>
                  <a:lnTo>
                    <a:pt x="258" y="553"/>
                  </a:lnTo>
                  <a:lnTo>
                    <a:pt x="258" y="551"/>
                  </a:lnTo>
                  <a:lnTo>
                    <a:pt x="258" y="551"/>
                  </a:lnTo>
                  <a:lnTo>
                    <a:pt x="260" y="551"/>
                  </a:lnTo>
                  <a:lnTo>
                    <a:pt x="260" y="548"/>
                  </a:lnTo>
                  <a:lnTo>
                    <a:pt x="265" y="551"/>
                  </a:lnTo>
                  <a:lnTo>
                    <a:pt x="267" y="551"/>
                  </a:lnTo>
                  <a:lnTo>
                    <a:pt x="267" y="551"/>
                  </a:lnTo>
                  <a:lnTo>
                    <a:pt x="269" y="553"/>
                  </a:lnTo>
                  <a:lnTo>
                    <a:pt x="272" y="553"/>
                  </a:lnTo>
                  <a:lnTo>
                    <a:pt x="269" y="555"/>
                  </a:lnTo>
                  <a:lnTo>
                    <a:pt x="267" y="555"/>
                  </a:lnTo>
                  <a:close/>
                  <a:moveTo>
                    <a:pt x="371" y="586"/>
                  </a:moveTo>
                  <a:lnTo>
                    <a:pt x="371" y="586"/>
                  </a:lnTo>
                  <a:lnTo>
                    <a:pt x="371" y="586"/>
                  </a:lnTo>
                  <a:lnTo>
                    <a:pt x="371" y="591"/>
                  </a:lnTo>
                  <a:lnTo>
                    <a:pt x="371" y="591"/>
                  </a:lnTo>
                  <a:lnTo>
                    <a:pt x="371" y="591"/>
                  </a:lnTo>
                  <a:lnTo>
                    <a:pt x="369" y="591"/>
                  </a:lnTo>
                  <a:lnTo>
                    <a:pt x="366" y="591"/>
                  </a:lnTo>
                  <a:lnTo>
                    <a:pt x="364" y="593"/>
                  </a:lnTo>
                  <a:lnTo>
                    <a:pt x="364" y="591"/>
                  </a:lnTo>
                  <a:lnTo>
                    <a:pt x="364" y="589"/>
                  </a:lnTo>
                  <a:lnTo>
                    <a:pt x="366" y="586"/>
                  </a:lnTo>
                  <a:lnTo>
                    <a:pt x="369" y="584"/>
                  </a:lnTo>
                  <a:lnTo>
                    <a:pt x="371" y="584"/>
                  </a:lnTo>
                  <a:lnTo>
                    <a:pt x="371" y="584"/>
                  </a:lnTo>
                  <a:lnTo>
                    <a:pt x="371" y="586"/>
                  </a:lnTo>
                  <a:close/>
                  <a:moveTo>
                    <a:pt x="397" y="577"/>
                  </a:moveTo>
                  <a:lnTo>
                    <a:pt x="397" y="577"/>
                  </a:lnTo>
                  <a:lnTo>
                    <a:pt x="390" y="577"/>
                  </a:lnTo>
                  <a:lnTo>
                    <a:pt x="385" y="574"/>
                  </a:lnTo>
                  <a:lnTo>
                    <a:pt x="383" y="572"/>
                  </a:lnTo>
                  <a:lnTo>
                    <a:pt x="385" y="572"/>
                  </a:lnTo>
                  <a:lnTo>
                    <a:pt x="385" y="572"/>
                  </a:lnTo>
                  <a:lnTo>
                    <a:pt x="390" y="572"/>
                  </a:lnTo>
                  <a:lnTo>
                    <a:pt x="397" y="574"/>
                  </a:lnTo>
                  <a:lnTo>
                    <a:pt x="399" y="574"/>
                  </a:lnTo>
                  <a:lnTo>
                    <a:pt x="402" y="577"/>
                  </a:lnTo>
                  <a:lnTo>
                    <a:pt x="397" y="577"/>
                  </a:lnTo>
                  <a:close/>
                  <a:moveTo>
                    <a:pt x="404" y="579"/>
                  </a:moveTo>
                  <a:lnTo>
                    <a:pt x="404" y="579"/>
                  </a:lnTo>
                  <a:lnTo>
                    <a:pt x="407" y="579"/>
                  </a:lnTo>
                  <a:lnTo>
                    <a:pt x="407" y="582"/>
                  </a:lnTo>
                  <a:lnTo>
                    <a:pt x="407" y="584"/>
                  </a:lnTo>
                  <a:lnTo>
                    <a:pt x="402" y="586"/>
                  </a:lnTo>
                  <a:lnTo>
                    <a:pt x="402" y="584"/>
                  </a:lnTo>
                  <a:lnTo>
                    <a:pt x="402" y="584"/>
                  </a:lnTo>
                  <a:lnTo>
                    <a:pt x="402" y="582"/>
                  </a:lnTo>
                  <a:lnTo>
                    <a:pt x="402" y="582"/>
                  </a:lnTo>
                  <a:lnTo>
                    <a:pt x="402" y="582"/>
                  </a:lnTo>
                  <a:lnTo>
                    <a:pt x="397" y="582"/>
                  </a:lnTo>
                  <a:lnTo>
                    <a:pt x="397" y="579"/>
                  </a:lnTo>
                  <a:lnTo>
                    <a:pt x="399" y="579"/>
                  </a:lnTo>
                  <a:lnTo>
                    <a:pt x="404" y="579"/>
                  </a:lnTo>
                  <a:close/>
                  <a:moveTo>
                    <a:pt x="435" y="537"/>
                  </a:moveTo>
                  <a:lnTo>
                    <a:pt x="435" y="537"/>
                  </a:lnTo>
                  <a:lnTo>
                    <a:pt x="437" y="539"/>
                  </a:lnTo>
                  <a:lnTo>
                    <a:pt x="437" y="541"/>
                  </a:lnTo>
                  <a:lnTo>
                    <a:pt x="433" y="544"/>
                  </a:lnTo>
                  <a:lnTo>
                    <a:pt x="430" y="544"/>
                  </a:lnTo>
                  <a:lnTo>
                    <a:pt x="430" y="541"/>
                  </a:lnTo>
                  <a:lnTo>
                    <a:pt x="430" y="537"/>
                  </a:lnTo>
                  <a:lnTo>
                    <a:pt x="433" y="537"/>
                  </a:lnTo>
                  <a:lnTo>
                    <a:pt x="435" y="537"/>
                  </a:lnTo>
                  <a:close/>
                  <a:moveTo>
                    <a:pt x="709" y="302"/>
                  </a:moveTo>
                  <a:lnTo>
                    <a:pt x="709" y="302"/>
                  </a:lnTo>
                  <a:lnTo>
                    <a:pt x="707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4" y="298"/>
                  </a:lnTo>
                  <a:lnTo>
                    <a:pt x="707" y="298"/>
                  </a:lnTo>
                  <a:lnTo>
                    <a:pt x="707" y="295"/>
                  </a:lnTo>
                  <a:lnTo>
                    <a:pt x="707" y="295"/>
                  </a:lnTo>
                  <a:lnTo>
                    <a:pt x="704" y="293"/>
                  </a:lnTo>
                  <a:lnTo>
                    <a:pt x="704" y="293"/>
                  </a:lnTo>
                  <a:lnTo>
                    <a:pt x="704" y="291"/>
                  </a:lnTo>
                  <a:lnTo>
                    <a:pt x="704" y="291"/>
                  </a:lnTo>
                  <a:lnTo>
                    <a:pt x="702" y="291"/>
                  </a:lnTo>
                  <a:lnTo>
                    <a:pt x="702" y="291"/>
                  </a:lnTo>
                  <a:lnTo>
                    <a:pt x="700" y="291"/>
                  </a:lnTo>
                  <a:lnTo>
                    <a:pt x="700" y="291"/>
                  </a:lnTo>
                  <a:lnTo>
                    <a:pt x="697" y="288"/>
                  </a:lnTo>
                  <a:lnTo>
                    <a:pt x="695" y="286"/>
                  </a:lnTo>
                  <a:lnTo>
                    <a:pt x="695" y="286"/>
                  </a:lnTo>
                  <a:lnTo>
                    <a:pt x="695" y="283"/>
                  </a:lnTo>
                  <a:lnTo>
                    <a:pt x="695" y="283"/>
                  </a:lnTo>
                  <a:lnTo>
                    <a:pt x="695" y="281"/>
                  </a:lnTo>
                  <a:lnTo>
                    <a:pt x="695" y="281"/>
                  </a:lnTo>
                  <a:lnTo>
                    <a:pt x="693" y="279"/>
                  </a:lnTo>
                  <a:lnTo>
                    <a:pt x="693" y="279"/>
                  </a:lnTo>
                  <a:lnTo>
                    <a:pt x="688" y="274"/>
                  </a:lnTo>
                  <a:lnTo>
                    <a:pt x="686" y="272"/>
                  </a:lnTo>
                  <a:lnTo>
                    <a:pt x="686" y="269"/>
                  </a:lnTo>
                  <a:lnTo>
                    <a:pt x="674" y="248"/>
                  </a:lnTo>
                  <a:lnTo>
                    <a:pt x="674" y="246"/>
                  </a:lnTo>
                  <a:lnTo>
                    <a:pt x="671" y="243"/>
                  </a:lnTo>
                  <a:lnTo>
                    <a:pt x="671" y="236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71" y="234"/>
                  </a:lnTo>
                  <a:lnTo>
                    <a:pt x="669" y="234"/>
                  </a:lnTo>
                  <a:lnTo>
                    <a:pt x="669" y="234"/>
                  </a:lnTo>
                  <a:lnTo>
                    <a:pt x="664" y="236"/>
                  </a:lnTo>
                  <a:lnTo>
                    <a:pt x="664" y="236"/>
                  </a:lnTo>
                  <a:lnTo>
                    <a:pt x="662" y="236"/>
                  </a:lnTo>
                  <a:lnTo>
                    <a:pt x="657" y="236"/>
                  </a:lnTo>
                  <a:lnTo>
                    <a:pt x="657" y="234"/>
                  </a:lnTo>
                  <a:lnTo>
                    <a:pt x="657" y="234"/>
                  </a:lnTo>
                  <a:lnTo>
                    <a:pt x="657" y="234"/>
                  </a:lnTo>
                  <a:lnTo>
                    <a:pt x="657" y="234"/>
                  </a:lnTo>
                  <a:lnTo>
                    <a:pt x="657" y="234"/>
                  </a:lnTo>
                  <a:lnTo>
                    <a:pt x="657" y="231"/>
                  </a:lnTo>
                  <a:lnTo>
                    <a:pt x="657" y="229"/>
                  </a:lnTo>
                  <a:lnTo>
                    <a:pt x="657" y="227"/>
                  </a:lnTo>
                  <a:lnTo>
                    <a:pt x="657" y="227"/>
                  </a:lnTo>
                  <a:lnTo>
                    <a:pt x="657" y="224"/>
                  </a:lnTo>
                  <a:lnTo>
                    <a:pt x="655" y="217"/>
                  </a:lnTo>
                  <a:lnTo>
                    <a:pt x="652" y="215"/>
                  </a:lnTo>
                  <a:lnTo>
                    <a:pt x="652" y="215"/>
                  </a:lnTo>
                  <a:lnTo>
                    <a:pt x="652" y="212"/>
                  </a:lnTo>
                  <a:lnTo>
                    <a:pt x="655" y="203"/>
                  </a:lnTo>
                  <a:lnTo>
                    <a:pt x="655" y="203"/>
                  </a:lnTo>
                  <a:lnTo>
                    <a:pt x="655" y="203"/>
                  </a:lnTo>
                  <a:lnTo>
                    <a:pt x="655" y="201"/>
                  </a:lnTo>
                  <a:lnTo>
                    <a:pt x="652" y="198"/>
                  </a:lnTo>
                  <a:lnTo>
                    <a:pt x="652" y="198"/>
                  </a:lnTo>
                  <a:lnTo>
                    <a:pt x="652" y="198"/>
                  </a:lnTo>
                  <a:lnTo>
                    <a:pt x="657" y="194"/>
                  </a:lnTo>
                  <a:lnTo>
                    <a:pt x="657" y="194"/>
                  </a:lnTo>
                  <a:lnTo>
                    <a:pt x="660" y="194"/>
                  </a:lnTo>
                  <a:lnTo>
                    <a:pt x="660" y="194"/>
                  </a:lnTo>
                  <a:lnTo>
                    <a:pt x="660" y="191"/>
                  </a:lnTo>
                  <a:lnTo>
                    <a:pt x="660" y="191"/>
                  </a:lnTo>
                  <a:lnTo>
                    <a:pt x="660" y="191"/>
                  </a:lnTo>
                  <a:lnTo>
                    <a:pt x="660" y="189"/>
                  </a:lnTo>
                  <a:lnTo>
                    <a:pt x="660" y="189"/>
                  </a:lnTo>
                  <a:lnTo>
                    <a:pt x="660" y="189"/>
                  </a:lnTo>
                  <a:lnTo>
                    <a:pt x="662" y="186"/>
                  </a:lnTo>
                  <a:lnTo>
                    <a:pt x="662" y="186"/>
                  </a:lnTo>
                  <a:lnTo>
                    <a:pt x="664" y="184"/>
                  </a:lnTo>
                  <a:lnTo>
                    <a:pt x="664" y="184"/>
                  </a:lnTo>
                  <a:lnTo>
                    <a:pt x="664" y="184"/>
                  </a:lnTo>
                  <a:lnTo>
                    <a:pt x="664" y="184"/>
                  </a:lnTo>
                  <a:lnTo>
                    <a:pt x="664" y="182"/>
                  </a:lnTo>
                  <a:lnTo>
                    <a:pt x="667" y="179"/>
                  </a:lnTo>
                  <a:lnTo>
                    <a:pt x="667" y="177"/>
                  </a:lnTo>
                  <a:lnTo>
                    <a:pt x="667" y="177"/>
                  </a:lnTo>
                  <a:lnTo>
                    <a:pt x="669" y="177"/>
                  </a:lnTo>
                  <a:lnTo>
                    <a:pt x="669" y="177"/>
                  </a:lnTo>
                  <a:lnTo>
                    <a:pt x="669" y="175"/>
                  </a:lnTo>
                  <a:lnTo>
                    <a:pt x="669" y="172"/>
                  </a:lnTo>
                  <a:lnTo>
                    <a:pt x="669" y="170"/>
                  </a:lnTo>
                  <a:lnTo>
                    <a:pt x="669" y="170"/>
                  </a:lnTo>
                  <a:lnTo>
                    <a:pt x="669" y="170"/>
                  </a:lnTo>
                  <a:lnTo>
                    <a:pt x="669" y="170"/>
                  </a:lnTo>
                  <a:lnTo>
                    <a:pt x="669" y="168"/>
                  </a:lnTo>
                  <a:lnTo>
                    <a:pt x="662" y="168"/>
                  </a:lnTo>
                  <a:lnTo>
                    <a:pt x="660" y="168"/>
                  </a:lnTo>
                  <a:lnTo>
                    <a:pt x="660" y="168"/>
                  </a:lnTo>
                  <a:lnTo>
                    <a:pt x="660" y="168"/>
                  </a:lnTo>
                  <a:lnTo>
                    <a:pt x="657" y="168"/>
                  </a:lnTo>
                  <a:lnTo>
                    <a:pt x="657" y="168"/>
                  </a:lnTo>
                  <a:lnTo>
                    <a:pt x="657" y="168"/>
                  </a:lnTo>
                  <a:lnTo>
                    <a:pt x="655" y="170"/>
                  </a:lnTo>
                  <a:lnTo>
                    <a:pt x="655" y="170"/>
                  </a:lnTo>
                  <a:lnTo>
                    <a:pt x="655" y="168"/>
                  </a:lnTo>
                  <a:lnTo>
                    <a:pt x="652" y="168"/>
                  </a:lnTo>
                  <a:lnTo>
                    <a:pt x="652" y="165"/>
                  </a:lnTo>
                  <a:lnTo>
                    <a:pt x="652" y="165"/>
                  </a:lnTo>
                  <a:lnTo>
                    <a:pt x="652" y="163"/>
                  </a:lnTo>
                  <a:lnTo>
                    <a:pt x="652" y="163"/>
                  </a:lnTo>
                  <a:lnTo>
                    <a:pt x="650" y="160"/>
                  </a:lnTo>
                  <a:lnTo>
                    <a:pt x="650" y="160"/>
                  </a:lnTo>
                  <a:lnTo>
                    <a:pt x="650" y="160"/>
                  </a:lnTo>
                  <a:lnTo>
                    <a:pt x="650" y="158"/>
                  </a:lnTo>
                  <a:lnTo>
                    <a:pt x="650" y="158"/>
                  </a:lnTo>
                  <a:lnTo>
                    <a:pt x="650" y="156"/>
                  </a:lnTo>
                  <a:lnTo>
                    <a:pt x="650" y="153"/>
                  </a:lnTo>
                  <a:lnTo>
                    <a:pt x="650" y="153"/>
                  </a:lnTo>
                  <a:lnTo>
                    <a:pt x="650" y="151"/>
                  </a:lnTo>
                  <a:lnTo>
                    <a:pt x="648" y="151"/>
                  </a:lnTo>
                  <a:lnTo>
                    <a:pt x="648" y="151"/>
                  </a:lnTo>
                  <a:lnTo>
                    <a:pt x="648" y="151"/>
                  </a:lnTo>
                  <a:lnTo>
                    <a:pt x="643" y="149"/>
                  </a:lnTo>
                  <a:lnTo>
                    <a:pt x="641" y="149"/>
                  </a:lnTo>
                  <a:lnTo>
                    <a:pt x="641" y="149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4"/>
                  </a:lnTo>
                  <a:lnTo>
                    <a:pt x="638" y="144"/>
                  </a:lnTo>
                  <a:lnTo>
                    <a:pt x="638" y="144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41" y="142"/>
                  </a:lnTo>
                  <a:lnTo>
                    <a:pt x="641" y="139"/>
                  </a:lnTo>
                  <a:lnTo>
                    <a:pt x="641" y="139"/>
                  </a:lnTo>
                  <a:lnTo>
                    <a:pt x="641" y="137"/>
                  </a:lnTo>
                  <a:lnTo>
                    <a:pt x="641" y="137"/>
                  </a:lnTo>
                  <a:lnTo>
                    <a:pt x="641" y="137"/>
                  </a:lnTo>
                  <a:lnTo>
                    <a:pt x="638" y="134"/>
                  </a:lnTo>
                  <a:lnTo>
                    <a:pt x="629" y="125"/>
                  </a:lnTo>
                  <a:lnTo>
                    <a:pt x="629" y="120"/>
                  </a:lnTo>
                  <a:lnTo>
                    <a:pt x="629" y="118"/>
                  </a:lnTo>
                  <a:lnTo>
                    <a:pt x="629" y="118"/>
                  </a:lnTo>
                  <a:lnTo>
                    <a:pt x="629" y="116"/>
                  </a:lnTo>
                  <a:lnTo>
                    <a:pt x="629" y="116"/>
                  </a:lnTo>
                  <a:lnTo>
                    <a:pt x="629" y="116"/>
                  </a:lnTo>
                  <a:lnTo>
                    <a:pt x="629" y="113"/>
                  </a:lnTo>
                  <a:lnTo>
                    <a:pt x="626" y="113"/>
                  </a:lnTo>
                  <a:lnTo>
                    <a:pt x="624" y="111"/>
                  </a:lnTo>
                  <a:lnTo>
                    <a:pt x="622" y="111"/>
                  </a:lnTo>
                  <a:lnTo>
                    <a:pt x="622" y="108"/>
                  </a:lnTo>
                  <a:lnTo>
                    <a:pt x="619" y="106"/>
                  </a:lnTo>
                  <a:lnTo>
                    <a:pt x="619" y="106"/>
                  </a:lnTo>
                  <a:lnTo>
                    <a:pt x="619" y="104"/>
                  </a:lnTo>
                  <a:lnTo>
                    <a:pt x="617" y="104"/>
                  </a:lnTo>
                  <a:lnTo>
                    <a:pt x="617" y="104"/>
                  </a:lnTo>
                  <a:lnTo>
                    <a:pt x="617" y="104"/>
                  </a:lnTo>
                  <a:lnTo>
                    <a:pt x="615" y="106"/>
                  </a:lnTo>
                  <a:lnTo>
                    <a:pt x="615" y="106"/>
                  </a:lnTo>
                  <a:lnTo>
                    <a:pt x="615" y="106"/>
                  </a:lnTo>
                  <a:lnTo>
                    <a:pt x="612" y="104"/>
                  </a:lnTo>
                  <a:lnTo>
                    <a:pt x="612" y="104"/>
                  </a:lnTo>
                  <a:lnTo>
                    <a:pt x="612" y="104"/>
                  </a:lnTo>
                  <a:lnTo>
                    <a:pt x="612" y="101"/>
                  </a:lnTo>
                  <a:lnTo>
                    <a:pt x="615" y="101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5" y="94"/>
                  </a:lnTo>
                  <a:lnTo>
                    <a:pt x="615" y="94"/>
                  </a:lnTo>
                  <a:lnTo>
                    <a:pt x="615" y="94"/>
                  </a:lnTo>
                  <a:lnTo>
                    <a:pt x="615" y="92"/>
                  </a:lnTo>
                  <a:lnTo>
                    <a:pt x="615" y="92"/>
                  </a:lnTo>
                  <a:lnTo>
                    <a:pt x="615" y="89"/>
                  </a:lnTo>
                  <a:lnTo>
                    <a:pt x="615" y="87"/>
                  </a:lnTo>
                  <a:lnTo>
                    <a:pt x="612" y="87"/>
                  </a:lnTo>
                  <a:lnTo>
                    <a:pt x="612" y="85"/>
                  </a:lnTo>
                  <a:lnTo>
                    <a:pt x="610" y="85"/>
                  </a:lnTo>
                  <a:lnTo>
                    <a:pt x="608" y="85"/>
                  </a:lnTo>
                  <a:lnTo>
                    <a:pt x="605" y="85"/>
                  </a:lnTo>
                  <a:lnTo>
                    <a:pt x="605" y="85"/>
                  </a:lnTo>
                  <a:lnTo>
                    <a:pt x="605" y="85"/>
                  </a:lnTo>
                  <a:lnTo>
                    <a:pt x="605" y="82"/>
                  </a:lnTo>
                  <a:lnTo>
                    <a:pt x="603" y="82"/>
                  </a:lnTo>
                  <a:lnTo>
                    <a:pt x="603" y="82"/>
                  </a:lnTo>
                  <a:lnTo>
                    <a:pt x="603" y="80"/>
                  </a:lnTo>
                  <a:lnTo>
                    <a:pt x="603" y="78"/>
                  </a:lnTo>
                  <a:lnTo>
                    <a:pt x="603" y="75"/>
                  </a:lnTo>
                  <a:lnTo>
                    <a:pt x="603" y="73"/>
                  </a:lnTo>
                  <a:lnTo>
                    <a:pt x="603" y="63"/>
                  </a:lnTo>
                  <a:lnTo>
                    <a:pt x="603" y="61"/>
                  </a:lnTo>
                  <a:lnTo>
                    <a:pt x="603" y="59"/>
                  </a:lnTo>
                  <a:lnTo>
                    <a:pt x="603" y="56"/>
                  </a:lnTo>
                  <a:lnTo>
                    <a:pt x="603" y="52"/>
                  </a:lnTo>
                  <a:lnTo>
                    <a:pt x="603" y="47"/>
                  </a:lnTo>
                  <a:lnTo>
                    <a:pt x="603" y="47"/>
                  </a:lnTo>
                  <a:lnTo>
                    <a:pt x="603" y="45"/>
                  </a:lnTo>
                  <a:lnTo>
                    <a:pt x="603" y="45"/>
                  </a:lnTo>
                  <a:lnTo>
                    <a:pt x="600" y="42"/>
                  </a:lnTo>
                  <a:lnTo>
                    <a:pt x="593" y="42"/>
                  </a:lnTo>
                  <a:lnTo>
                    <a:pt x="593" y="45"/>
                  </a:lnTo>
                  <a:lnTo>
                    <a:pt x="591" y="45"/>
                  </a:lnTo>
                  <a:lnTo>
                    <a:pt x="584" y="52"/>
                  </a:lnTo>
                  <a:lnTo>
                    <a:pt x="584" y="52"/>
                  </a:lnTo>
                  <a:lnTo>
                    <a:pt x="584" y="54"/>
                  </a:lnTo>
                  <a:lnTo>
                    <a:pt x="584" y="56"/>
                  </a:lnTo>
                  <a:lnTo>
                    <a:pt x="584" y="59"/>
                  </a:lnTo>
                  <a:lnTo>
                    <a:pt x="584" y="59"/>
                  </a:lnTo>
                  <a:lnTo>
                    <a:pt x="584" y="59"/>
                  </a:lnTo>
                  <a:lnTo>
                    <a:pt x="584" y="59"/>
                  </a:lnTo>
                  <a:lnTo>
                    <a:pt x="582" y="59"/>
                  </a:lnTo>
                  <a:lnTo>
                    <a:pt x="582" y="61"/>
                  </a:lnTo>
                  <a:lnTo>
                    <a:pt x="579" y="66"/>
                  </a:lnTo>
                  <a:lnTo>
                    <a:pt x="567" y="78"/>
                  </a:lnTo>
                  <a:lnTo>
                    <a:pt x="565" y="80"/>
                  </a:lnTo>
                  <a:lnTo>
                    <a:pt x="565" y="80"/>
                  </a:lnTo>
                  <a:lnTo>
                    <a:pt x="563" y="80"/>
                  </a:lnTo>
                  <a:lnTo>
                    <a:pt x="563" y="78"/>
                  </a:lnTo>
                  <a:lnTo>
                    <a:pt x="560" y="78"/>
                  </a:lnTo>
                  <a:lnTo>
                    <a:pt x="560" y="78"/>
                  </a:lnTo>
                  <a:lnTo>
                    <a:pt x="558" y="78"/>
                  </a:lnTo>
                  <a:lnTo>
                    <a:pt x="555" y="78"/>
                  </a:lnTo>
                  <a:lnTo>
                    <a:pt x="553" y="75"/>
                  </a:lnTo>
                  <a:lnTo>
                    <a:pt x="553" y="75"/>
                  </a:lnTo>
                  <a:lnTo>
                    <a:pt x="555" y="73"/>
                  </a:lnTo>
                  <a:lnTo>
                    <a:pt x="555" y="73"/>
                  </a:lnTo>
                  <a:lnTo>
                    <a:pt x="555" y="73"/>
                  </a:lnTo>
                  <a:lnTo>
                    <a:pt x="558" y="71"/>
                  </a:lnTo>
                  <a:lnTo>
                    <a:pt x="558" y="71"/>
                  </a:lnTo>
                  <a:lnTo>
                    <a:pt x="560" y="68"/>
                  </a:lnTo>
                  <a:lnTo>
                    <a:pt x="560" y="68"/>
                  </a:lnTo>
                  <a:lnTo>
                    <a:pt x="560" y="68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3"/>
                  </a:lnTo>
                  <a:lnTo>
                    <a:pt x="553" y="63"/>
                  </a:lnTo>
                  <a:lnTo>
                    <a:pt x="553" y="61"/>
                  </a:lnTo>
                  <a:lnTo>
                    <a:pt x="553" y="59"/>
                  </a:lnTo>
                  <a:lnTo>
                    <a:pt x="553" y="59"/>
                  </a:lnTo>
                  <a:lnTo>
                    <a:pt x="553" y="59"/>
                  </a:lnTo>
                  <a:lnTo>
                    <a:pt x="555" y="54"/>
                  </a:lnTo>
                  <a:lnTo>
                    <a:pt x="555" y="54"/>
                  </a:lnTo>
                  <a:lnTo>
                    <a:pt x="555" y="52"/>
                  </a:lnTo>
                  <a:lnTo>
                    <a:pt x="558" y="49"/>
                  </a:lnTo>
                  <a:lnTo>
                    <a:pt x="558" y="49"/>
                  </a:lnTo>
                  <a:lnTo>
                    <a:pt x="555" y="49"/>
                  </a:lnTo>
                  <a:lnTo>
                    <a:pt x="553" y="47"/>
                  </a:lnTo>
                  <a:lnTo>
                    <a:pt x="546" y="42"/>
                  </a:lnTo>
                  <a:lnTo>
                    <a:pt x="546" y="42"/>
                  </a:lnTo>
                  <a:lnTo>
                    <a:pt x="544" y="40"/>
                  </a:lnTo>
                  <a:lnTo>
                    <a:pt x="544" y="40"/>
                  </a:lnTo>
                  <a:lnTo>
                    <a:pt x="544" y="40"/>
                  </a:lnTo>
                  <a:lnTo>
                    <a:pt x="544" y="37"/>
                  </a:lnTo>
                  <a:lnTo>
                    <a:pt x="544" y="35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37" y="28"/>
                  </a:lnTo>
                  <a:lnTo>
                    <a:pt x="537" y="28"/>
                  </a:lnTo>
                  <a:lnTo>
                    <a:pt x="534" y="28"/>
                  </a:lnTo>
                  <a:lnTo>
                    <a:pt x="534" y="28"/>
                  </a:lnTo>
                  <a:lnTo>
                    <a:pt x="534" y="28"/>
                  </a:lnTo>
                  <a:lnTo>
                    <a:pt x="532" y="28"/>
                  </a:lnTo>
                  <a:lnTo>
                    <a:pt x="532" y="28"/>
                  </a:lnTo>
                  <a:lnTo>
                    <a:pt x="529" y="28"/>
                  </a:lnTo>
                  <a:lnTo>
                    <a:pt x="529" y="26"/>
                  </a:lnTo>
                  <a:lnTo>
                    <a:pt x="527" y="23"/>
                  </a:lnTo>
                  <a:lnTo>
                    <a:pt x="525" y="23"/>
                  </a:lnTo>
                  <a:lnTo>
                    <a:pt x="525" y="23"/>
                  </a:lnTo>
                  <a:lnTo>
                    <a:pt x="522" y="21"/>
                  </a:lnTo>
                  <a:lnTo>
                    <a:pt x="522" y="21"/>
                  </a:lnTo>
                  <a:lnTo>
                    <a:pt x="522" y="21"/>
                  </a:lnTo>
                  <a:lnTo>
                    <a:pt x="518" y="23"/>
                  </a:lnTo>
                  <a:lnTo>
                    <a:pt x="515" y="21"/>
                  </a:lnTo>
                  <a:lnTo>
                    <a:pt x="515" y="21"/>
                  </a:lnTo>
                  <a:lnTo>
                    <a:pt x="515" y="21"/>
                  </a:lnTo>
                  <a:lnTo>
                    <a:pt x="506" y="14"/>
                  </a:lnTo>
                  <a:lnTo>
                    <a:pt x="499" y="7"/>
                  </a:lnTo>
                  <a:lnTo>
                    <a:pt x="494" y="2"/>
                  </a:lnTo>
                  <a:lnTo>
                    <a:pt x="492" y="2"/>
                  </a:lnTo>
                  <a:lnTo>
                    <a:pt x="492" y="2"/>
                  </a:lnTo>
                  <a:lnTo>
                    <a:pt x="487" y="0"/>
                  </a:lnTo>
                  <a:lnTo>
                    <a:pt x="485" y="4"/>
                  </a:lnTo>
                  <a:lnTo>
                    <a:pt x="485" y="7"/>
                  </a:lnTo>
                  <a:lnTo>
                    <a:pt x="485" y="9"/>
                  </a:lnTo>
                  <a:lnTo>
                    <a:pt x="485" y="9"/>
                  </a:lnTo>
                  <a:lnTo>
                    <a:pt x="482" y="14"/>
                  </a:lnTo>
                  <a:lnTo>
                    <a:pt x="482" y="16"/>
                  </a:lnTo>
                  <a:lnTo>
                    <a:pt x="485" y="16"/>
                  </a:lnTo>
                  <a:lnTo>
                    <a:pt x="485" y="19"/>
                  </a:lnTo>
                  <a:lnTo>
                    <a:pt x="485" y="19"/>
                  </a:lnTo>
                  <a:lnTo>
                    <a:pt x="485" y="19"/>
                  </a:lnTo>
                  <a:lnTo>
                    <a:pt x="485" y="19"/>
                  </a:lnTo>
                  <a:lnTo>
                    <a:pt x="485" y="19"/>
                  </a:lnTo>
                  <a:lnTo>
                    <a:pt x="485" y="19"/>
                  </a:lnTo>
                  <a:lnTo>
                    <a:pt x="485" y="21"/>
                  </a:lnTo>
                  <a:lnTo>
                    <a:pt x="485" y="21"/>
                  </a:lnTo>
                  <a:lnTo>
                    <a:pt x="485" y="21"/>
                  </a:lnTo>
                  <a:lnTo>
                    <a:pt x="482" y="26"/>
                  </a:lnTo>
                  <a:lnTo>
                    <a:pt x="482" y="26"/>
                  </a:lnTo>
                  <a:lnTo>
                    <a:pt x="482" y="26"/>
                  </a:lnTo>
                  <a:lnTo>
                    <a:pt x="482" y="26"/>
                  </a:lnTo>
                  <a:lnTo>
                    <a:pt x="482" y="28"/>
                  </a:lnTo>
                  <a:lnTo>
                    <a:pt x="482" y="28"/>
                  </a:lnTo>
                  <a:lnTo>
                    <a:pt x="482" y="30"/>
                  </a:lnTo>
                  <a:lnTo>
                    <a:pt x="482" y="30"/>
                  </a:lnTo>
                  <a:lnTo>
                    <a:pt x="482" y="33"/>
                  </a:lnTo>
                  <a:lnTo>
                    <a:pt x="482" y="33"/>
                  </a:lnTo>
                  <a:lnTo>
                    <a:pt x="482" y="33"/>
                  </a:lnTo>
                  <a:lnTo>
                    <a:pt x="482" y="35"/>
                  </a:lnTo>
                  <a:lnTo>
                    <a:pt x="482" y="35"/>
                  </a:lnTo>
                  <a:lnTo>
                    <a:pt x="480" y="35"/>
                  </a:lnTo>
                  <a:lnTo>
                    <a:pt x="480" y="35"/>
                  </a:lnTo>
                  <a:lnTo>
                    <a:pt x="480" y="37"/>
                  </a:lnTo>
                  <a:lnTo>
                    <a:pt x="480" y="37"/>
                  </a:lnTo>
                  <a:lnTo>
                    <a:pt x="480" y="37"/>
                  </a:lnTo>
                  <a:lnTo>
                    <a:pt x="480" y="37"/>
                  </a:lnTo>
                  <a:lnTo>
                    <a:pt x="480" y="37"/>
                  </a:lnTo>
                  <a:lnTo>
                    <a:pt x="482" y="40"/>
                  </a:lnTo>
                  <a:lnTo>
                    <a:pt x="482" y="40"/>
                  </a:lnTo>
                  <a:lnTo>
                    <a:pt x="482" y="40"/>
                  </a:lnTo>
                  <a:lnTo>
                    <a:pt x="482" y="40"/>
                  </a:lnTo>
                  <a:lnTo>
                    <a:pt x="480" y="42"/>
                  </a:lnTo>
                  <a:lnTo>
                    <a:pt x="480" y="42"/>
                  </a:lnTo>
                  <a:lnTo>
                    <a:pt x="480" y="45"/>
                  </a:lnTo>
                  <a:lnTo>
                    <a:pt x="480" y="47"/>
                  </a:lnTo>
                  <a:lnTo>
                    <a:pt x="477" y="49"/>
                  </a:lnTo>
                  <a:lnTo>
                    <a:pt x="477" y="52"/>
                  </a:lnTo>
                  <a:lnTo>
                    <a:pt x="477" y="54"/>
                  </a:lnTo>
                  <a:lnTo>
                    <a:pt x="477" y="54"/>
                  </a:lnTo>
                  <a:lnTo>
                    <a:pt x="451" y="63"/>
                  </a:lnTo>
                  <a:lnTo>
                    <a:pt x="451" y="63"/>
                  </a:lnTo>
                  <a:lnTo>
                    <a:pt x="447" y="63"/>
                  </a:lnTo>
                  <a:lnTo>
                    <a:pt x="444" y="66"/>
                  </a:lnTo>
                  <a:lnTo>
                    <a:pt x="442" y="66"/>
                  </a:lnTo>
                  <a:lnTo>
                    <a:pt x="435" y="73"/>
                  </a:lnTo>
                  <a:lnTo>
                    <a:pt x="435" y="75"/>
                  </a:lnTo>
                  <a:lnTo>
                    <a:pt x="433" y="85"/>
                  </a:lnTo>
                  <a:lnTo>
                    <a:pt x="430" y="89"/>
                  </a:lnTo>
                  <a:lnTo>
                    <a:pt x="430" y="92"/>
                  </a:lnTo>
                  <a:lnTo>
                    <a:pt x="425" y="94"/>
                  </a:lnTo>
                  <a:lnTo>
                    <a:pt x="425" y="97"/>
                  </a:lnTo>
                  <a:lnTo>
                    <a:pt x="423" y="97"/>
                  </a:lnTo>
                  <a:lnTo>
                    <a:pt x="423" y="97"/>
                  </a:lnTo>
                  <a:lnTo>
                    <a:pt x="421" y="97"/>
                  </a:lnTo>
                  <a:lnTo>
                    <a:pt x="416" y="97"/>
                  </a:lnTo>
                  <a:lnTo>
                    <a:pt x="414" y="97"/>
                  </a:lnTo>
                  <a:lnTo>
                    <a:pt x="414" y="97"/>
                  </a:lnTo>
                  <a:lnTo>
                    <a:pt x="411" y="99"/>
                  </a:lnTo>
                  <a:lnTo>
                    <a:pt x="409" y="99"/>
                  </a:lnTo>
                  <a:lnTo>
                    <a:pt x="407" y="101"/>
                  </a:lnTo>
                  <a:lnTo>
                    <a:pt x="407" y="104"/>
                  </a:lnTo>
                  <a:lnTo>
                    <a:pt x="407" y="104"/>
                  </a:lnTo>
                  <a:lnTo>
                    <a:pt x="395" y="104"/>
                  </a:lnTo>
                  <a:lnTo>
                    <a:pt x="392" y="104"/>
                  </a:lnTo>
                  <a:lnTo>
                    <a:pt x="390" y="104"/>
                  </a:lnTo>
                  <a:lnTo>
                    <a:pt x="376" y="94"/>
                  </a:lnTo>
                  <a:lnTo>
                    <a:pt x="371" y="92"/>
                  </a:lnTo>
                  <a:lnTo>
                    <a:pt x="371" y="92"/>
                  </a:lnTo>
                  <a:lnTo>
                    <a:pt x="364" y="89"/>
                  </a:lnTo>
                  <a:lnTo>
                    <a:pt x="357" y="89"/>
                  </a:lnTo>
                  <a:lnTo>
                    <a:pt x="357" y="89"/>
                  </a:lnTo>
                  <a:lnTo>
                    <a:pt x="354" y="89"/>
                  </a:lnTo>
                  <a:lnTo>
                    <a:pt x="354" y="92"/>
                  </a:lnTo>
                  <a:lnTo>
                    <a:pt x="354" y="92"/>
                  </a:lnTo>
                  <a:lnTo>
                    <a:pt x="354" y="94"/>
                  </a:lnTo>
                  <a:lnTo>
                    <a:pt x="354" y="94"/>
                  </a:lnTo>
                  <a:lnTo>
                    <a:pt x="354" y="94"/>
                  </a:lnTo>
                  <a:lnTo>
                    <a:pt x="354" y="97"/>
                  </a:lnTo>
                  <a:lnTo>
                    <a:pt x="354" y="97"/>
                  </a:lnTo>
                  <a:lnTo>
                    <a:pt x="354" y="99"/>
                  </a:lnTo>
                  <a:lnTo>
                    <a:pt x="357" y="101"/>
                  </a:lnTo>
                  <a:lnTo>
                    <a:pt x="362" y="108"/>
                  </a:lnTo>
                  <a:lnTo>
                    <a:pt x="362" y="108"/>
                  </a:lnTo>
                  <a:lnTo>
                    <a:pt x="362" y="108"/>
                  </a:lnTo>
                  <a:lnTo>
                    <a:pt x="362" y="111"/>
                  </a:lnTo>
                  <a:lnTo>
                    <a:pt x="362" y="111"/>
                  </a:lnTo>
                  <a:lnTo>
                    <a:pt x="362" y="111"/>
                  </a:lnTo>
                  <a:lnTo>
                    <a:pt x="362" y="113"/>
                  </a:lnTo>
                  <a:lnTo>
                    <a:pt x="362" y="113"/>
                  </a:lnTo>
                  <a:lnTo>
                    <a:pt x="362" y="113"/>
                  </a:lnTo>
                  <a:lnTo>
                    <a:pt x="359" y="116"/>
                  </a:lnTo>
                  <a:lnTo>
                    <a:pt x="359" y="116"/>
                  </a:lnTo>
                  <a:lnTo>
                    <a:pt x="359" y="116"/>
                  </a:lnTo>
                  <a:lnTo>
                    <a:pt x="347" y="120"/>
                  </a:lnTo>
                  <a:lnTo>
                    <a:pt x="347" y="120"/>
                  </a:lnTo>
                  <a:lnTo>
                    <a:pt x="347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38" y="113"/>
                  </a:lnTo>
                  <a:lnTo>
                    <a:pt x="336" y="113"/>
                  </a:lnTo>
                  <a:lnTo>
                    <a:pt x="336" y="113"/>
                  </a:lnTo>
                  <a:lnTo>
                    <a:pt x="331" y="113"/>
                  </a:lnTo>
                  <a:lnTo>
                    <a:pt x="331" y="111"/>
                  </a:lnTo>
                  <a:lnTo>
                    <a:pt x="324" y="108"/>
                  </a:lnTo>
                  <a:lnTo>
                    <a:pt x="324" y="108"/>
                  </a:lnTo>
                  <a:lnTo>
                    <a:pt x="321" y="108"/>
                  </a:lnTo>
                  <a:lnTo>
                    <a:pt x="314" y="113"/>
                  </a:lnTo>
                  <a:lnTo>
                    <a:pt x="312" y="113"/>
                  </a:lnTo>
                  <a:lnTo>
                    <a:pt x="312" y="116"/>
                  </a:lnTo>
                  <a:lnTo>
                    <a:pt x="312" y="116"/>
                  </a:lnTo>
                  <a:lnTo>
                    <a:pt x="310" y="118"/>
                  </a:lnTo>
                  <a:lnTo>
                    <a:pt x="310" y="118"/>
                  </a:lnTo>
                  <a:lnTo>
                    <a:pt x="310" y="123"/>
                  </a:lnTo>
                  <a:lnTo>
                    <a:pt x="310" y="123"/>
                  </a:lnTo>
                  <a:lnTo>
                    <a:pt x="310" y="125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2"/>
                  </a:lnTo>
                  <a:lnTo>
                    <a:pt x="307" y="134"/>
                  </a:lnTo>
                  <a:lnTo>
                    <a:pt x="295" y="142"/>
                  </a:lnTo>
                  <a:lnTo>
                    <a:pt x="293" y="142"/>
                  </a:lnTo>
                  <a:lnTo>
                    <a:pt x="293" y="144"/>
                  </a:lnTo>
                  <a:lnTo>
                    <a:pt x="293" y="144"/>
                  </a:lnTo>
                  <a:lnTo>
                    <a:pt x="291" y="144"/>
                  </a:lnTo>
                  <a:lnTo>
                    <a:pt x="288" y="146"/>
                  </a:lnTo>
                  <a:lnTo>
                    <a:pt x="286" y="146"/>
                  </a:lnTo>
                  <a:lnTo>
                    <a:pt x="284" y="146"/>
                  </a:lnTo>
                  <a:lnTo>
                    <a:pt x="284" y="146"/>
                  </a:lnTo>
                  <a:lnTo>
                    <a:pt x="281" y="146"/>
                  </a:lnTo>
                  <a:lnTo>
                    <a:pt x="281" y="146"/>
                  </a:lnTo>
                  <a:lnTo>
                    <a:pt x="281" y="144"/>
                  </a:lnTo>
                  <a:lnTo>
                    <a:pt x="279" y="144"/>
                  </a:lnTo>
                  <a:lnTo>
                    <a:pt x="276" y="139"/>
                  </a:lnTo>
                  <a:lnTo>
                    <a:pt x="276" y="139"/>
                  </a:lnTo>
                  <a:lnTo>
                    <a:pt x="276" y="137"/>
                  </a:lnTo>
                  <a:lnTo>
                    <a:pt x="276" y="137"/>
                  </a:lnTo>
                  <a:lnTo>
                    <a:pt x="276" y="137"/>
                  </a:lnTo>
                  <a:lnTo>
                    <a:pt x="276" y="137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67" y="137"/>
                  </a:lnTo>
                  <a:lnTo>
                    <a:pt x="267" y="137"/>
                  </a:lnTo>
                  <a:lnTo>
                    <a:pt x="267" y="137"/>
                  </a:lnTo>
                  <a:lnTo>
                    <a:pt x="265" y="137"/>
                  </a:lnTo>
                  <a:lnTo>
                    <a:pt x="265" y="137"/>
                  </a:lnTo>
                  <a:lnTo>
                    <a:pt x="262" y="137"/>
                  </a:lnTo>
                  <a:lnTo>
                    <a:pt x="260" y="137"/>
                  </a:lnTo>
                  <a:lnTo>
                    <a:pt x="258" y="139"/>
                  </a:lnTo>
                  <a:lnTo>
                    <a:pt x="258" y="139"/>
                  </a:lnTo>
                  <a:lnTo>
                    <a:pt x="255" y="139"/>
                  </a:lnTo>
                  <a:lnTo>
                    <a:pt x="222" y="172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5" y="172"/>
                  </a:lnTo>
                  <a:lnTo>
                    <a:pt x="215" y="172"/>
                  </a:lnTo>
                  <a:lnTo>
                    <a:pt x="215" y="170"/>
                  </a:lnTo>
                  <a:lnTo>
                    <a:pt x="213" y="170"/>
                  </a:lnTo>
                  <a:lnTo>
                    <a:pt x="213" y="168"/>
                  </a:lnTo>
                  <a:lnTo>
                    <a:pt x="210" y="168"/>
                  </a:lnTo>
                  <a:lnTo>
                    <a:pt x="203" y="172"/>
                  </a:lnTo>
                  <a:lnTo>
                    <a:pt x="191" y="177"/>
                  </a:lnTo>
                  <a:lnTo>
                    <a:pt x="191" y="179"/>
                  </a:lnTo>
                  <a:lnTo>
                    <a:pt x="189" y="182"/>
                  </a:lnTo>
                  <a:lnTo>
                    <a:pt x="184" y="186"/>
                  </a:lnTo>
                  <a:lnTo>
                    <a:pt x="182" y="186"/>
                  </a:lnTo>
                  <a:lnTo>
                    <a:pt x="182" y="186"/>
                  </a:lnTo>
                  <a:lnTo>
                    <a:pt x="170" y="189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89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68" y="191"/>
                  </a:lnTo>
                  <a:lnTo>
                    <a:pt x="168" y="194"/>
                  </a:lnTo>
                  <a:lnTo>
                    <a:pt x="168" y="194"/>
                  </a:lnTo>
                  <a:lnTo>
                    <a:pt x="168" y="196"/>
                  </a:lnTo>
                  <a:lnTo>
                    <a:pt x="168" y="196"/>
                  </a:lnTo>
                  <a:lnTo>
                    <a:pt x="168" y="196"/>
                  </a:lnTo>
                  <a:lnTo>
                    <a:pt x="168" y="198"/>
                  </a:lnTo>
                  <a:lnTo>
                    <a:pt x="168" y="198"/>
                  </a:lnTo>
                  <a:lnTo>
                    <a:pt x="165" y="203"/>
                  </a:lnTo>
                  <a:lnTo>
                    <a:pt x="165" y="205"/>
                  </a:lnTo>
                  <a:lnTo>
                    <a:pt x="165" y="205"/>
                  </a:lnTo>
                  <a:lnTo>
                    <a:pt x="163" y="208"/>
                  </a:lnTo>
                  <a:lnTo>
                    <a:pt x="161" y="208"/>
                  </a:lnTo>
                  <a:lnTo>
                    <a:pt x="153" y="215"/>
                  </a:lnTo>
                  <a:lnTo>
                    <a:pt x="151" y="215"/>
                  </a:lnTo>
                  <a:lnTo>
                    <a:pt x="149" y="217"/>
                  </a:lnTo>
                  <a:lnTo>
                    <a:pt x="149" y="220"/>
                  </a:lnTo>
                  <a:lnTo>
                    <a:pt x="149" y="222"/>
                  </a:lnTo>
                  <a:lnTo>
                    <a:pt x="144" y="224"/>
                  </a:lnTo>
                  <a:lnTo>
                    <a:pt x="135" y="234"/>
                  </a:lnTo>
                  <a:lnTo>
                    <a:pt x="132" y="239"/>
                  </a:lnTo>
                  <a:lnTo>
                    <a:pt x="132" y="239"/>
                  </a:lnTo>
                  <a:lnTo>
                    <a:pt x="132" y="241"/>
                  </a:lnTo>
                  <a:lnTo>
                    <a:pt x="132" y="243"/>
                  </a:lnTo>
                  <a:lnTo>
                    <a:pt x="130" y="246"/>
                  </a:lnTo>
                  <a:lnTo>
                    <a:pt x="130" y="248"/>
                  </a:lnTo>
                  <a:lnTo>
                    <a:pt x="130" y="248"/>
                  </a:lnTo>
                  <a:lnTo>
                    <a:pt x="130" y="248"/>
                  </a:lnTo>
                  <a:lnTo>
                    <a:pt x="127" y="250"/>
                  </a:lnTo>
                  <a:lnTo>
                    <a:pt x="127" y="250"/>
                  </a:lnTo>
                  <a:lnTo>
                    <a:pt x="127" y="250"/>
                  </a:lnTo>
                  <a:lnTo>
                    <a:pt x="125" y="250"/>
                  </a:lnTo>
                  <a:lnTo>
                    <a:pt x="123" y="250"/>
                  </a:lnTo>
                  <a:lnTo>
                    <a:pt x="123" y="250"/>
                  </a:lnTo>
                  <a:lnTo>
                    <a:pt x="123" y="248"/>
                  </a:lnTo>
                  <a:lnTo>
                    <a:pt x="120" y="248"/>
                  </a:lnTo>
                  <a:lnTo>
                    <a:pt x="120" y="248"/>
                  </a:lnTo>
                  <a:lnTo>
                    <a:pt x="120" y="248"/>
                  </a:lnTo>
                  <a:lnTo>
                    <a:pt x="120" y="246"/>
                  </a:lnTo>
                  <a:lnTo>
                    <a:pt x="120" y="246"/>
                  </a:lnTo>
                  <a:lnTo>
                    <a:pt x="123" y="236"/>
                  </a:lnTo>
                  <a:lnTo>
                    <a:pt x="123" y="231"/>
                  </a:lnTo>
                  <a:lnTo>
                    <a:pt x="123" y="229"/>
                  </a:lnTo>
                  <a:lnTo>
                    <a:pt x="120" y="229"/>
                  </a:lnTo>
                  <a:lnTo>
                    <a:pt x="120" y="229"/>
                  </a:lnTo>
                  <a:lnTo>
                    <a:pt x="120" y="227"/>
                  </a:lnTo>
                  <a:lnTo>
                    <a:pt x="120" y="227"/>
                  </a:lnTo>
                  <a:lnTo>
                    <a:pt x="116" y="222"/>
                  </a:lnTo>
                  <a:lnTo>
                    <a:pt x="116" y="222"/>
                  </a:lnTo>
                  <a:lnTo>
                    <a:pt x="116" y="222"/>
                  </a:lnTo>
                  <a:lnTo>
                    <a:pt x="116" y="220"/>
                  </a:lnTo>
                  <a:lnTo>
                    <a:pt x="116" y="220"/>
                  </a:lnTo>
                  <a:lnTo>
                    <a:pt x="116" y="217"/>
                  </a:lnTo>
                  <a:lnTo>
                    <a:pt x="116" y="215"/>
                  </a:lnTo>
                  <a:lnTo>
                    <a:pt x="116" y="215"/>
                  </a:lnTo>
                  <a:lnTo>
                    <a:pt x="116" y="215"/>
                  </a:lnTo>
                  <a:lnTo>
                    <a:pt x="116" y="215"/>
                  </a:lnTo>
                  <a:lnTo>
                    <a:pt x="113" y="212"/>
                  </a:lnTo>
                  <a:lnTo>
                    <a:pt x="106" y="210"/>
                  </a:lnTo>
                  <a:lnTo>
                    <a:pt x="106" y="210"/>
                  </a:lnTo>
                  <a:lnTo>
                    <a:pt x="106" y="208"/>
                  </a:lnTo>
                  <a:lnTo>
                    <a:pt x="106" y="208"/>
                  </a:lnTo>
                  <a:lnTo>
                    <a:pt x="106" y="208"/>
                  </a:lnTo>
                  <a:lnTo>
                    <a:pt x="106" y="205"/>
                  </a:lnTo>
                  <a:lnTo>
                    <a:pt x="106" y="203"/>
                  </a:lnTo>
                  <a:lnTo>
                    <a:pt x="106" y="201"/>
                  </a:lnTo>
                  <a:lnTo>
                    <a:pt x="106" y="201"/>
                  </a:lnTo>
                  <a:lnTo>
                    <a:pt x="106" y="201"/>
                  </a:lnTo>
                  <a:lnTo>
                    <a:pt x="99" y="194"/>
                  </a:lnTo>
                  <a:lnTo>
                    <a:pt x="99" y="191"/>
                  </a:lnTo>
                  <a:lnTo>
                    <a:pt x="99" y="191"/>
                  </a:lnTo>
                  <a:lnTo>
                    <a:pt x="99" y="191"/>
                  </a:lnTo>
                  <a:lnTo>
                    <a:pt x="99" y="191"/>
                  </a:lnTo>
                  <a:lnTo>
                    <a:pt x="99" y="189"/>
                  </a:lnTo>
                  <a:lnTo>
                    <a:pt x="99" y="189"/>
                  </a:lnTo>
                  <a:lnTo>
                    <a:pt x="101" y="186"/>
                  </a:lnTo>
                  <a:lnTo>
                    <a:pt x="101" y="186"/>
                  </a:lnTo>
                  <a:lnTo>
                    <a:pt x="104" y="184"/>
                  </a:lnTo>
                  <a:lnTo>
                    <a:pt x="104" y="184"/>
                  </a:lnTo>
                  <a:lnTo>
                    <a:pt x="101" y="182"/>
                  </a:lnTo>
                  <a:lnTo>
                    <a:pt x="101" y="182"/>
                  </a:lnTo>
                  <a:lnTo>
                    <a:pt x="99" y="182"/>
                  </a:lnTo>
                  <a:lnTo>
                    <a:pt x="94" y="179"/>
                  </a:lnTo>
                  <a:lnTo>
                    <a:pt x="85" y="177"/>
                  </a:lnTo>
                  <a:lnTo>
                    <a:pt x="85" y="177"/>
                  </a:lnTo>
                  <a:lnTo>
                    <a:pt x="83" y="177"/>
                  </a:lnTo>
                  <a:lnTo>
                    <a:pt x="83" y="177"/>
                  </a:lnTo>
                  <a:lnTo>
                    <a:pt x="80" y="175"/>
                  </a:lnTo>
                  <a:lnTo>
                    <a:pt x="80" y="175"/>
                  </a:lnTo>
                  <a:lnTo>
                    <a:pt x="80" y="172"/>
                  </a:lnTo>
                  <a:lnTo>
                    <a:pt x="80" y="172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8" y="168"/>
                  </a:lnTo>
                  <a:lnTo>
                    <a:pt x="78" y="165"/>
                  </a:lnTo>
                  <a:lnTo>
                    <a:pt x="75" y="165"/>
                  </a:lnTo>
                  <a:lnTo>
                    <a:pt x="78" y="165"/>
                  </a:lnTo>
                  <a:lnTo>
                    <a:pt x="78" y="163"/>
                  </a:lnTo>
                  <a:lnTo>
                    <a:pt x="78" y="163"/>
                  </a:lnTo>
                  <a:lnTo>
                    <a:pt x="75" y="160"/>
                  </a:lnTo>
                  <a:lnTo>
                    <a:pt x="73" y="158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68" y="156"/>
                  </a:lnTo>
                  <a:lnTo>
                    <a:pt x="68" y="156"/>
                  </a:lnTo>
                  <a:lnTo>
                    <a:pt x="68" y="156"/>
                  </a:lnTo>
                  <a:lnTo>
                    <a:pt x="68" y="156"/>
                  </a:lnTo>
                  <a:lnTo>
                    <a:pt x="68" y="158"/>
                  </a:lnTo>
                  <a:lnTo>
                    <a:pt x="66" y="160"/>
                  </a:lnTo>
                  <a:lnTo>
                    <a:pt x="66" y="163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4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61" y="165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9" y="168"/>
                  </a:lnTo>
                  <a:lnTo>
                    <a:pt x="57" y="168"/>
                  </a:lnTo>
                  <a:lnTo>
                    <a:pt x="57" y="168"/>
                  </a:lnTo>
                  <a:lnTo>
                    <a:pt x="57" y="168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2" y="168"/>
                  </a:lnTo>
                  <a:lnTo>
                    <a:pt x="52" y="170"/>
                  </a:lnTo>
                  <a:lnTo>
                    <a:pt x="52" y="170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7" y="175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5" y="177"/>
                  </a:lnTo>
                  <a:lnTo>
                    <a:pt x="42" y="179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2" y="182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5" y="186"/>
                  </a:lnTo>
                  <a:lnTo>
                    <a:pt x="49" y="191"/>
                  </a:lnTo>
                  <a:lnTo>
                    <a:pt x="49" y="191"/>
                  </a:lnTo>
                  <a:lnTo>
                    <a:pt x="49" y="194"/>
                  </a:lnTo>
                  <a:lnTo>
                    <a:pt x="52" y="194"/>
                  </a:lnTo>
                  <a:lnTo>
                    <a:pt x="54" y="194"/>
                  </a:lnTo>
                  <a:lnTo>
                    <a:pt x="54" y="194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6"/>
                  </a:lnTo>
                  <a:lnTo>
                    <a:pt x="54" y="198"/>
                  </a:lnTo>
                  <a:lnTo>
                    <a:pt x="54" y="201"/>
                  </a:lnTo>
                  <a:lnTo>
                    <a:pt x="54" y="203"/>
                  </a:lnTo>
                  <a:lnTo>
                    <a:pt x="54" y="203"/>
                  </a:lnTo>
                  <a:lnTo>
                    <a:pt x="54" y="205"/>
                  </a:lnTo>
                  <a:lnTo>
                    <a:pt x="54" y="208"/>
                  </a:lnTo>
                  <a:lnTo>
                    <a:pt x="52" y="210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9" y="215"/>
                  </a:lnTo>
                  <a:lnTo>
                    <a:pt x="49" y="215"/>
                  </a:lnTo>
                  <a:lnTo>
                    <a:pt x="49" y="215"/>
                  </a:lnTo>
                  <a:lnTo>
                    <a:pt x="49" y="217"/>
                  </a:lnTo>
                  <a:lnTo>
                    <a:pt x="49" y="217"/>
                  </a:lnTo>
                  <a:lnTo>
                    <a:pt x="49" y="222"/>
                  </a:lnTo>
                  <a:lnTo>
                    <a:pt x="49" y="227"/>
                  </a:lnTo>
                  <a:lnTo>
                    <a:pt x="49" y="227"/>
                  </a:lnTo>
                  <a:lnTo>
                    <a:pt x="49" y="227"/>
                  </a:lnTo>
                  <a:lnTo>
                    <a:pt x="49" y="229"/>
                  </a:lnTo>
                  <a:lnTo>
                    <a:pt x="47" y="231"/>
                  </a:lnTo>
                  <a:lnTo>
                    <a:pt x="47" y="231"/>
                  </a:lnTo>
                  <a:lnTo>
                    <a:pt x="47" y="231"/>
                  </a:lnTo>
                  <a:lnTo>
                    <a:pt x="47" y="231"/>
                  </a:lnTo>
                  <a:lnTo>
                    <a:pt x="47" y="231"/>
                  </a:lnTo>
                  <a:lnTo>
                    <a:pt x="47" y="234"/>
                  </a:lnTo>
                  <a:lnTo>
                    <a:pt x="47" y="234"/>
                  </a:lnTo>
                  <a:lnTo>
                    <a:pt x="47" y="236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7" y="243"/>
                  </a:lnTo>
                  <a:lnTo>
                    <a:pt x="47" y="243"/>
                  </a:lnTo>
                  <a:lnTo>
                    <a:pt x="47" y="246"/>
                  </a:lnTo>
                  <a:lnTo>
                    <a:pt x="47" y="246"/>
                  </a:lnTo>
                  <a:lnTo>
                    <a:pt x="47" y="248"/>
                  </a:lnTo>
                  <a:lnTo>
                    <a:pt x="47" y="248"/>
                  </a:lnTo>
                  <a:lnTo>
                    <a:pt x="47" y="250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2" y="260"/>
                  </a:lnTo>
                  <a:lnTo>
                    <a:pt x="52" y="260"/>
                  </a:lnTo>
                  <a:lnTo>
                    <a:pt x="52" y="262"/>
                  </a:lnTo>
                  <a:lnTo>
                    <a:pt x="54" y="274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6"/>
                  </a:lnTo>
                  <a:lnTo>
                    <a:pt x="57" y="288"/>
                  </a:lnTo>
                  <a:lnTo>
                    <a:pt x="54" y="288"/>
                  </a:lnTo>
                  <a:lnTo>
                    <a:pt x="54" y="293"/>
                  </a:lnTo>
                  <a:lnTo>
                    <a:pt x="54" y="293"/>
                  </a:lnTo>
                  <a:lnTo>
                    <a:pt x="40" y="307"/>
                  </a:lnTo>
                  <a:lnTo>
                    <a:pt x="38" y="312"/>
                  </a:lnTo>
                  <a:lnTo>
                    <a:pt x="35" y="317"/>
                  </a:lnTo>
                  <a:lnTo>
                    <a:pt x="33" y="321"/>
                  </a:lnTo>
                  <a:lnTo>
                    <a:pt x="31" y="321"/>
                  </a:lnTo>
                  <a:lnTo>
                    <a:pt x="28" y="324"/>
                  </a:lnTo>
                  <a:lnTo>
                    <a:pt x="26" y="326"/>
                  </a:lnTo>
                  <a:lnTo>
                    <a:pt x="23" y="328"/>
                  </a:lnTo>
                  <a:lnTo>
                    <a:pt x="21" y="331"/>
                  </a:lnTo>
                  <a:lnTo>
                    <a:pt x="19" y="333"/>
                  </a:lnTo>
                  <a:lnTo>
                    <a:pt x="16" y="333"/>
                  </a:lnTo>
                  <a:lnTo>
                    <a:pt x="16" y="333"/>
                  </a:lnTo>
                  <a:lnTo>
                    <a:pt x="14" y="333"/>
                  </a:lnTo>
                  <a:lnTo>
                    <a:pt x="12" y="333"/>
                  </a:lnTo>
                  <a:lnTo>
                    <a:pt x="9" y="336"/>
                  </a:lnTo>
                  <a:lnTo>
                    <a:pt x="9" y="338"/>
                  </a:lnTo>
                  <a:lnTo>
                    <a:pt x="9" y="340"/>
                  </a:lnTo>
                  <a:lnTo>
                    <a:pt x="9" y="340"/>
                  </a:lnTo>
                  <a:lnTo>
                    <a:pt x="12" y="343"/>
                  </a:lnTo>
                  <a:lnTo>
                    <a:pt x="12" y="343"/>
                  </a:lnTo>
                  <a:lnTo>
                    <a:pt x="14" y="343"/>
                  </a:lnTo>
                  <a:lnTo>
                    <a:pt x="16" y="345"/>
                  </a:lnTo>
                  <a:lnTo>
                    <a:pt x="16" y="345"/>
                  </a:lnTo>
                  <a:lnTo>
                    <a:pt x="16" y="345"/>
                  </a:lnTo>
                  <a:lnTo>
                    <a:pt x="16" y="345"/>
                  </a:lnTo>
                  <a:lnTo>
                    <a:pt x="16" y="345"/>
                  </a:lnTo>
                  <a:lnTo>
                    <a:pt x="16" y="347"/>
                  </a:lnTo>
                  <a:lnTo>
                    <a:pt x="16" y="350"/>
                  </a:lnTo>
                  <a:lnTo>
                    <a:pt x="16" y="350"/>
                  </a:lnTo>
                  <a:lnTo>
                    <a:pt x="14" y="350"/>
                  </a:lnTo>
                  <a:lnTo>
                    <a:pt x="14" y="350"/>
                  </a:lnTo>
                  <a:lnTo>
                    <a:pt x="12" y="350"/>
                  </a:lnTo>
                  <a:lnTo>
                    <a:pt x="12" y="350"/>
                  </a:lnTo>
                  <a:lnTo>
                    <a:pt x="7" y="350"/>
                  </a:lnTo>
                  <a:lnTo>
                    <a:pt x="7" y="350"/>
                  </a:lnTo>
                  <a:lnTo>
                    <a:pt x="5" y="350"/>
                  </a:lnTo>
                  <a:lnTo>
                    <a:pt x="5" y="354"/>
                  </a:lnTo>
                  <a:lnTo>
                    <a:pt x="2" y="359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64"/>
                  </a:lnTo>
                  <a:lnTo>
                    <a:pt x="0" y="364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9"/>
                  </a:lnTo>
                  <a:lnTo>
                    <a:pt x="0" y="369"/>
                  </a:lnTo>
                  <a:lnTo>
                    <a:pt x="19" y="390"/>
                  </a:lnTo>
                  <a:lnTo>
                    <a:pt x="21" y="390"/>
                  </a:lnTo>
                  <a:lnTo>
                    <a:pt x="21" y="392"/>
                  </a:lnTo>
                  <a:lnTo>
                    <a:pt x="21" y="392"/>
                  </a:lnTo>
                  <a:lnTo>
                    <a:pt x="21" y="392"/>
                  </a:lnTo>
                  <a:lnTo>
                    <a:pt x="23" y="392"/>
                  </a:lnTo>
                  <a:lnTo>
                    <a:pt x="23" y="390"/>
                  </a:lnTo>
                  <a:lnTo>
                    <a:pt x="26" y="390"/>
                  </a:lnTo>
                  <a:lnTo>
                    <a:pt x="28" y="390"/>
                  </a:lnTo>
                  <a:lnTo>
                    <a:pt x="28" y="390"/>
                  </a:lnTo>
                  <a:lnTo>
                    <a:pt x="31" y="385"/>
                  </a:lnTo>
                  <a:lnTo>
                    <a:pt x="33" y="385"/>
                  </a:lnTo>
                  <a:lnTo>
                    <a:pt x="33" y="385"/>
                  </a:lnTo>
                  <a:lnTo>
                    <a:pt x="33" y="385"/>
                  </a:lnTo>
                  <a:lnTo>
                    <a:pt x="33" y="385"/>
                  </a:lnTo>
                  <a:lnTo>
                    <a:pt x="35" y="385"/>
                  </a:lnTo>
                  <a:lnTo>
                    <a:pt x="35" y="385"/>
                  </a:lnTo>
                  <a:lnTo>
                    <a:pt x="35" y="388"/>
                  </a:lnTo>
                  <a:lnTo>
                    <a:pt x="35" y="388"/>
                  </a:lnTo>
                  <a:lnTo>
                    <a:pt x="35" y="392"/>
                  </a:lnTo>
                  <a:lnTo>
                    <a:pt x="35" y="395"/>
                  </a:lnTo>
                  <a:lnTo>
                    <a:pt x="35" y="397"/>
                  </a:lnTo>
                  <a:lnTo>
                    <a:pt x="38" y="402"/>
                  </a:lnTo>
                  <a:lnTo>
                    <a:pt x="40" y="404"/>
                  </a:lnTo>
                  <a:lnTo>
                    <a:pt x="42" y="406"/>
                  </a:lnTo>
                  <a:lnTo>
                    <a:pt x="42" y="406"/>
                  </a:lnTo>
                  <a:lnTo>
                    <a:pt x="45" y="406"/>
                  </a:lnTo>
                  <a:lnTo>
                    <a:pt x="45" y="409"/>
                  </a:lnTo>
                  <a:lnTo>
                    <a:pt x="47" y="409"/>
                  </a:lnTo>
                  <a:lnTo>
                    <a:pt x="49" y="409"/>
                  </a:lnTo>
                  <a:lnTo>
                    <a:pt x="64" y="409"/>
                  </a:lnTo>
                  <a:lnTo>
                    <a:pt x="68" y="406"/>
                  </a:lnTo>
                  <a:lnTo>
                    <a:pt x="71" y="406"/>
                  </a:lnTo>
                  <a:lnTo>
                    <a:pt x="73" y="406"/>
                  </a:lnTo>
                  <a:lnTo>
                    <a:pt x="73" y="409"/>
                  </a:lnTo>
                  <a:lnTo>
                    <a:pt x="73" y="409"/>
                  </a:lnTo>
                  <a:lnTo>
                    <a:pt x="73" y="411"/>
                  </a:lnTo>
                  <a:lnTo>
                    <a:pt x="75" y="411"/>
                  </a:lnTo>
                  <a:lnTo>
                    <a:pt x="75" y="414"/>
                  </a:lnTo>
                  <a:lnTo>
                    <a:pt x="75" y="414"/>
                  </a:lnTo>
                  <a:lnTo>
                    <a:pt x="78" y="416"/>
                  </a:lnTo>
                  <a:lnTo>
                    <a:pt x="75" y="418"/>
                  </a:lnTo>
                  <a:lnTo>
                    <a:pt x="75" y="421"/>
                  </a:lnTo>
                  <a:lnTo>
                    <a:pt x="75" y="421"/>
                  </a:lnTo>
                  <a:lnTo>
                    <a:pt x="75" y="423"/>
                  </a:lnTo>
                  <a:lnTo>
                    <a:pt x="75" y="423"/>
                  </a:lnTo>
                  <a:lnTo>
                    <a:pt x="75" y="425"/>
                  </a:lnTo>
                  <a:lnTo>
                    <a:pt x="75" y="425"/>
                  </a:lnTo>
                  <a:lnTo>
                    <a:pt x="75" y="425"/>
                  </a:lnTo>
                  <a:lnTo>
                    <a:pt x="75" y="428"/>
                  </a:lnTo>
                  <a:lnTo>
                    <a:pt x="75" y="430"/>
                  </a:lnTo>
                  <a:lnTo>
                    <a:pt x="75" y="432"/>
                  </a:lnTo>
                  <a:lnTo>
                    <a:pt x="75" y="432"/>
                  </a:lnTo>
                  <a:lnTo>
                    <a:pt x="75" y="432"/>
                  </a:lnTo>
                  <a:lnTo>
                    <a:pt x="75" y="437"/>
                  </a:lnTo>
                  <a:lnTo>
                    <a:pt x="78" y="440"/>
                  </a:lnTo>
                  <a:lnTo>
                    <a:pt x="80" y="442"/>
                  </a:lnTo>
                  <a:lnTo>
                    <a:pt x="80" y="442"/>
                  </a:lnTo>
                  <a:lnTo>
                    <a:pt x="80" y="444"/>
                  </a:lnTo>
                  <a:lnTo>
                    <a:pt x="80" y="444"/>
                  </a:lnTo>
                  <a:lnTo>
                    <a:pt x="80" y="449"/>
                  </a:lnTo>
                  <a:lnTo>
                    <a:pt x="80" y="451"/>
                  </a:lnTo>
                  <a:lnTo>
                    <a:pt x="80" y="451"/>
                  </a:lnTo>
                  <a:lnTo>
                    <a:pt x="80" y="451"/>
                  </a:lnTo>
                  <a:lnTo>
                    <a:pt x="80" y="451"/>
                  </a:lnTo>
                  <a:lnTo>
                    <a:pt x="83" y="451"/>
                  </a:lnTo>
                  <a:lnTo>
                    <a:pt x="83" y="451"/>
                  </a:lnTo>
                  <a:lnTo>
                    <a:pt x="85" y="451"/>
                  </a:lnTo>
                  <a:lnTo>
                    <a:pt x="87" y="451"/>
                  </a:lnTo>
                  <a:lnTo>
                    <a:pt x="90" y="451"/>
                  </a:lnTo>
                  <a:lnTo>
                    <a:pt x="90" y="451"/>
                  </a:lnTo>
                  <a:lnTo>
                    <a:pt x="92" y="454"/>
                  </a:lnTo>
                  <a:lnTo>
                    <a:pt x="92" y="454"/>
                  </a:lnTo>
                  <a:lnTo>
                    <a:pt x="92" y="454"/>
                  </a:lnTo>
                  <a:lnTo>
                    <a:pt x="92" y="456"/>
                  </a:lnTo>
                  <a:lnTo>
                    <a:pt x="92" y="461"/>
                  </a:lnTo>
                  <a:lnTo>
                    <a:pt x="92" y="461"/>
                  </a:lnTo>
                  <a:lnTo>
                    <a:pt x="92" y="463"/>
                  </a:lnTo>
                  <a:lnTo>
                    <a:pt x="92" y="466"/>
                  </a:lnTo>
                  <a:lnTo>
                    <a:pt x="90" y="466"/>
                  </a:lnTo>
                  <a:lnTo>
                    <a:pt x="92" y="468"/>
                  </a:lnTo>
                  <a:lnTo>
                    <a:pt x="92" y="468"/>
                  </a:lnTo>
                  <a:lnTo>
                    <a:pt x="92" y="470"/>
                  </a:lnTo>
                  <a:lnTo>
                    <a:pt x="92" y="470"/>
                  </a:lnTo>
                  <a:lnTo>
                    <a:pt x="94" y="473"/>
                  </a:lnTo>
                  <a:lnTo>
                    <a:pt x="97" y="473"/>
                  </a:lnTo>
                  <a:lnTo>
                    <a:pt x="99" y="475"/>
                  </a:lnTo>
                  <a:lnTo>
                    <a:pt x="99" y="477"/>
                  </a:lnTo>
                  <a:lnTo>
                    <a:pt x="101" y="477"/>
                  </a:lnTo>
                  <a:lnTo>
                    <a:pt x="101" y="477"/>
                  </a:lnTo>
                  <a:lnTo>
                    <a:pt x="101" y="480"/>
                  </a:lnTo>
                  <a:lnTo>
                    <a:pt x="101" y="480"/>
                  </a:lnTo>
                  <a:lnTo>
                    <a:pt x="101" y="480"/>
                  </a:lnTo>
                  <a:lnTo>
                    <a:pt x="101" y="482"/>
                  </a:lnTo>
                  <a:lnTo>
                    <a:pt x="101" y="482"/>
                  </a:lnTo>
                  <a:lnTo>
                    <a:pt x="106" y="480"/>
                  </a:lnTo>
                  <a:lnTo>
                    <a:pt x="109" y="480"/>
                  </a:lnTo>
                  <a:lnTo>
                    <a:pt x="111" y="477"/>
                  </a:lnTo>
                  <a:lnTo>
                    <a:pt x="111" y="475"/>
                  </a:lnTo>
                  <a:lnTo>
                    <a:pt x="137" y="466"/>
                  </a:lnTo>
                  <a:lnTo>
                    <a:pt x="137" y="466"/>
                  </a:lnTo>
                  <a:lnTo>
                    <a:pt x="137" y="463"/>
                  </a:lnTo>
                  <a:lnTo>
                    <a:pt x="137" y="463"/>
                  </a:lnTo>
                  <a:lnTo>
                    <a:pt x="139" y="463"/>
                  </a:lnTo>
                  <a:lnTo>
                    <a:pt x="139" y="463"/>
                  </a:lnTo>
                  <a:lnTo>
                    <a:pt x="139" y="463"/>
                  </a:lnTo>
                  <a:lnTo>
                    <a:pt x="144" y="463"/>
                  </a:lnTo>
                  <a:lnTo>
                    <a:pt x="146" y="461"/>
                  </a:lnTo>
                  <a:lnTo>
                    <a:pt x="149" y="459"/>
                  </a:lnTo>
                  <a:lnTo>
                    <a:pt x="149" y="459"/>
                  </a:lnTo>
                  <a:lnTo>
                    <a:pt x="153" y="456"/>
                  </a:lnTo>
                  <a:lnTo>
                    <a:pt x="156" y="454"/>
                  </a:lnTo>
                  <a:lnTo>
                    <a:pt x="161" y="454"/>
                  </a:lnTo>
                  <a:lnTo>
                    <a:pt x="163" y="454"/>
                  </a:lnTo>
                  <a:lnTo>
                    <a:pt x="165" y="454"/>
                  </a:lnTo>
                  <a:lnTo>
                    <a:pt x="168" y="451"/>
                  </a:lnTo>
                  <a:lnTo>
                    <a:pt x="170" y="449"/>
                  </a:lnTo>
                  <a:lnTo>
                    <a:pt x="170" y="447"/>
                  </a:lnTo>
                  <a:lnTo>
                    <a:pt x="170" y="444"/>
                  </a:lnTo>
                  <a:lnTo>
                    <a:pt x="170" y="442"/>
                  </a:lnTo>
                  <a:lnTo>
                    <a:pt x="170" y="440"/>
                  </a:lnTo>
                  <a:lnTo>
                    <a:pt x="172" y="437"/>
                  </a:lnTo>
                  <a:lnTo>
                    <a:pt x="175" y="435"/>
                  </a:lnTo>
                  <a:lnTo>
                    <a:pt x="180" y="432"/>
                  </a:lnTo>
                  <a:lnTo>
                    <a:pt x="180" y="432"/>
                  </a:lnTo>
                  <a:lnTo>
                    <a:pt x="180" y="430"/>
                  </a:lnTo>
                  <a:lnTo>
                    <a:pt x="177" y="430"/>
                  </a:lnTo>
                  <a:lnTo>
                    <a:pt x="175" y="430"/>
                  </a:lnTo>
                  <a:lnTo>
                    <a:pt x="175" y="428"/>
                  </a:lnTo>
                  <a:lnTo>
                    <a:pt x="175" y="425"/>
                  </a:lnTo>
                  <a:lnTo>
                    <a:pt x="177" y="425"/>
                  </a:lnTo>
                  <a:lnTo>
                    <a:pt x="180" y="425"/>
                  </a:lnTo>
                  <a:lnTo>
                    <a:pt x="182" y="425"/>
                  </a:lnTo>
                  <a:lnTo>
                    <a:pt x="180" y="421"/>
                  </a:lnTo>
                  <a:lnTo>
                    <a:pt x="180" y="418"/>
                  </a:lnTo>
                  <a:lnTo>
                    <a:pt x="182" y="418"/>
                  </a:lnTo>
                  <a:lnTo>
                    <a:pt x="182" y="416"/>
                  </a:lnTo>
                  <a:lnTo>
                    <a:pt x="184" y="416"/>
                  </a:lnTo>
                  <a:lnTo>
                    <a:pt x="187" y="416"/>
                  </a:lnTo>
                  <a:lnTo>
                    <a:pt x="187" y="416"/>
                  </a:lnTo>
                  <a:lnTo>
                    <a:pt x="189" y="416"/>
                  </a:lnTo>
                  <a:lnTo>
                    <a:pt x="189" y="414"/>
                  </a:lnTo>
                  <a:lnTo>
                    <a:pt x="189" y="414"/>
                  </a:lnTo>
                  <a:lnTo>
                    <a:pt x="189" y="411"/>
                  </a:lnTo>
                  <a:lnTo>
                    <a:pt x="189" y="409"/>
                  </a:lnTo>
                  <a:lnTo>
                    <a:pt x="198" y="402"/>
                  </a:lnTo>
                  <a:lnTo>
                    <a:pt x="201" y="399"/>
                  </a:lnTo>
                  <a:lnTo>
                    <a:pt x="201" y="399"/>
                  </a:lnTo>
                  <a:lnTo>
                    <a:pt x="201" y="397"/>
                  </a:lnTo>
                  <a:lnTo>
                    <a:pt x="203" y="392"/>
                  </a:lnTo>
                  <a:lnTo>
                    <a:pt x="203" y="390"/>
                  </a:lnTo>
                  <a:lnTo>
                    <a:pt x="203" y="390"/>
                  </a:lnTo>
                  <a:lnTo>
                    <a:pt x="206" y="390"/>
                  </a:lnTo>
                  <a:lnTo>
                    <a:pt x="208" y="388"/>
                  </a:lnTo>
                  <a:lnTo>
                    <a:pt x="210" y="388"/>
                  </a:lnTo>
                  <a:lnTo>
                    <a:pt x="213" y="388"/>
                  </a:lnTo>
                  <a:lnTo>
                    <a:pt x="215" y="388"/>
                  </a:lnTo>
                  <a:lnTo>
                    <a:pt x="215" y="388"/>
                  </a:lnTo>
                  <a:lnTo>
                    <a:pt x="217" y="385"/>
                  </a:lnTo>
                  <a:lnTo>
                    <a:pt x="222" y="385"/>
                  </a:lnTo>
                  <a:lnTo>
                    <a:pt x="224" y="383"/>
                  </a:lnTo>
                  <a:lnTo>
                    <a:pt x="222" y="380"/>
                  </a:lnTo>
                  <a:lnTo>
                    <a:pt x="220" y="380"/>
                  </a:lnTo>
                  <a:lnTo>
                    <a:pt x="217" y="380"/>
                  </a:lnTo>
                  <a:lnTo>
                    <a:pt x="217" y="380"/>
                  </a:lnTo>
                  <a:lnTo>
                    <a:pt x="215" y="380"/>
                  </a:lnTo>
                  <a:lnTo>
                    <a:pt x="215" y="378"/>
                  </a:lnTo>
                  <a:lnTo>
                    <a:pt x="215" y="376"/>
                  </a:lnTo>
                  <a:lnTo>
                    <a:pt x="217" y="376"/>
                  </a:lnTo>
                  <a:lnTo>
                    <a:pt x="217" y="373"/>
                  </a:lnTo>
                  <a:lnTo>
                    <a:pt x="217" y="373"/>
                  </a:lnTo>
                  <a:lnTo>
                    <a:pt x="217" y="371"/>
                  </a:lnTo>
                  <a:lnTo>
                    <a:pt x="217" y="369"/>
                  </a:lnTo>
                  <a:lnTo>
                    <a:pt x="220" y="369"/>
                  </a:lnTo>
                  <a:lnTo>
                    <a:pt x="220" y="366"/>
                  </a:lnTo>
                  <a:lnTo>
                    <a:pt x="222" y="366"/>
                  </a:lnTo>
                  <a:lnTo>
                    <a:pt x="224" y="369"/>
                  </a:lnTo>
                  <a:lnTo>
                    <a:pt x="229" y="369"/>
                  </a:lnTo>
                  <a:lnTo>
                    <a:pt x="229" y="369"/>
                  </a:lnTo>
                  <a:lnTo>
                    <a:pt x="229" y="366"/>
                  </a:lnTo>
                  <a:lnTo>
                    <a:pt x="229" y="366"/>
                  </a:lnTo>
                  <a:lnTo>
                    <a:pt x="229" y="366"/>
                  </a:lnTo>
                  <a:lnTo>
                    <a:pt x="229" y="366"/>
                  </a:lnTo>
                  <a:lnTo>
                    <a:pt x="229" y="364"/>
                  </a:lnTo>
                  <a:lnTo>
                    <a:pt x="229" y="364"/>
                  </a:lnTo>
                  <a:lnTo>
                    <a:pt x="229" y="364"/>
                  </a:lnTo>
                  <a:lnTo>
                    <a:pt x="229" y="362"/>
                  </a:lnTo>
                  <a:lnTo>
                    <a:pt x="232" y="362"/>
                  </a:lnTo>
                  <a:lnTo>
                    <a:pt x="232" y="362"/>
                  </a:lnTo>
                  <a:lnTo>
                    <a:pt x="234" y="359"/>
                  </a:lnTo>
                  <a:lnTo>
                    <a:pt x="234" y="359"/>
                  </a:lnTo>
                  <a:lnTo>
                    <a:pt x="236" y="357"/>
                  </a:lnTo>
                  <a:lnTo>
                    <a:pt x="236" y="357"/>
                  </a:lnTo>
                  <a:lnTo>
                    <a:pt x="239" y="354"/>
                  </a:lnTo>
                  <a:lnTo>
                    <a:pt x="241" y="354"/>
                  </a:lnTo>
                  <a:lnTo>
                    <a:pt x="243" y="354"/>
                  </a:lnTo>
                  <a:lnTo>
                    <a:pt x="246" y="357"/>
                  </a:lnTo>
                  <a:lnTo>
                    <a:pt x="248" y="354"/>
                  </a:lnTo>
                  <a:lnTo>
                    <a:pt x="248" y="357"/>
                  </a:lnTo>
                  <a:lnTo>
                    <a:pt x="248" y="357"/>
                  </a:lnTo>
                  <a:lnTo>
                    <a:pt x="250" y="357"/>
                  </a:lnTo>
                  <a:lnTo>
                    <a:pt x="253" y="357"/>
                  </a:lnTo>
                  <a:lnTo>
                    <a:pt x="253" y="357"/>
                  </a:lnTo>
                  <a:lnTo>
                    <a:pt x="255" y="354"/>
                  </a:lnTo>
                  <a:lnTo>
                    <a:pt x="258" y="352"/>
                  </a:lnTo>
                  <a:lnTo>
                    <a:pt x="260" y="352"/>
                  </a:lnTo>
                  <a:lnTo>
                    <a:pt x="262" y="354"/>
                  </a:lnTo>
                  <a:lnTo>
                    <a:pt x="265" y="354"/>
                  </a:lnTo>
                  <a:lnTo>
                    <a:pt x="265" y="354"/>
                  </a:lnTo>
                  <a:lnTo>
                    <a:pt x="265" y="357"/>
                  </a:lnTo>
                  <a:lnTo>
                    <a:pt x="267" y="357"/>
                  </a:lnTo>
                  <a:lnTo>
                    <a:pt x="267" y="359"/>
                  </a:lnTo>
                  <a:lnTo>
                    <a:pt x="267" y="359"/>
                  </a:lnTo>
                  <a:lnTo>
                    <a:pt x="274" y="357"/>
                  </a:lnTo>
                  <a:lnTo>
                    <a:pt x="274" y="359"/>
                  </a:lnTo>
                  <a:lnTo>
                    <a:pt x="276" y="359"/>
                  </a:lnTo>
                  <a:lnTo>
                    <a:pt x="279" y="364"/>
                  </a:lnTo>
                  <a:lnTo>
                    <a:pt x="281" y="364"/>
                  </a:lnTo>
                  <a:lnTo>
                    <a:pt x="281" y="366"/>
                  </a:lnTo>
                  <a:lnTo>
                    <a:pt x="298" y="364"/>
                  </a:lnTo>
                  <a:lnTo>
                    <a:pt x="300" y="364"/>
                  </a:lnTo>
                  <a:lnTo>
                    <a:pt x="302" y="362"/>
                  </a:lnTo>
                  <a:lnTo>
                    <a:pt x="302" y="359"/>
                  </a:lnTo>
                  <a:lnTo>
                    <a:pt x="302" y="357"/>
                  </a:lnTo>
                  <a:lnTo>
                    <a:pt x="302" y="350"/>
                  </a:lnTo>
                  <a:lnTo>
                    <a:pt x="305" y="347"/>
                  </a:lnTo>
                  <a:lnTo>
                    <a:pt x="305" y="347"/>
                  </a:lnTo>
                  <a:lnTo>
                    <a:pt x="310" y="343"/>
                  </a:lnTo>
                  <a:lnTo>
                    <a:pt x="310" y="345"/>
                  </a:lnTo>
                  <a:lnTo>
                    <a:pt x="310" y="347"/>
                  </a:lnTo>
                  <a:lnTo>
                    <a:pt x="307" y="347"/>
                  </a:lnTo>
                  <a:lnTo>
                    <a:pt x="307" y="350"/>
                  </a:lnTo>
                  <a:lnTo>
                    <a:pt x="305" y="350"/>
                  </a:lnTo>
                  <a:lnTo>
                    <a:pt x="307" y="352"/>
                  </a:lnTo>
                  <a:lnTo>
                    <a:pt x="307" y="354"/>
                  </a:lnTo>
                  <a:lnTo>
                    <a:pt x="307" y="354"/>
                  </a:lnTo>
                  <a:lnTo>
                    <a:pt x="307" y="362"/>
                  </a:lnTo>
                  <a:lnTo>
                    <a:pt x="310" y="366"/>
                  </a:lnTo>
                  <a:lnTo>
                    <a:pt x="310" y="369"/>
                  </a:lnTo>
                  <a:lnTo>
                    <a:pt x="312" y="371"/>
                  </a:lnTo>
                  <a:lnTo>
                    <a:pt x="328" y="376"/>
                  </a:lnTo>
                  <a:lnTo>
                    <a:pt x="331" y="378"/>
                  </a:lnTo>
                  <a:lnTo>
                    <a:pt x="336" y="383"/>
                  </a:lnTo>
                  <a:lnTo>
                    <a:pt x="338" y="385"/>
                  </a:lnTo>
                  <a:lnTo>
                    <a:pt x="338" y="385"/>
                  </a:lnTo>
                  <a:lnTo>
                    <a:pt x="340" y="383"/>
                  </a:lnTo>
                  <a:lnTo>
                    <a:pt x="343" y="385"/>
                  </a:lnTo>
                  <a:lnTo>
                    <a:pt x="343" y="390"/>
                  </a:lnTo>
                  <a:lnTo>
                    <a:pt x="340" y="395"/>
                  </a:lnTo>
                  <a:lnTo>
                    <a:pt x="340" y="395"/>
                  </a:lnTo>
                  <a:lnTo>
                    <a:pt x="343" y="397"/>
                  </a:lnTo>
                  <a:lnTo>
                    <a:pt x="347" y="399"/>
                  </a:lnTo>
                  <a:lnTo>
                    <a:pt x="354" y="404"/>
                  </a:lnTo>
                  <a:lnTo>
                    <a:pt x="354" y="406"/>
                  </a:lnTo>
                  <a:lnTo>
                    <a:pt x="357" y="409"/>
                  </a:lnTo>
                  <a:lnTo>
                    <a:pt x="354" y="411"/>
                  </a:lnTo>
                  <a:lnTo>
                    <a:pt x="354" y="414"/>
                  </a:lnTo>
                  <a:lnTo>
                    <a:pt x="354" y="414"/>
                  </a:lnTo>
                  <a:lnTo>
                    <a:pt x="352" y="416"/>
                  </a:lnTo>
                  <a:lnTo>
                    <a:pt x="352" y="416"/>
                  </a:lnTo>
                  <a:lnTo>
                    <a:pt x="352" y="416"/>
                  </a:lnTo>
                  <a:lnTo>
                    <a:pt x="352" y="418"/>
                  </a:lnTo>
                  <a:lnTo>
                    <a:pt x="352" y="418"/>
                  </a:lnTo>
                  <a:lnTo>
                    <a:pt x="350" y="418"/>
                  </a:lnTo>
                  <a:lnTo>
                    <a:pt x="347" y="421"/>
                  </a:lnTo>
                  <a:lnTo>
                    <a:pt x="347" y="425"/>
                  </a:lnTo>
                  <a:lnTo>
                    <a:pt x="345" y="430"/>
                  </a:lnTo>
                  <a:lnTo>
                    <a:pt x="340" y="432"/>
                  </a:lnTo>
                  <a:lnTo>
                    <a:pt x="338" y="437"/>
                  </a:lnTo>
                  <a:lnTo>
                    <a:pt x="338" y="437"/>
                  </a:lnTo>
                  <a:lnTo>
                    <a:pt x="338" y="440"/>
                  </a:lnTo>
                  <a:lnTo>
                    <a:pt x="338" y="440"/>
                  </a:lnTo>
                  <a:lnTo>
                    <a:pt x="338" y="442"/>
                  </a:lnTo>
                  <a:lnTo>
                    <a:pt x="336" y="444"/>
                  </a:lnTo>
                  <a:lnTo>
                    <a:pt x="336" y="444"/>
                  </a:lnTo>
                  <a:lnTo>
                    <a:pt x="333" y="449"/>
                  </a:lnTo>
                  <a:lnTo>
                    <a:pt x="331" y="451"/>
                  </a:lnTo>
                  <a:lnTo>
                    <a:pt x="328" y="451"/>
                  </a:lnTo>
                  <a:lnTo>
                    <a:pt x="326" y="454"/>
                  </a:lnTo>
                  <a:lnTo>
                    <a:pt x="326" y="456"/>
                  </a:lnTo>
                  <a:lnTo>
                    <a:pt x="326" y="459"/>
                  </a:lnTo>
                  <a:lnTo>
                    <a:pt x="319" y="466"/>
                  </a:lnTo>
                  <a:lnTo>
                    <a:pt x="314" y="470"/>
                  </a:lnTo>
                  <a:lnTo>
                    <a:pt x="312" y="473"/>
                  </a:lnTo>
                  <a:lnTo>
                    <a:pt x="310" y="475"/>
                  </a:lnTo>
                  <a:lnTo>
                    <a:pt x="310" y="475"/>
                  </a:lnTo>
                  <a:lnTo>
                    <a:pt x="312" y="475"/>
                  </a:lnTo>
                  <a:lnTo>
                    <a:pt x="314" y="475"/>
                  </a:lnTo>
                  <a:lnTo>
                    <a:pt x="314" y="477"/>
                  </a:lnTo>
                  <a:lnTo>
                    <a:pt x="314" y="477"/>
                  </a:lnTo>
                  <a:lnTo>
                    <a:pt x="314" y="480"/>
                  </a:lnTo>
                  <a:lnTo>
                    <a:pt x="312" y="480"/>
                  </a:lnTo>
                  <a:lnTo>
                    <a:pt x="310" y="482"/>
                  </a:lnTo>
                  <a:lnTo>
                    <a:pt x="307" y="482"/>
                  </a:lnTo>
                  <a:lnTo>
                    <a:pt x="307" y="485"/>
                  </a:lnTo>
                  <a:lnTo>
                    <a:pt x="307" y="485"/>
                  </a:lnTo>
                  <a:lnTo>
                    <a:pt x="305" y="487"/>
                  </a:lnTo>
                  <a:lnTo>
                    <a:pt x="302" y="489"/>
                  </a:lnTo>
                  <a:lnTo>
                    <a:pt x="302" y="489"/>
                  </a:lnTo>
                  <a:lnTo>
                    <a:pt x="300" y="489"/>
                  </a:lnTo>
                  <a:lnTo>
                    <a:pt x="295" y="489"/>
                  </a:lnTo>
                  <a:lnTo>
                    <a:pt x="293" y="489"/>
                  </a:lnTo>
                  <a:lnTo>
                    <a:pt x="288" y="494"/>
                  </a:lnTo>
                  <a:lnTo>
                    <a:pt x="286" y="496"/>
                  </a:lnTo>
                  <a:lnTo>
                    <a:pt x="281" y="496"/>
                  </a:lnTo>
                  <a:lnTo>
                    <a:pt x="279" y="499"/>
                  </a:lnTo>
                  <a:lnTo>
                    <a:pt x="274" y="503"/>
                  </a:lnTo>
                  <a:lnTo>
                    <a:pt x="272" y="506"/>
                  </a:lnTo>
                  <a:lnTo>
                    <a:pt x="272" y="506"/>
                  </a:lnTo>
                  <a:lnTo>
                    <a:pt x="272" y="508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2" y="511"/>
                  </a:lnTo>
                  <a:lnTo>
                    <a:pt x="272" y="513"/>
                  </a:lnTo>
                  <a:lnTo>
                    <a:pt x="272" y="513"/>
                  </a:lnTo>
                  <a:lnTo>
                    <a:pt x="272" y="513"/>
                  </a:lnTo>
                  <a:lnTo>
                    <a:pt x="272" y="515"/>
                  </a:lnTo>
                  <a:lnTo>
                    <a:pt x="272" y="515"/>
                  </a:lnTo>
                  <a:lnTo>
                    <a:pt x="272" y="518"/>
                  </a:lnTo>
                  <a:lnTo>
                    <a:pt x="276" y="520"/>
                  </a:lnTo>
                  <a:lnTo>
                    <a:pt x="276" y="522"/>
                  </a:lnTo>
                  <a:lnTo>
                    <a:pt x="279" y="522"/>
                  </a:lnTo>
                  <a:lnTo>
                    <a:pt x="279" y="520"/>
                  </a:lnTo>
                  <a:lnTo>
                    <a:pt x="279" y="520"/>
                  </a:lnTo>
                  <a:lnTo>
                    <a:pt x="281" y="522"/>
                  </a:lnTo>
                  <a:lnTo>
                    <a:pt x="281" y="522"/>
                  </a:lnTo>
                  <a:lnTo>
                    <a:pt x="281" y="522"/>
                  </a:lnTo>
                  <a:lnTo>
                    <a:pt x="279" y="525"/>
                  </a:lnTo>
                  <a:lnTo>
                    <a:pt x="279" y="525"/>
                  </a:lnTo>
                  <a:lnTo>
                    <a:pt x="279" y="525"/>
                  </a:lnTo>
                  <a:lnTo>
                    <a:pt x="279" y="525"/>
                  </a:lnTo>
                  <a:lnTo>
                    <a:pt x="279" y="527"/>
                  </a:lnTo>
                  <a:lnTo>
                    <a:pt x="279" y="527"/>
                  </a:lnTo>
                  <a:lnTo>
                    <a:pt x="279" y="527"/>
                  </a:lnTo>
                  <a:lnTo>
                    <a:pt x="279" y="527"/>
                  </a:lnTo>
                  <a:lnTo>
                    <a:pt x="279" y="529"/>
                  </a:lnTo>
                  <a:lnTo>
                    <a:pt x="279" y="529"/>
                  </a:lnTo>
                  <a:lnTo>
                    <a:pt x="279" y="529"/>
                  </a:lnTo>
                  <a:lnTo>
                    <a:pt x="279" y="532"/>
                  </a:lnTo>
                  <a:lnTo>
                    <a:pt x="276" y="529"/>
                  </a:lnTo>
                  <a:lnTo>
                    <a:pt x="272" y="527"/>
                  </a:lnTo>
                  <a:lnTo>
                    <a:pt x="272" y="529"/>
                  </a:lnTo>
                  <a:lnTo>
                    <a:pt x="267" y="532"/>
                  </a:lnTo>
                  <a:lnTo>
                    <a:pt x="265" y="532"/>
                  </a:lnTo>
                  <a:lnTo>
                    <a:pt x="258" y="534"/>
                  </a:lnTo>
                  <a:lnTo>
                    <a:pt x="255" y="534"/>
                  </a:lnTo>
                  <a:lnTo>
                    <a:pt x="253" y="537"/>
                  </a:lnTo>
                  <a:lnTo>
                    <a:pt x="250" y="541"/>
                  </a:lnTo>
                  <a:lnTo>
                    <a:pt x="248" y="541"/>
                  </a:lnTo>
                  <a:lnTo>
                    <a:pt x="248" y="541"/>
                  </a:lnTo>
                  <a:lnTo>
                    <a:pt x="248" y="541"/>
                  </a:lnTo>
                  <a:lnTo>
                    <a:pt x="246" y="544"/>
                  </a:lnTo>
                  <a:lnTo>
                    <a:pt x="248" y="544"/>
                  </a:lnTo>
                  <a:lnTo>
                    <a:pt x="248" y="546"/>
                  </a:lnTo>
                  <a:lnTo>
                    <a:pt x="253" y="546"/>
                  </a:lnTo>
                  <a:lnTo>
                    <a:pt x="253" y="546"/>
                  </a:lnTo>
                  <a:lnTo>
                    <a:pt x="255" y="546"/>
                  </a:lnTo>
                  <a:lnTo>
                    <a:pt x="255" y="546"/>
                  </a:lnTo>
                  <a:lnTo>
                    <a:pt x="258" y="546"/>
                  </a:lnTo>
                  <a:lnTo>
                    <a:pt x="260" y="544"/>
                  </a:lnTo>
                  <a:lnTo>
                    <a:pt x="260" y="544"/>
                  </a:lnTo>
                  <a:lnTo>
                    <a:pt x="265" y="544"/>
                  </a:lnTo>
                  <a:lnTo>
                    <a:pt x="267" y="546"/>
                  </a:lnTo>
                  <a:lnTo>
                    <a:pt x="269" y="546"/>
                  </a:lnTo>
                  <a:lnTo>
                    <a:pt x="272" y="551"/>
                  </a:lnTo>
                  <a:lnTo>
                    <a:pt x="274" y="563"/>
                  </a:lnTo>
                  <a:lnTo>
                    <a:pt x="279" y="565"/>
                  </a:lnTo>
                  <a:lnTo>
                    <a:pt x="281" y="565"/>
                  </a:lnTo>
                  <a:lnTo>
                    <a:pt x="298" y="565"/>
                  </a:lnTo>
                  <a:lnTo>
                    <a:pt x="298" y="560"/>
                  </a:lnTo>
                  <a:lnTo>
                    <a:pt x="302" y="560"/>
                  </a:lnTo>
                  <a:lnTo>
                    <a:pt x="310" y="563"/>
                  </a:lnTo>
                  <a:lnTo>
                    <a:pt x="312" y="560"/>
                  </a:lnTo>
                  <a:lnTo>
                    <a:pt x="317" y="560"/>
                  </a:lnTo>
                  <a:lnTo>
                    <a:pt x="317" y="560"/>
                  </a:lnTo>
                  <a:lnTo>
                    <a:pt x="319" y="558"/>
                  </a:lnTo>
                  <a:lnTo>
                    <a:pt x="321" y="558"/>
                  </a:lnTo>
                  <a:lnTo>
                    <a:pt x="321" y="558"/>
                  </a:lnTo>
                  <a:lnTo>
                    <a:pt x="321" y="560"/>
                  </a:lnTo>
                  <a:lnTo>
                    <a:pt x="319" y="560"/>
                  </a:lnTo>
                  <a:lnTo>
                    <a:pt x="314" y="563"/>
                  </a:lnTo>
                  <a:lnTo>
                    <a:pt x="312" y="565"/>
                  </a:lnTo>
                  <a:lnTo>
                    <a:pt x="307" y="563"/>
                  </a:lnTo>
                  <a:lnTo>
                    <a:pt x="305" y="563"/>
                  </a:lnTo>
                  <a:lnTo>
                    <a:pt x="305" y="565"/>
                  </a:lnTo>
                  <a:lnTo>
                    <a:pt x="302" y="565"/>
                  </a:lnTo>
                  <a:lnTo>
                    <a:pt x="300" y="570"/>
                  </a:lnTo>
                  <a:lnTo>
                    <a:pt x="300" y="570"/>
                  </a:lnTo>
                  <a:lnTo>
                    <a:pt x="300" y="572"/>
                  </a:lnTo>
                  <a:lnTo>
                    <a:pt x="300" y="574"/>
                  </a:lnTo>
                  <a:lnTo>
                    <a:pt x="295" y="577"/>
                  </a:lnTo>
                  <a:lnTo>
                    <a:pt x="293" y="579"/>
                  </a:lnTo>
                  <a:lnTo>
                    <a:pt x="291" y="579"/>
                  </a:lnTo>
                  <a:lnTo>
                    <a:pt x="291" y="577"/>
                  </a:lnTo>
                  <a:lnTo>
                    <a:pt x="291" y="577"/>
                  </a:lnTo>
                  <a:lnTo>
                    <a:pt x="286" y="579"/>
                  </a:lnTo>
                  <a:lnTo>
                    <a:pt x="286" y="579"/>
                  </a:lnTo>
                  <a:lnTo>
                    <a:pt x="288" y="582"/>
                  </a:lnTo>
                  <a:lnTo>
                    <a:pt x="291" y="582"/>
                  </a:lnTo>
                  <a:lnTo>
                    <a:pt x="291" y="584"/>
                  </a:lnTo>
                  <a:lnTo>
                    <a:pt x="286" y="584"/>
                  </a:lnTo>
                  <a:lnTo>
                    <a:pt x="288" y="586"/>
                  </a:lnTo>
                  <a:lnTo>
                    <a:pt x="288" y="586"/>
                  </a:lnTo>
                  <a:lnTo>
                    <a:pt x="288" y="586"/>
                  </a:lnTo>
                  <a:lnTo>
                    <a:pt x="286" y="589"/>
                  </a:lnTo>
                  <a:lnTo>
                    <a:pt x="288" y="591"/>
                  </a:lnTo>
                  <a:lnTo>
                    <a:pt x="291" y="591"/>
                  </a:lnTo>
                  <a:lnTo>
                    <a:pt x="291" y="591"/>
                  </a:lnTo>
                  <a:lnTo>
                    <a:pt x="293" y="593"/>
                  </a:lnTo>
                  <a:lnTo>
                    <a:pt x="295" y="596"/>
                  </a:lnTo>
                  <a:lnTo>
                    <a:pt x="298" y="598"/>
                  </a:lnTo>
                  <a:lnTo>
                    <a:pt x="295" y="603"/>
                  </a:lnTo>
                  <a:lnTo>
                    <a:pt x="291" y="605"/>
                  </a:lnTo>
                  <a:lnTo>
                    <a:pt x="281" y="608"/>
                  </a:lnTo>
                  <a:lnTo>
                    <a:pt x="276" y="612"/>
                  </a:lnTo>
                  <a:lnTo>
                    <a:pt x="274" y="612"/>
                  </a:lnTo>
                  <a:lnTo>
                    <a:pt x="272" y="612"/>
                  </a:lnTo>
                  <a:lnTo>
                    <a:pt x="269" y="612"/>
                  </a:lnTo>
                  <a:lnTo>
                    <a:pt x="269" y="612"/>
                  </a:lnTo>
                  <a:lnTo>
                    <a:pt x="267" y="610"/>
                  </a:lnTo>
                  <a:lnTo>
                    <a:pt x="267" y="610"/>
                  </a:lnTo>
                  <a:lnTo>
                    <a:pt x="265" y="610"/>
                  </a:lnTo>
                  <a:lnTo>
                    <a:pt x="265" y="610"/>
                  </a:lnTo>
                  <a:lnTo>
                    <a:pt x="262" y="610"/>
                  </a:lnTo>
                  <a:lnTo>
                    <a:pt x="260" y="612"/>
                  </a:lnTo>
                  <a:lnTo>
                    <a:pt x="258" y="612"/>
                  </a:lnTo>
                  <a:lnTo>
                    <a:pt x="260" y="615"/>
                  </a:lnTo>
                  <a:lnTo>
                    <a:pt x="260" y="617"/>
                  </a:lnTo>
                  <a:lnTo>
                    <a:pt x="260" y="617"/>
                  </a:lnTo>
                  <a:lnTo>
                    <a:pt x="260" y="619"/>
                  </a:lnTo>
                  <a:lnTo>
                    <a:pt x="258" y="619"/>
                  </a:lnTo>
                  <a:lnTo>
                    <a:pt x="255" y="619"/>
                  </a:lnTo>
                  <a:lnTo>
                    <a:pt x="250" y="622"/>
                  </a:lnTo>
                  <a:lnTo>
                    <a:pt x="248" y="622"/>
                  </a:lnTo>
                  <a:lnTo>
                    <a:pt x="248" y="624"/>
                  </a:lnTo>
                  <a:lnTo>
                    <a:pt x="246" y="624"/>
                  </a:lnTo>
                  <a:lnTo>
                    <a:pt x="246" y="622"/>
                  </a:lnTo>
                  <a:lnTo>
                    <a:pt x="243" y="622"/>
                  </a:lnTo>
                  <a:lnTo>
                    <a:pt x="243" y="622"/>
                  </a:lnTo>
                  <a:lnTo>
                    <a:pt x="239" y="622"/>
                  </a:lnTo>
                  <a:lnTo>
                    <a:pt x="236" y="622"/>
                  </a:lnTo>
                  <a:lnTo>
                    <a:pt x="234" y="626"/>
                  </a:lnTo>
                  <a:lnTo>
                    <a:pt x="234" y="629"/>
                  </a:lnTo>
                  <a:lnTo>
                    <a:pt x="234" y="629"/>
                  </a:lnTo>
                  <a:lnTo>
                    <a:pt x="241" y="629"/>
                  </a:lnTo>
                  <a:lnTo>
                    <a:pt x="241" y="631"/>
                  </a:lnTo>
                  <a:lnTo>
                    <a:pt x="239" y="631"/>
                  </a:lnTo>
                  <a:lnTo>
                    <a:pt x="236" y="634"/>
                  </a:lnTo>
                  <a:lnTo>
                    <a:pt x="236" y="636"/>
                  </a:lnTo>
                  <a:lnTo>
                    <a:pt x="236" y="638"/>
                  </a:lnTo>
                  <a:lnTo>
                    <a:pt x="239" y="641"/>
                  </a:lnTo>
                  <a:lnTo>
                    <a:pt x="239" y="641"/>
                  </a:lnTo>
                  <a:lnTo>
                    <a:pt x="239" y="643"/>
                  </a:lnTo>
                  <a:lnTo>
                    <a:pt x="239" y="645"/>
                  </a:lnTo>
                  <a:lnTo>
                    <a:pt x="239" y="645"/>
                  </a:lnTo>
                  <a:lnTo>
                    <a:pt x="236" y="648"/>
                  </a:lnTo>
                  <a:lnTo>
                    <a:pt x="239" y="648"/>
                  </a:lnTo>
                  <a:lnTo>
                    <a:pt x="239" y="650"/>
                  </a:lnTo>
                  <a:lnTo>
                    <a:pt x="241" y="652"/>
                  </a:lnTo>
                  <a:lnTo>
                    <a:pt x="243" y="652"/>
                  </a:lnTo>
                  <a:lnTo>
                    <a:pt x="246" y="652"/>
                  </a:lnTo>
                  <a:lnTo>
                    <a:pt x="250" y="645"/>
                  </a:lnTo>
                  <a:lnTo>
                    <a:pt x="248" y="645"/>
                  </a:lnTo>
                  <a:lnTo>
                    <a:pt x="248" y="645"/>
                  </a:lnTo>
                  <a:lnTo>
                    <a:pt x="250" y="643"/>
                  </a:lnTo>
                  <a:lnTo>
                    <a:pt x="253" y="643"/>
                  </a:lnTo>
                  <a:lnTo>
                    <a:pt x="255" y="643"/>
                  </a:lnTo>
                  <a:lnTo>
                    <a:pt x="260" y="641"/>
                  </a:lnTo>
                  <a:lnTo>
                    <a:pt x="265" y="641"/>
                  </a:lnTo>
                  <a:lnTo>
                    <a:pt x="276" y="641"/>
                  </a:lnTo>
                  <a:lnTo>
                    <a:pt x="276" y="641"/>
                  </a:lnTo>
                  <a:lnTo>
                    <a:pt x="279" y="638"/>
                  </a:lnTo>
                  <a:lnTo>
                    <a:pt x="279" y="638"/>
                  </a:lnTo>
                  <a:lnTo>
                    <a:pt x="284" y="634"/>
                  </a:lnTo>
                  <a:lnTo>
                    <a:pt x="286" y="634"/>
                  </a:lnTo>
                  <a:lnTo>
                    <a:pt x="293" y="634"/>
                  </a:lnTo>
                  <a:lnTo>
                    <a:pt x="295" y="631"/>
                  </a:lnTo>
                  <a:lnTo>
                    <a:pt x="298" y="634"/>
                  </a:lnTo>
                  <a:lnTo>
                    <a:pt x="298" y="631"/>
                  </a:lnTo>
                  <a:lnTo>
                    <a:pt x="298" y="629"/>
                  </a:lnTo>
                  <a:lnTo>
                    <a:pt x="298" y="626"/>
                  </a:lnTo>
                  <a:lnTo>
                    <a:pt x="295" y="624"/>
                  </a:lnTo>
                  <a:lnTo>
                    <a:pt x="293" y="624"/>
                  </a:lnTo>
                  <a:lnTo>
                    <a:pt x="291" y="624"/>
                  </a:lnTo>
                  <a:lnTo>
                    <a:pt x="286" y="624"/>
                  </a:lnTo>
                  <a:lnTo>
                    <a:pt x="286" y="622"/>
                  </a:lnTo>
                  <a:lnTo>
                    <a:pt x="286" y="622"/>
                  </a:lnTo>
                  <a:lnTo>
                    <a:pt x="288" y="622"/>
                  </a:lnTo>
                  <a:lnTo>
                    <a:pt x="291" y="619"/>
                  </a:lnTo>
                  <a:lnTo>
                    <a:pt x="293" y="619"/>
                  </a:lnTo>
                  <a:lnTo>
                    <a:pt x="293" y="619"/>
                  </a:lnTo>
                  <a:lnTo>
                    <a:pt x="293" y="617"/>
                  </a:lnTo>
                  <a:lnTo>
                    <a:pt x="293" y="617"/>
                  </a:lnTo>
                  <a:lnTo>
                    <a:pt x="293" y="615"/>
                  </a:lnTo>
                  <a:lnTo>
                    <a:pt x="293" y="615"/>
                  </a:lnTo>
                  <a:lnTo>
                    <a:pt x="291" y="615"/>
                  </a:lnTo>
                  <a:lnTo>
                    <a:pt x="295" y="612"/>
                  </a:lnTo>
                  <a:lnTo>
                    <a:pt x="295" y="612"/>
                  </a:lnTo>
                  <a:lnTo>
                    <a:pt x="300" y="612"/>
                  </a:lnTo>
                  <a:lnTo>
                    <a:pt x="302" y="615"/>
                  </a:lnTo>
                  <a:lnTo>
                    <a:pt x="302" y="612"/>
                  </a:lnTo>
                  <a:lnTo>
                    <a:pt x="300" y="612"/>
                  </a:lnTo>
                  <a:lnTo>
                    <a:pt x="300" y="610"/>
                  </a:lnTo>
                  <a:lnTo>
                    <a:pt x="302" y="610"/>
                  </a:lnTo>
                  <a:lnTo>
                    <a:pt x="305" y="610"/>
                  </a:lnTo>
                  <a:lnTo>
                    <a:pt x="307" y="612"/>
                  </a:lnTo>
                  <a:lnTo>
                    <a:pt x="310" y="617"/>
                  </a:lnTo>
                  <a:lnTo>
                    <a:pt x="314" y="622"/>
                  </a:lnTo>
                  <a:lnTo>
                    <a:pt x="314" y="622"/>
                  </a:lnTo>
                  <a:lnTo>
                    <a:pt x="317" y="619"/>
                  </a:lnTo>
                  <a:lnTo>
                    <a:pt x="319" y="619"/>
                  </a:lnTo>
                  <a:lnTo>
                    <a:pt x="319" y="617"/>
                  </a:lnTo>
                  <a:lnTo>
                    <a:pt x="319" y="617"/>
                  </a:lnTo>
                  <a:lnTo>
                    <a:pt x="317" y="615"/>
                  </a:lnTo>
                  <a:lnTo>
                    <a:pt x="312" y="612"/>
                  </a:lnTo>
                  <a:lnTo>
                    <a:pt x="312" y="610"/>
                  </a:lnTo>
                  <a:lnTo>
                    <a:pt x="314" y="610"/>
                  </a:lnTo>
                  <a:lnTo>
                    <a:pt x="317" y="610"/>
                  </a:lnTo>
                  <a:lnTo>
                    <a:pt x="321" y="612"/>
                  </a:lnTo>
                  <a:lnTo>
                    <a:pt x="321" y="610"/>
                  </a:lnTo>
                  <a:lnTo>
                    <a:pt x="321" y="610"/>
                  </a:lnTo>
                  <a:lnTo>
                    <a:pt x="319" y="608"/>
                  </a:lnTo>
                  <a:lnTo>
                    <a:pt x="317" y="608"/>
                  </a:lnTo>
                  <a:lnTo>
                    <a:pt x="319" y="608"/>
                  </a:lnTo>
                  <a:lnTo>
                    <a:pt x="321" y="608"/>
                  </a:lnTo>
                  <a:lnTo>
                    <a:pt x="321" y="608"/>
                  </a:lnTo>
                  <a:lnTo>
                    <a:pt x="324" y="608"/>
                  </a:lnTo>
                  <a:lnTo>
                    <a:pt x="326" y="608"/>
                  </a:lnTo>
                  <a:lnTo>
                    <a:pt x="326" y="608"/>
                  </a:lnTo>
                  <a:lnTo>
                    <a:pt x="328" y="605"/>
                  </a:lnTo>
                  <a:lnTo>
                    <a:pt x="328" y="605"/>
                  </a:lnTo>
                  <a:lnTo>
                    <a:pt x="333" y="605"/>
                  </a:lnTo>
                  <a:lnTo>
                    <a:pt x="336" y="605"/>
                  </a:lnTo>
                  <a:lnTo>
                    <a:pt x="333" y="600"/>
                  </a:lnTo>
                  <a:lnTo>
                    <a:pt x="336" y="600"/>
                  </a:lnTo>
                  <a:lnTo>
                    <a:pt x="336" y="600"/>
                  </a:lnTo>
                  <a:lnTo>
                    <a:pt x="336" y="600"/>
                  </a:lnTo>
                  <a:lnTo>
                    <a:pt x="338" y="598"/>
                  </a:lnTo>
                  <a:lnTo>
                    <a:pt x="343" y="593"/>
                  </a:lnTo>
                  <a:lnTo>
                    <a:pt x="345" y="593"/>
                  </a:lnTo>
                  <a:lnTo>
                    <a:pt x="347" y="593"/>
                  </a:lnTo>
                  <a:lnTo>
                    <a:pt x="345" y="591"/>
                  </a:lnTo>
                  <a:lnTo>
                    <a:pt x="343" y="591"/>
                  </a:lnTo>
                  <a:lnTo>
                    <a:pt x="340" y="591"/>
                  </a:lnTo>
                  <a:lnTo>
                    <a:pt x="340" y="591"/>
                  </a:lnTo>
                  <a:lnTo>
                    <a:pt x="340" y="589"/>
                  </a:lnTo>
                  <a:lnTo>
                    <a:pt x="340" y="589"/>
                  </a:lnTo>
                  <a:lnTo>
                    <a:pt x="340" y="586"/>
                  </a:lnTo>
                  <a:lnTo>
                    <a:pt x="350" y="579"/>
                  </a:lnTo>
                  <a:lnTo>
                    <a:pt x="354" y="574"/>
                  </a:lnTo>
                  <a:lnTo>
                    <a:pt x="354" y="570"/>
                  </a:lnTo>
                  <a:lnTo>
                    <a:pt x="354" y="570"/>
                  </a:lnTo>
                  <a:lnTo>
                    <a:pt x="354" y="570"/>
                  </a:lnTo>
                  <a:lnTo>
                    <a:pt x="354" y="570"/>
                  </a:lnTo>
                  <a:lnTo>
                    <a:pt x="357" y="570"/>
                  </a:lnTo>
                  <a:lnTo>
                    <a:pt x="357" y="567"/>
                  </a:lnTo>
                  <a:lnTo>
                    <a:pt x="359" y="567"/>
                  </a:lnTo>
                  <a:lnTo>
                    <a:pt x="359" y="565"/>
                  </a:lnTo>
                  <a:lnTo>
                    <a:pt x="362" y="565"/>
                  </a:lnTo>
                  <a:lnTo>
                    <a:pt x="362" y="563"/>
                  </a:lnTo>
                  <a:lnTo>
                    <a:pt x="364" y="563"/>
                  </a:lnTo>
                  <a:lnTo>
                    <a:pt x="364" y="560"/>
                  </a:lnTo>
                  <a:lnTo>
                    <a:pt x="366" y="560"/>
                  </a:lnTo>
                  <a:lnTo>
                    <a:pt x="369" y="558"/>
                  </a:lnTo>
                  <a:lnTo>
                    <a:pt x="371" y="558"/>
                  </a:lnTo>
                  <a:lnTo>
                    <a:pt x="371" y="555"/>
                  </a:lnTo>
                  <a:lnTo>
                    <a:pt x="376" y="555"/>
                  </a:lnTo>
                  <a:lnTo>
                    <a:pt x="378" y="555"/>
                  </a:lnTo>
                  <a:lnTo>
                    <a:pt x="381" y="553"/>
                  </a:lnTo>
                  <a:lnTo>
                    <a:pt x="385" y="551"/>
                  </a:lnTo>
                  <a:lnTo>
                    <a:pt x="385" y="551"/>
                  </a:lnTo>
                  <a:lnTo>
                    <a:pt x="385" y="551"/>
                  </a:lnTo>
                  <a:lnTo>
                    <a:pt x="388" y="551"/>
                  </a:lnTo>
                  <a:lnTo>
                    <a:pt x="388" y="548"/>
                  </a:lnTo>
                  <a:lnTo>
                    <a:pt x="388" y="548"/>
                  </a:lnTo>
                  <a:lnTo>
                    <a:pt x="388" y="548"/>
                  </a:lnTo>
                  <a:lnTo>
                    <a:pt x="385" y="546"/>
                  </a:lnTo>
                  <a:lnTo>
                    <a:pt x="385" y="546"/>
                  </a:lnTo>
                  <a:lnTo>
                    <a:pt x="388" y="546"/>
                  </a:lnTo>
                  <a:lnTo>
                    <a:pt x="388" y="546"/>
                  </a:lnTo>
                  <a:lnTo>
                    <a:pt x="388" y="548"/>
                  </a:lnTo>
                  <a:lnTo>
                    <a:pt x="390" y="548"/>
                  </a:lnTo>
                  <a:lnTo>
                    <a:pt x="395" y="544"/>
                  </a:lnTo>
                  <a:lnTo>
                    <a:pt x="395" y="541"/>
                  </a:lnTo>
                  <a:lnTo>
                    <a:pt x="397" y="539"/>
                  </a:lnTo>
                  <a:lnTo>
                    <a:pt x="397" y="539"/>
                  </a:lnTo>
                  <a:lnTo>
                    <a:pt x="399" y="541"/>
                  </a:lnTo>
                  <a:lnTo>
                    <a:pt x="399" y="541"/>
                  </a:lnTo>
                  <a:lnTo>
                    <a:pt x="399" y="541"/>
                  </a:lnTo>
                  <a:lnTo>
                    <a:pt x="402" y="541"/>
                  </a:lnTo>
                  <a:lnTo>
                    <a:pt x="402" y="539"/>
                  </a:lnTo>
                  <a:lnTo>
                    <a:pt x="409" y="537"/>
                  </a:lnTo>
                  <a:lnTo>
                    <a:pt x="409" y="534"/>
                  </a:lnTo>
                  <a:lnTo>
                    <a:pt x="411" y="534"/>
                  </a:lnTo>
                  <a:lnTo>
                    <a:pt x="416" y="527"/>
                  </a:lnTo>
                  <a:lnTo>
                    <a:pt x="418" y="529"/>
                  </a:lnTo>
                  <a:lnTo>
                    <a:pt x="428" y="527"/>
                  </a:lnTo>
                  <a:lnTo>
                    <a:pt x="428" y="527"/>
                  </a:lnTo>
                  <a:lnTo>
                    <a:pt x="433" y="525"/>
                  </a:lnTo>
                  <a:lnTo>
                    <a:pt x="433" y="522"/>
                  </a:lnTo>
                  <a:lnTo>
                    <a:pt x="430" y="520"/>
                  </a:lnTo>
                  <a:lnTo>
                    <a:pt x="430" y="520"/>
                  </a:lnTo>
                  <a:lnTo>
                    <a:pt x="433" y="520"/>
                  </a:lnTo>
                  <a:lnTo>
                    <a:pt x="433" y="520"/>
                  </a:lnTo>
                  <a:lnTo>
                    <a:pt x="433" y="518"/>
                  </a:lnTo>
                  <a:lnTo>
                    <a:pt x="433" y="518"/>
                  </a:lnTo>
                  <a:lnTo>
                    <a:pt x="435" y="518"/>
                  </a:lnTo>
                  <a:lnTo>
                    <a:pt x="435" y="518"/>
                  </a:lnTo>
                  <a:lnTo>
                    <a:pt x="437" y="520"/>
                  </a:lnTo>
                  <a:lnTo>
                    <a:pt x="437" y="518"/>
                  </a:lnTo>
                  <a:lnTo>
                    <a:pt x="442" y="518"/>
                  </a:lnTo>
                  <a:lnTo>
                    <a:pt x="444" y="515"/>
                  </a:lnTo>
                  <a:lnTo>
                    <a:pt x="447" y="520"/>
                  </a:lnTo>
                  <a:lnTo>
                    <a:pt x="451" y="520"/>
                  </a:lnTo>
                  <a:lnTo>
                    <a:pt x="456" y="518"/>
                  </a:lnTo>
                  <a:lnTo>
                    <a:pt x="461" y="515"/>
                  </a:lnTo>
                  <a:lnTo>
                    <a:pt x="461" y="513"/>
                  </a:lnTo>
                  <a:lnTo>
                    <a:pt x="459" y="513"/>
                  </a:lnTo>
                  <a:lnTo>
                    <a:pt x="459" y="511"/>
                  </a:lnTo>
                  <a:lnTo>
                    <a:pt x="459" y="511"/>
                  </a:lnTo>
                  <a:lnTo>
                    <a:pt x="456" y="511"/>
                  </a:lnTo>
                  <a:lnTo>
                    <a:pt x="456" y="511"/>
                  </a:lnTo>
                  <a:lnTo>
                    <a:pt x="454" y="511"/>
                  </a:lnTo>
                  <a:lnTo>
                    <a:pt x="454" y="511"/>
                  </a:lnTo>
                  <a:lnTo>
                    <a:pt x="454" y="508"/>
                  </a:lnTo>
                  <a:lnTo>
                    <a:pt x="454" y="508"/>
                  </a:lnTo>
                  <a:lnTo>
                    <a:pt x="456" y="508"/>
                  </a:lnTo>
                  <a:lnTo>
                    <a:pt x="459" y="508"/>
                  </a:lnTo>
                  <a:lnTo>
                    <a:pt x="459" y="508"/>
                  </a:lnTo>
                  <a:lnTo>
                    <a:pt x="459" y="506"/>
                  </a:lnTo>
                  <a:lnTo>
                    <a:pt x="459" y="503"/>
                  </a:lnTo>
                  <a:lnTo>
                    <a:pt x="456" y="501"/>
                  </a:lnTo>
                  <a:lnTo>
                    <a:pt x="456" y="501"/>
                  </a:lnTo>
                  <a:lnTo>
                    <a:pt x="456" y="499"/>
                  </a:lnTo>
                  <a:lnTo>
                    <a:pt x="456" y="499"/>
                  </a:lnTo>
                  <a:lnTo>
                    <a:pt x="459" y="499"/>
                  </a:lnTo>
                  <a:lnTo>
                    <a:pt x="459" y="499"/>
                  </a:lnTo>
                  <a:lnTo>
                    <a:pt x="459" y="501"/>
                  </a:lnTo>
                  <a:lnTo>
                    <a:pt x="459" y="501"/>
                  </a:lnTo>
                  <a:lnTo>
                    <a:pt x="461" y="499"/>
                  </a:lnTo>
                  <a:lnTo>
                    <a:pt x="461" y="501"/>
                  </a:lnTo>
                  <a:lnTo>
                    <a:pt x="463" y="503"/>
                  </a:lnTo>
                  <a:lnTo>
                    <a:pt x="466" y="503"/>
                  </a:lnTo>
                  <a:lnTo>
                    <a:pt x="468" y="503"/>
                  </a:lnTo>
                  <a:lnTo>
                    <a:pt x="470" y="503"/>
                  </a:lnTo>
                  <a:lnTo>
                    <a:pt x="473" y="501"/>
                  </a:lnTo>
                  <a:lnTo>
                    <a:pt x="473" y="499"/>
                  </a:lnTo>
                  <a:lnTo>
                    <a:pt x="473" y="499"/>
                  </a:lnTo>
                  <a:lnTo>
                    <a:pt x="473" y="496"/>
                  </a:lnTo>
                  <a:lnTo>
                    <a:pt x="475" y="496"/>
                  </a:lnTo>
                  <a:lnTo>
                    <a:pt x="475" y="496"/>
                  </a:lnTo>
                  <a:lnTo>
                    <a:pt x="475" y="499"/>
                  </a:lnTo>
                  <a:lnTo>
                    <a:pt x="475" y="499"/>
                  </a:lnTo>
                  <a:lnTo>
                    <a:pt x="475" y="501"/>
                  </a:lnTo>
                  <a:lnTo>
                    <a:pt x="475" y="501"/>
                  </a:lnTo>
                  <a:lnTo>
                    <a:pt x="475" y="508"/>
                  </a:lnTo>
                  <a:lnTo>
                    <a:pt x="475" y="508"/>
                  </a:lnTo>
                  <a:lnTo>
                    <a:pt x="477" y="511"/>
                  </a:lnTo>
                  <a:lnTo>
                    <a:pt x="477" y="508"/>
                  </a:lnTo>
                  <a:lnTo>
                    <a:pt x="482" y="503"/>
                  </a:lnTo>
                  <a:lnTo>
                    <a:pt x="485" y="501"/>
                  </a:lnTo>
                  <a:lnTo>
                    <a:pt x="485" y="501"/>
                  </a:lnTo>
                  <a:lnTo>
                    <a:pt x="487" y="501"/>
                  </a:lnTo>
                  <a:lnTo>
                    <a:pt x="489" y="501"/>
                  </a:lnTo>
                  <a:lnTo>
                    <a:pt x="489" y="501"/>
                  </a:lnTo>
                  <a:lnTo>
                    <a:pt x="489" y="503"/>
                  </a:lnTo>
                  <a:lnTo>
                    <a:pt x="489" y="503"/>
                  </a:lnTo>
                  <a:lnTo>
                    <a:pt x="492" y="503"/>
                  </a:lnTo>
                  <a:lnTo>
                    <a:pt x="492" y="503"/>
                  </a:lnTo>
                  <a:lnTo>
                    <a:pt x="492" y="503"/>
                  </a:lnTo>
                  <a:lnTo>
                    <a:pt x="494" y="501"/>
                  </a:lnTo>
                  <a:lnTo>
                    <a:pt x="494" y="501"/>
                  </a:lnTo>
                  <a:lnTo>
                    <a:pt x="494" y="496"/>
                  </a:lnTo>
                  <a:lnTo>
                    <a:pt x="496" y="489"/>
                  </a:lnTo>
                  <a:lnTo>
                    <a:pt x="496" y="487"/>
                  </a:lnTo>
                  <a:lnTo>
                    <a:pt x="496" y="485"/>
                  </a:lnTo>
                  <a:lnTo>
                    <a:pt x="499" y="485"/>
                  </a:lnTo>
                  <a:lnTo>
                    <a:pt x="499" y="482"/>
                  </a:lnTo>
                  <a:lnTo>
                    <a:pt x="499" y="489"/>
                  </a:lnTo>
                  <a:lnTo>
                    <a:pt x="501" y="492"/>
                  </a:lnTo>
                  <a:lnTo>
                    <a:pt x="506" y="494"/>
                  </a:lnTo>
                  <a:lnTo>
                    <a:pt x="513" y="496"/>
                  </a:lnTo>
                  <a:lnTo>
                    <a:pt x="515" y="494"/>
                  </a:lnTo>
                  <a:lnTo>
                    <a:pt x="515" y="494"/>
                  </a:lnTo>
                  <a:lnTo>
                    <a:pt x="518" y="494"/>
                  </a:lnTo>
                  <a:lnTo>
                    <a:pt x="522" y="494"/>
                  </a:lnTo>
                  <a:lnTo>
                    <a:pt x="525" y="494"/>
                  </a:lnTo>
                  <a:lnTo>
                    <a:pt x="527" y="494"/>
                  </a:lnTo>
                  <a:lnTo>
                    <a:pt x="527" y="494"/>
                  </a:lnTo>
                  <a:lnTo>
                    <a:pt x="529" y="492"/>
                  </a:lnTo>
                  <a:lnTo>
                    <a:pt x="529" y="492"/>
                  </a:lnTo>
                  <a:lnTo>
                    <a:pt x="532" y="494"/>
                  </a:lnTo>
                  <a:lnTo>
                    <a:pt x="532" y="494"/>
                  </a:lnTo>
                  <a:lnTo>
                    <a:pt x="534" y="496"/>
                  </a:lnTo>
                  <a:lnTo>
                    <a:pt x="534" y="496"/>
                  </a:lnTo>
                  <a:lnTo>
                    <a:pt x="537" y="496"/>
                  </a:lnTo>
                  <a:lnTo>
                    <a:pt x="539" y="494"/>
                  </a:lnTo>
                  <a:lnTo>
                    <a:pt x="541" y="494"/>
                  </a:lnTo>
                  <a:lnTo>
                    <a:pt x="544" y="492"/>
                  </a:lnTo>
                  <a:lnTo>
                    <a:pt x="544" y="489"/>
                  </a:lnTo>
                  <a:lnTo>
                    <a:pt x="548" y="492"/>
                  </a:lnTo>
                  <a:lnTo>
                    <a:pt x="551" y="492"/>
                  </a:lnTo>
                  <a:lnTo>
                    <a:pt x="551" y="489"/>
                  </a:lnTo>
                  <a:lnTo>
                    <a:pt x="555" y="485"/>
                  </a:lnTo>
                  <a:lnTo>
                    <a:pt x="563" y="480"/>
                  </a:lnTo>
                  <a:lnTo>
                    <a:pt x="563" y="477"/>
                  </a:lnTo>
                  <a:lnTo>
                    <a:pt x="565" y="477"/>
                  </a:lnTo>
                  <a:lnTo>
                    <a:pt x="565" y="477"/>
                  </a:lnTo>
                  <a:lnTo>
                    <a:pt x="565" y="477"/>
                  </a:lnTo>
                  <a:lnTo>
                    <a:pt x="567" y="477"/>
                  </a:lnTo>
                  <a:lnTo>
                    <a:pt x="567" y="475"/>
                  </a:lnTo>
                  <a:lnTo>
                    <a:pt x="567" y="475"/>
                  </a:lnTo>
                  <a:lnTo>
                    <a:pt x="572" y="468"/>
                  </a:lnTo>
                  <a:lnTo>
                    <a:pt x="572" y="468"/>
                  </a:lnTo>
                  <a:lnTo>
                    <a:pt x="572" y="466"/>
                  </a:lnTo>
                  <a:lnTo>
                    <a:pt x="572" y="461"/>
                  </a:lnTo>
                  <a:lnTo>
                    <a:pt x="572" y="459"/>
                  </a:lnTo>
                  <a:lnTo>
                    <a:pt x="572" y="456"/>
                  </a:lnTo>
                  <a:lnTo>
                    <a:pt x="572" y="456"/>
                  </a:lnTo>
                  <a:lnTo>
                    <a:pt x="574" y="454"/>
                  </a:lnTo>
                  <a:lnTo>
                    <a:pt x="589" y="440"/>
                  </a:lnTo>
                  <a:lnTo>
                    <a:pt x="589" y="437"/>
                  </a:lnTo>
                  <a:lnTo>
                    <a:pt x="589" y="437"/>
                  </a:lnTo>
                  <a:lnTo>
                    <a:pt x="591" y="437"/>
                  </a:lnTo>
                  <a:lnTo>
                    <a:pt x="591" y="437"/>
                  </a:lnTo>
                  <a:lnTo>
                    <a:pt x="591" y="435"/>
                  </a:lnTo>
                  <a:lnTo>
                    <a:pt x="591" y="435"/>
                  </a:lnTo>
                  <a:lnTo>
                    <a:pt x="593" y="432"/>
                  </a:lnTo>
                  <a:lnTo>
                    <a:pt x="596" y="430"/>
                  </a:lnTo>
                  <a:lnTo>
                    <a:pt x="598" y="428"/>
                  </a:lnTo>
                  <a:lnTo>
                    <a:pt x="600" y="428"/>
                  </a:lnTo>
                  <a:lnTo>
                    <a:pt x="605" y="425"/>
                  </a:lnTo>
                  <a:lnTo>
                    <a:pt x="608" y="425"/>
                  </a:lnTo>
                  <a:lnTo>
                    <a:pt x="608" y="423"/>
                  </a:lnTo>
                  <a:lnTo>
                    <a:pt x="608" y="418"/>
                  </a:lnTo>
                  <a:lnTo>
                    <a:pt x="610" y="416"/>
                  </a:lnTo>
                  <a:lnTo>
                    <a:pt x="610" y="414"/>
                  </a:lnTo>
                  <a:lnTo>
                    <a:pt x="612" y="414"/>
                  </a:lnTo>
                  <a:lnTo>
                    <a:pt x="615" y="414"/>
                  </a:lnTo>
                  <a:lnTo>
                    <a:pt x="619" y="406"/>
                  </a:lnTo>
                  <a:lnTo>
                    <a:pt x="624" y="402"/>
                  </a:lnTo>
                  <a:lnTo>
                    <a:pt x="624" y="399"/>
                  </a:lnTo>
                  <a:lnTo>
                    <a:pt x="624" y="399"/>
                  </a:lnTo>
                  <a:lnTo>
                    <a:pt x="624" y="402"/>
                  </a:lnTo>
                  <a:lnTo>
                    <a:pt x="626" y="402"/>
                  </a:lnTo>
                  <a:lnTo>
                    <a:pt x="626" y="402"/>
                  </a:lnTo>
                  <a:lnTo>
                    <a:pt x="626" y="404"/>
                  </a:lnTo>
                  <a:lnTo>
                    <a:pt x="629" y="404"/>
                  </a:lnTo>
                  <a:lnTo>
                    <a:pt x="631" y="404"/>
                  </a:lnTo>
                  <a:lnTo>
                    <a:pt x="634" y="402"/>
                  </a:lnTo>
                  <a:lnTo>
                    <a:pt x="636" y="402"/>
                  </a:lnTo>
                  <a:lnTo>
                    <a:pt x="638" y="402"/>
                  </a:lnTo>
                  <a:lnTo>
                    <a:pt x="638" y="402"/>
                  </a:lnTo>
                  <a:lnTo>
                    <a:pt x="641" y="399"/>
                  </a:lnTo>
                  <a:lnTo>
                    <a:pt x="638" y="399"/>
                  </a:lnTo>
                  <a:lnTo>
                    <a:pt x="638" y="397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8" y="392"/>
                  </a:lnTo>
                  <a:lnTo>
                    <a:pt x="641" y="390"/>
                  </a:lnTo>
                  <a:lnTo>
                    <a:pt x="643" y="390"/>
                  </a:lnTo>
                  <a:lnTo>
                    <a:pt x="643" y="388"/>
                  </a:lnTo>
                  <a:lnTo>
                    <a:pt x="645" y="388"/>
                  </a:lnTo>
                  <a:lnTo>
                    <a:pt x="648" y="385"/>
                  </a:lnTo>
                  <a:lnTo>
                    <a:pt x="650" y="385"/>
                  </a:lnTo>
                  <a:lnTo>
                    <a:pt x="652" y="383"/>
                  </a:lnTo>
                  <a:lnTo>
                    <a:pt x="657" y="380"/>
                  </a:lnTo>
                  <a:lnTo>
                    <a:pt x="660" y="380"/>
                  </a:lnTo>
                  <a:lnTo>
                    <a:pt x="660" y="380"/>
                  </a:lnTo>
                  <a:lnTo>
                    <a:pt x="662" y="378"/>
                  </a:lnTo>
                  <a:lnTo>
                    <a:pt x="662" y="378"/>
                  </a:lnTo>
                  <a:lnTo>
                    <a:pt x="662" y="376"/>
                  </a:lnTo>
                  <a:lnTo>
                    <a:pt x="664" y="376"/>
                  </a:lnTo>
                  <a:lnTo>
                    <a:pt x="664" y="373"/>
                  </a:lnTo>
                  <a:lnTo>
                    <a:pt x="667" y="376"/>
                  </a:lnTo>
                  <a:lnTo>
                    <a:pt x="669" y="376"/>
                  </a:lnTo>
                  <a:lnTo>
                    <a:pt x="671" y="376"/>
                  </a:lnTo>
                  <a:lnTo>
                    <a:pt x="671" y="376"/>
                  </a:lnTo>
                  <a:lnTo>
                    <a:pt x="671" y="376"/>
                  </a:lnTo>
                  <a:lnTo>
                    <a:pt x="674" y="376"/>
                  </a:lnTo>
                  <a:lnTo>
                    <a:pt x="674" y="376"/>
                  </a:lnTo>
                  <a:lnTo>
                    <a:pt x="676" y="376"/>
                  </a:lnTo>
                  <a:lnTo>
                    <a:pt x="676" y="376"/>
                  </a:lnTo>
                  <a:lnTo>
                    <a:pt x="676" y="373"/>
                  </a:lnTo>
                  <a:lnTo>
                    <a:pt x="676" y="371"/>
                  </a:lnTo>
                  <a:lnTo>
                    <a:pt x="676" y="371"/>
                  </a:lnTo>
                  <a:lnTo>
                    <a:pt x="678" y="371"/>
                  </a:lnTo>
                  <a:lnTo>
                    <a:pt x="681" y="371"/>
                  </a:lnTo>
                  <a:lnTo>
                    <a:pt x="681" y="369"/>
                  </a:lnTo>
                  <a:lnTo>
                    <a:pt x="681" y="369"/>
                  </a:lnTo>
                  <a:lnTo>
                    <a:pt x="681" y="366"/>
                  </a:lnTo>
                  <a:lnTo>
                    <a:pt x="681" y="364"/>
                  </a:lnTo>
                  <a:lnTo>
                    <a:pt x="683" y="364"/>
                  </a:lnTo>
                  <a:lnTo>
                    <a:pt x="683" y="364"/>
                  </a:lnTo>
                  <a:lnTo>
                    <a:pt x="688" y="364"/>
                  </a:lnTo>
                  <a:lnTo>
                    <a:pt x="690" y="362"/>
                  </a:lnTo>
                  <a:lnTo>
                    <a:pt x="690" y="362"/>
                  </a:lnTo>
                  <a:lnTo>
                    <a:pt x="690" y="359"/>
                  </a:lnTo>
                  <a:lnTo>
                    <a:pt x="690" y="354"/>
                  </a:lnTo>
                  <a:lnTo>
                    <a:pt x="690" y="354"/>
                  </a:lnTo>
                  <a:lnTo>
                    <a:pt x="693" y="354"/>
                  </a:lnTo>
                  <a:lnTo>
                    <a:pt x="695" y="357"/>
                  </a:lnTo>
                  <a:lnTo>
                    <a:pt x="695" y="357"/>
                  </a:lnTo>
                  <a:lnTo>
                    <a:pt x="695" y="357"/>
                  </a:lnTo>
                  <a:lnTo>
                    <a:pt x="702" y="357"/>
                  </a:lnTo>
                  <a:lnTo>
                    <a:pt x="702" y="357"/>
                  </a:lnTo>
                  <a:lnTo>
                    <a:pt x="702" y="354"/>
                  </a:lnTo>
                  <a:lnTo>
                    <a:pt x="697" y="350"/>
                  </a:lnTo>
                  <a:lnTo>
                    <a:pt x="702" y="345"/>
                  </a:lnTo>
                  <a:lnTo>
                    <a:pt x="704" y="343"/>
                  </a:lnTo>
                  <a:lnTo>
                    <a:pt x="704" y="343"/>
                  </a:lnTo>
                  <a:lnTo>
                    <a:pt x="704" y="340"/>
                  </a:lnTo>
                  <a:lnTo>
                    <a:pt x="702" y="340"/>
                  </a:lnTo>
                  <a:lnTo>
                    <a:pt x="702" y="338"/>
                  </a:lnTo>
                  <a:lnTo>
                    <a:pt x="702" y="338"/>
                  </a:lnTo>
                  <a:lnTo>
                    <a:pt x="700" y="338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690" y="338"/>
                  </a:lnTo>
                  <a:lnTo>
                    <a:pt x="690" y="338"/>
                  </a:lnTo>
                  <a:lnTo>
                    <a:pt x="693" y="336"/>
                  </a:lnTo>
                  <a:lnTo>
                    <a:pt x="693" y="336"/>
                  </a:lnTo>
                  <a:lnTo>
                    <a:pt x="693" y="333"/>
                  </a:lnTo>
                  <a:lnTo>
                    <a:pt x="693" y="333"/>
                  </a:lnTo>
                  <a:lnTo>
                    <a:pt x="695" y="331"/>
                  </a:lnTo>
                  <a:lnTo>
                    <a:pt x="695" y="331"/>
                  </a:lnTo>
                  <a:lnTo>
                    <a:pt x="697" y="328"/>
                  </a:lnTo>
                  <a:lnTo>
                    <a:pt x="697" y="328"/>
                  </a:lnTo>
                  <a:lnTo>
                    <a:pt x="697" y="328"/>
                  </a:lnTo>
                  <a:lnTo>
                    <a:pt x="697" y="326"/>
                  </a:lnTo>
                  <a:lnTo>
                    <a:pt x="700" y="326"/>
                  </a:lnTo>
                  <a:lnTo>
                    <a:pt x="700" y="326"/>
                  </a:lnTo>
                  <a:lnTo>
                    <a:pt x="702" y="324"/>
                  </a:lnTo>
                  <a:lnTo>
                    <a:pt x="702" y="324"/>
                  </a:lnTo>
                  <a:lnTo>
                    <a:pt x="702" y="321"/>
                  </a:lnTo>
                  <a:lnTo>
                    <a:pt x="702" y="321"/>
                  </a:lnTo>
                  <a:lnTo>
                    <a:pt x="702" y="317"/>
                  </a:lnTo>
                  <a:lnTo>
                    <a:pt x="704" y="314"/>
                  </a:lnTo>
                  <a:lnTo>
                    <a:pt x="704" y="314"/>
                  </a:lnTo>
                  <a:lnTo>
                    <a:pt x="704" y="312"/>
                  </a:lnTo>
                  <a:lnTo>
                    <a:pt x="704" y="309"/>
                  </a:lnTo>
                  <a:lnTo>
                    <a:pt x="704" y="309"/>
                  </a:lnTo>
                  <a:lnTo>
                    <a:pt x="704" y="307"/>
                  </a:lnTo>
                  <a:lnTo>
                    <a:pt x="707" y="305"/>
                  </a:lnTo>
                  <a:lnTo>
                    <a:pt x="709" y="305"/>
                  </a:lnTo>
                  <a:lnTo>
                    <a:pt x="709" y="302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3576448" y="2399469"/>
              <a:ext cx="750250" cy="466411"/>
            </a:xfrm>
            <a:custGeom>
              <a:avLst/>
              <a:gdLst>
                <a:gd name="T0" fmla="*/ 658 w 866"/>
                <a:gd name="T1" fmla="*/ 31 h 537"/>
                <a:gd name="T2" fmla="*/ 641 w 866"/>
                <a:gd name="T3" fmla="*/ 57 h 537"/>
                <a:gd name="T4" fmla="*/ 864 w 866"/>
                <a:gd name="T5" fmla="*/ 128 h 537"/>
                <a:gd name="T6" fmla="*/ 807 w 866"/>
                <a:gd name="T7" fmla="*/ 119 h 537"/>
                <a:gd name="T8" fmla="*/ 785 w 866"/>
                <a:gd name="T9" fmla="*/ 126 h 537"/>
                <a:gd name="T10" fmla="*/ 736 w 866"/>
                <a:gd name="T11" fmla="*/ 126 h 537"/>
                <a:gd name="T12" fmla="*/ 698 w 866"/>
                <a:gd name="T13" fmla="*/ 102 h 537"/>
                <a:gd name="T14" fmla="*/ 667 w 866"/>
                <a:gd name="T15" fmla="*/ 76 h 537"/>
                <a:gd name="T16" fmla="*/ 606 w 866"/>
                <a:gd name="T17" fmla="*/ 97 h 537"/>
                <a:gd name="T18" fmla="*/ 525 w 866"/>
                <a:gd name="T19" fmla="*/ 171 h 537"/>
                <a:gd name="T20" fmla="*/ 473 w 866"/>
                <a:gd name="T21" fmla="*/ 100 h 537"/>
                <a:gd name="T22" fmla="*/ 450 w 866"/>
                <a:gd name="T23" fmla="*/ 38 h 537"/>
                <a:gd name="T24" fmla="*/ 376 w 866"/>
                <a:gd name="T25" fmla="*/ 34 h 537"/>
                <a:gd name="T26" fmla="*/ 336 w 866"/>
                <a:gd name="T27" fmla="*/ 19 h 537"/>
                <a:gd name="T28" fmla="*/ 308 w 866"/>
                <a:gd name="T29" fmla="*/ 55 h 537"/>
                <a:gd name="T30" fmla="*/ 261 w 866"/>
                <a:gd name="T31" fmla="*/ 69 h 537"/>
                <a:gd name="T32" fmla="*/ 213 w 866"/>
                <a:gd name="T33" fmla="*/ 88 h 537"/>
                <a:gd name="T34" fmla="*/ 185 w 866"/>
                <a:gd name="T35" fmla="*/ 112 h 537"/>
                <a:gd name="T36" fmla="*/ 168 w 866"/>
                <a:gd name="T37" fmla="*/ 121 h 537"/>
                <a:gd name="T38" fmla="*/ 156 w 866"/>
                <a:gd name="T39" fmla="*/ 131 h 537"/>
                <a:gd name="T40" fmla="*/ 128 w 866"/>
                <a:gd name="T41" fmla="*/ 157 h 537"/>
                <a:gd name="T42" fmla="*/ 107 w 866"/>
                <a:gd name="T43" fmla="*/ 197 h 537"/>
                <a:gd name="T44" fmla="*/ 60 w 866"/>
                <a:gd name="T45" fmla="*/ 242 h 537"/>
                <a:gd name="T46" fmla="*/ 74 w 866"/>
                <a:gd name="T47" fmla="*/ 270 h 537"/>
                <a:gd name="T48" fmla="*/ 64 w 866"/>
                <a:gd name="T49" fmla="*/ 315 h 537"/>
                <a:gd name="T50" fmla="*/ 76 w 866"/>
                <a:gd name="T51" fmla="*/ 322 h 537"/>
                <a:gd name="T52" fmla="*/ 140 w 866"/>
                <a:gd name="T53" fmla="*/ 317 h 537"/>
                <a:gd name="T54" fmla="*/ 78 w 866"/>
                <a:gd name="T55" fmla="*/ 348 h 537"/>
                <a:gd name="T56" fmla="*/ 38 w 866"/>
                <a:gd name="T57" fmla="*/ 386 h 537"/>
                <a:gd name="T58" fmla="*/ 0 w 866"/>
                <a:gd name="T59" fmla="*/ 438 h 537"/>
                <a:gd name="T60" fmla="*/ 48 w 866"/>
                <a:gd name="T61" fmla="*/ 462 h 537"/>
                <a:gd name="T62" fmla="*/ 86 w 866"/>
                <a:gd name="T63" fmla="*/ 502 h 537"/>
                <a:gd name="T64" fmla="*/ 130 w 866"/>
                <a:gd name="T65" fmla="*/ 500 h 537"/>
                <a:gd name="T66" fmla="*/ 166 w 866"/>
                <a:gd name="T67" fmla="*/ 500 h 537"/>
                <a:gd name="T68" fmla="*/ 211 w 866"/>
                <a:gd name="T69" fmla="*/ 459 h 537"/>
                <a:gd name="T70" fmla="*/ 256 w 866"/>
                <a:gd name="T71" fmla="*/ 511 h 537"/>
                <a:gd name="T72" fmla="*/ 268 w 866"/>
                <a:gd name="T73" fmla="*/ 514 h 537"/>
                <a:gd name="T74" fmla="*/ 324 w 866"/>
                <a:gd name="T75" fmla="*/ 518 h 537"/>
                <a:gd name="T76" fmla="*/ 362 w 866"/>
                <a:gd name="T77" fmla="*/ 511 h 537"/>
                <a:gd name="T78" fmla="*/ 369 w 866"/>
                <a:gd name="T79" fmla="*/ 535 h 537"/>
                <a:gd name="T80" fmla="*/ 402 w 866"/>
                <a:gd name="T81" fmla="*/ 500 h 537"/>
                <a:gd name="T82" fmla="*/ 438 w 866"/>
                <a:gd name="T83" fmla="*/ 483 h 537"/>
                <a:gd name="T84" fmla="*/ 490 w 866"/>
                <a:gd name="T85" fmla="*/ 443 h 537"/>
                <a:gd name="T86" fmla="*/ 525 w 866"/>
                <a:gd name="T87" fmla="*/ 407 h 537"/>
                <a:gd name="T88" fmla="*/ 554 w 866"/>
                <a:gd name="T89" fmla="*/ 372 h 537"/>
                <a:gd name="T90" fmla="*/ 575 w 866"/>
                <a:gd name="T91" fmla="*/ 360 h 537"/>
                <a:gd name="T92" fmla="*/ 608 w 866"/>
                <a:gd name="T93" fmla="*/ 322 h 537"/>
                <a:gd name="T94" fmla="*/ 584 w 866"/>
                <a:gd name="T95" fmla="*/ 296 h 537"/>
                <a:gd name="T96" fmla="*/ 608 w 866"/>
                <a:gd name="T97" fmla="*/ 287 h 537"/>
                <a:gd name="T98" fmla="*/ 634 w 866"/>
                <a:gd name="T99" fmla="*/ 310 h 537"/>
                <a:gd name="T100" fmla="*/ 655 w 866"/>
                <a:gd name="T101" fmla="*/ 280 h 537"/>
                <a:gd name="T102" fmla="*/ 674 w 866"/>
                <a:gd name="T103" fmla="*/ 265 h 537"/>
                <a:gd name="T104" fmla="*/ 663 w 866"/>
                <a:gd name="T105" fmla="*/ 249 h 537"/>
                <a:gd name="T106" fmla="*/ 686 w 866"/>
                <a:gd name="T107" fmla="*/ 244 h 537"/>
                <a:gd name="T108" fmla="*/ 736 w 866"/>
                <a:gd name="T109" fmla="*/ 216 h 537"/>
                <a:gd name="T110" fmla="*/ 741 w 866"/>
                <a:gd name="T111" fmla="*/ 216 h 537"/>
                <a:gd name="T112" fmla="*/ 755 w 866"/>
                <a:gd name="T113" fmla="*/ 211 h 537"/>
                <a:gd name="T114" fmla="*/ 797 w 866"/>
                <a:gd name="T115" fmla="*/ 192 h 537"/>
                <a:gd name="T116" fmla="*/ 814 w 866"/>
                <a:gd name="T117" fmla="*/ 202 h 537"/>
                <a:gd name="T118" fmla="*/ 838 w 866"/>
                <a:gd name="T119" fmla="*/ 199 h 537"/>
                <a:gd name="T120" fmla="*/ 840 w 866"/>
                <a:gd name="T121" fmla="*/ 183 h 537"/>
                <a:gd name="T122" fmla="*/ 854 w 866"/>
                <a:gd name="T123" fmla="*/ 166 h 537"/>
                <a:gd name="T124" fmla="*/ 861 w 866"/>
                <a:gd name="T125" fmla="*/ 133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6" h="537">
                  <a:moveTo>
                    <a:pt x="672" y="3"/>
                  </a:moveTo>
                  <a:lnTo>
                    <a:pt x="672" y="3"/>
                  </a:lnTo>
                  <a:lnTo>
                    <a:pt x="672" y="0"/>
                  </a:lnTo>
                  <a:lnTo>
                    <a:pt x="672" y="0"/>
                  </a:lnTo>
                  <a:lnTo>
                    <a:pt x="674" y="0"/>
                  </a:lnTo>
                  <a:lnTo>
                    <a:pt x="674" y="3"/>
                  </a:lnTo>
                  <a:lnTo>
                    <a:pt x="672" y="3"/>
                  </a:lnTo>
                  <a:lnTo>
                    <a:pt x="672" y="3"/>
                  </a:lnTo>
                  <a:lnTo>
                    <a:pt x="672" y="3"/>
                  </a:lnTo>
                  <a:close/>
                  <a:moveTo>
                    <a:pt x="660" y="15"/>
                  </a:moveTo>
                  <a:lnTo>
                    <a:pt x="660" y="15"/>
                  </a:lnTo>
                  <a:lnTo>
                    <a:pt x="660" y="15"/>
                  </a:lnTo>
                  <a:lnTo>
                    <a:pt x="660" y="15"/>
                  </a:lnTo>
                  <a:lnTo>
                    <a:pt x="663" y="12"/>
                  </a:lnTo>
                  <a:lnTo>
                    <a:pt x="663" y="12"/>
                  </a:lnTo>
                  <a:lnTo>
                    <a:pt x="665" y="12"/>
                  </a:lnTo>
                  <a:lnTo>
                    <a:pt x="665" y="12"/>
                  </a:lnTo>
                  <a:lnTo>
                    <a:pt x="663" y="15"/>
                  </a:lnTo>
                  <a:lnTo>
                    <a:pt x="663" y="15"/>
                  </a:lnTo>
                  <a:lnTo>
                    <a:pt x="663" y="15"/>
                  </a:lnTo>
                  <a:lnTo>
                    <a:pt x="663" y="15"/>
                  </a:lnTo>
                  <a:lnTo>
                    <a:pt x="660" y="15"/>
                  </a:lnTo>
                  <a:lnTo>
                    <a:pt x="660" y="15"/>
                  </a:lnTo>
                  <a:close/>
                  <a:moveTo>
                    <a:pt x="658" y="31"/>
                  </a:moveTo>
                  <a:lnTo>
                    <a:pt x="658" y="31"/>
                  </a:lnTo>
                  <a:lnTo>
                    <a:pt x="658" y="31"/>
                  </a:lnTo>
                  <a:lnTo>
                    <a:pt x="658" y="34"/>
                  </a:lnTo>
                  <a:lnTo>
                    <a:pt x="655" y="34"/>
                  </a:lnTo>
                  <a:lnTo>
                    <a:pt x="655" y="31"/>
                  </a:lnTo>
                  <a:lnTo>
                    <a:pt x="653" y="31"/>
                  </a:lnTo>
                  <a:lnTo>
                    <a:pt x="655" y="29"/>
                  </a:lnTo>
                  <a:lnTo>
                    <a:pt x="655" y="31"/>
                  </a:lnTo>
                  <a:lnTo>
                    <a:pt x="658" y="31"/>
                  </a:lnTo>
                  <a:close/>
                  <a:moveTo>
                    <a:pt x="653" y="57"/>
                  </a:moveTo>
                  <a:lnTo>
                    <a:pt x="653" y="57"/>
                  </a:lnTo>
                  <a:lnTo>
                    <a:pt x="653" y="60"/>
                  </a:lnTo>
                  <a:lnTo>
                    <a:pt x="651" y="60"/>
                  </a:lnTo>
                  <a:lnTo>
                    <a:pt x="651" y="57"/>
                  </a:lnTo>
                  <a:lnTo>
                    <a:pt x="651" y="57"/>
                  </a:lnTo>
                  <a:lnTo>
                    <a:pt x="648" y="57"/>
                  </a:lnTo>
                  <a:lnTo>
                    <a:pt x="648" y="55"/>
                  </a:lnTo>
                  <a:lnTo>
                    <a:pt x="648" y="55"/>
                  </a:lnTo>
                  <a:lnTo>
                    <a:pt x="651" y="55"/>
                  </a:lnTo>
                  <a:lnTo>
                    <a:pt x="653" y="57"/>
                  </a:lnTo>
                  <a:lnTo>
                    <a:pt x="653" y="57"/>
                  </a:lnTo>
                  <a:close/>
                  <a:moveTo>
                    <a:pt x="641" y="57"/>
                  </a:moveTo>
                  <a:lnTo>
                    <a:pt x="641" y="57"/>
                  </a:lnTo>
                  <a:lnTo>
                    <a:pt x="641" y="57"/>
                  </a:lnTo>
                  <a:lnTo>
                    <a:pt x="641" y="60"/>
                  </a:lnTo>
                  <a:lnTo>
                    <a:pt x="641" y="62"/>
                  </a:lnTo>
                  <a:lnTo>
                    <a:pt x="641" y="62"/>
                  </a:lnTo>
                  <a:lnTo>
                    <a:pt x="641" y="62"/>
                  </a:lnTo>
                  <a:lnTo>
                    <a:pt x="641" y="60"/>
                  </a:lnTo>
                  <a:lnTo>
                    <a:pt x="639" y="57"/>
                  </a:lnTo>
                  <a:lnTo>
                    <a:pt x="641" y="57"/>
                  </a:lnTo>
                  <a:lnTo>
                    <a:pt x="641" y="57"/>
                  </a:lnTo>
                  <a:close/>
                  <a:moveTo>
                    <a:pt x="655" y="64"/>
                  </a:moveTo>
                  <a:lnTo>
                    <a:pt x="655" y="64"/>
                  </a:lnTo>
                  <a:lnTo>
                    <a:pt x="658" y="67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5" y="67"/>
                  </a:lnTo>
                  <a:lnTo>
                    <a:pt x="653" y="67"/>
                  </a:lnTo>
                  <a:lnTo>
                    <a:pt x="653" y="64"/>
                  </a:lnTo>
                  <a:lnTo>
                    <a:pt x="653" y="62"/>
                  </a:lnTo>
                  <a:lnTo>
                    <a:pt x="653" y="62"/>
                  </a:lnTo>
                  <a:lnTo>
                    <a:pt x="655" y="62"/>
                  </a:lnTo>
                  <a:lnTo>
                    <a:pt x="655" y="64"/>
                  </a:lnTo>
                  <a:close/>
                  <a:moveTo>
                    <a:pt x="866" y="128"/>
                  </a:moveTo>
                  <a:lnTo>
                    <a:pt x="866" y="128"/>
                  </a:lnTo>
                  <a:lnTo>
                    <a:pt x="866" y="128"/>
                  </a:lnTo>
                  <a:lnTo>
                    <a:pt x="864" y="128"/>
                  </a:lnTo>
                  <a:lnTo>
                    <a:pt x="856" y="128"/>
                  </a:lnTo>
                  <a:lnTo>
                    <a:pt x="856" y="128"/>
                  </a:lnTo>
                  <a:lnTo>
                    <a:pt x="854" y="131"/>
                  </a:lnTo>
                  <a:lnTo>
                    <a:pt x="854" y="131"/>
                  </a:lnTo>
                  <a:lnTo>
                    <a:pt x="845" y="131"/>
                  </a:lnTo>
                  <a:lnTo>
                    <a:pt x="845" y="128"/>
                  </a:lnTo>
                  <a:lnTo>
                    <a:pt x="842" y="128"/>
                  </a:lnTo>
                  <a:lnTo>
                    <a:pt x="842" y="128"/>
                  </a:lnTo>
                  <a:lnTo>
                    <a:pt x="842" y="128"/>
                  </a:lnTo>
                  <a:lnTo>
                    <a:pt x="842" y="128"/>
                  </a:lnTo>
                  <a:lnTo>
                    <a:pt x="842" y="128"/>
                  </a:lnTo>
                  <a:lnTo>
                    <a:pt x="840" y="128"/>
                  </a:lnTo>
                  <a:lnTo>
                    <a:pt x="823" y="128"/>
                  </a:lnTo>
                  <a:lnTo>
                    <a:pt x="821" y="128"/>
                  </a:lnTo>
                  <a:lnTo>
                    <a:pt x="819" y="126"/>
                  </a:lnTo>
                  <a:lnTo>
                    <a:pt x="819" y="123"/>
                  </a:lnTo>
                  <a:lnTo>
                    <a:pt x="816" y="123"/>
                  </a:lnTo>
                  <a:lnTo>
                    <a:pt x="814" y="126"/>
                  </a:lnTo>
                  <a:lnTo>
                    <a:pt x="811" y="128"/>
                  </a:lnTo>
                  <a:lnTo>
                    <a:pt x="811" y="131"/>
                  </a:lnTo>
                  <a:lnTo>
                    <a:pt x="809" y="128"/>
                  </a:lnTo>
                  <a:lnTo>
                    <a:pt x="807" y="123"/>
                  </a:lnTo>
                  <a:lnTo>
                    <a:pt x="804" y="121"/>
                  </a:lnTo>
                  <a:lnTo>
                    <a:pt x="807" y="119"/>
                  </a:lnTo>
                  <a:lnTo>
                    <a:pt x="807" y="116"/>
                  </a:lnTo>
                  <a:lnTo>
                    <a:pt x="807" y="114"/>
                  </a:lnTo>
                  <a:lnTo>
                    <a:pt x="807" y="112"/>
                  </a:lnTo>
                  <a:lnTo>
                    <a:pt x="804" y="109"/>
                  </a:lnTo>
                  <a:lnTo>
                    <a:pt x="802" y="112"/>
                  </a:lnTo>
                  <a:lnTo>
                    <a:pt x="802" y="112"/>
                  </a:lnTo>
                  <a:lnTo>
                    <a:pt x="800" y="112"/>
                  </a:lnTo>
                  <a:lnTo>
                    <a:pt x="800" y="112"/>
                  </a:lnTo>
                  <a:lnTo>
                    <a:pt x="797" y="112"/>
                  </a:lnTo>
                  <a:lnTo>
                    <a:pt x="800" y="114"/>
                  </a:lnTo>
                  <a:lnTo>
                    <a:pt x="797" y="114"/>
                  </a:lnTo>
                  <a:lnTo>
                    <a:pt x="795" y="114"/>
                  </a:lnTo>
                  <a:lnTo>
                    <a:pt x="793" y="116"/>
                  </a:lnTo>
                  <a:lnTo>
                    <a:pt x="793" y="116"/>
                  </a:lnTo>
                  <a:lnTo>
                    <a:pt x="790" y="121"/>
                  </a:lnTo>
                  <a:lnTo>
                    <a:pt x="790" y="121"/>
                  </a:lnTo>
                  <a:lnTo>
                    <a:pt x="788" y="123"/>
                  </a:lnTo>
                  <a:lnTo>
                    <a:pt x="790" y="128"/>
                  </a:lnTo>
                  <a:lnTo>
                    <a:pt x="790" y="128"/>
                  </a:lnTo>
                  <a:lnTo>
                    <a:pt x="788" y="131"/>
                  </a:lnTo>
                  <a:lnTo>
                    <a:pt x="785" y="128"/>
                  </a:lnTo>
                  <a:lnTo>
                    <a:pt x="785" y="128"/>
                  </a:lnTo>
                  <a:lnTo>
                    <a:pt x="785" y="128"/>
                  </a:lnTo>
                  <a:lnTo>
                    <a:pt x="785" y="126"/>
                  </a:lnTo>
                  <a:lnTo>
                    <a:pt x="785" y="126"/>
                  </a:lnTo>
                  <a:lnTo>
                    <a:pt x="785" y="126"/>
                  </a:lnTo>
                  <a:lnTo>
                    <a:pt x="785" y="123"/>
                  </a:lnTo>
                  <a:lnTo>
                    <a:pt x="762" y="126"/>
                  </a:lnTo>
                  <a:lnTo>
                    <a:pt x="755" y="123"/>
                  </a:lnTo>
                  <a:lnTo>
                    <a:pt x="755" y="123"/>
                  </a:lnTo>
                  <a:lnTo>
                    <a:pt x="752" y="123"/>
                  </a:lnTo>
                  <a:lnTo>
                    <a:pt x="752" y="123"/>
                  </a:lnTo>
                  <a:lnTo>
                    <a:pt x="750" y="123"/>
                  </a:lnTo>
                  <a:lnTo>
                    <a:pt x="750" y="123"/>
                  </a:lnTo>
                  <a:lnTo>
                    <a:pt x="748" y="123"/>
                  </a:lnTo>
                  <a:lnTo>
                    <a:pt x="748" y="126"/>
                  </a:lnTo>
                  <a:lnTo>
                    <a:pt x="748" y="126"/>
                  </a:lnTo>
                  <a:lnTo>
                    <a:pt x="752" y="126"/>
                  </a:lnTo>
                  <a:lnTo>
                    <a:pt x="755" y="126"/>
                  </a:lnTo>
                  <a:lnTo>
                    <a:pt x="757" y="128"/>
                  </a:lnTo>
                  <a:lnTo>
                    <a:pt x="755" y="128"/>
                  </a:lnTo>
                  <a:lnTo>
                    <a:pt x="748" y="131"/>
                  </a:lnTo>
                  <a:lnTo>
                    <a:pt x="745" y="131"/>
                  </a:lnTo>
                  <a:lnTo>
                    <a:pt x="743" y="128"/>
                  </a:lnTo>
                  <a:lnTo>
                    <a:pt x="741" y="126"/>
                  </a:lnTo>
                  <a:lnTo>
                    <a:pt x="741" y="126"/>
                  </a:lnTo>
                  <a:lnTo>
                    <a:pt x="736" y="126"/>
                  </a:lnTo>
                  <a:lnTo>
                    <a:pt x="736" y="126"/>
                  </a:lnTo>
                  <a:lnTo>
                    <a:pt x="733" y="123"/>
                  </a:lnTo>
                  <a:lnTo>
                    <a:pt x="733" y="121"/>
                  </a:lnTo>
                  <a:lnTo>
                    <a:pt x="731" y="119"/>
                  </a:lnTo>
                  <a:lnTo>
                    <a:pt x="729" y="116"/>
                  </a:lnTo>
                  <a:lnTo>
                    <a:pt x="726" y="114"/>
                  </a:lnTo>
                  <a:lnTo>
                    <a:pt x="724" y="112"/>
                  </a:lnTo>
                  <a:lnTo>
                    <a:pt x="724" y="109"/>
                  </a:lnTo>
                  <a:lnTo>
                    <a:pt x="726" y="107"/>
                  </a:lnTo>
                  <a:lnTo>
                    <a:pt x="729" y="107"/>
                  </a:lnTo>
                  <a:lnTo>
                    <a:pt x="729" y="105"/>
                  </a:lnTo>
                  <a:lnTo>
                    <a:pt x="726" y="105"/>
                  </a:lnTo>
                  <a:lnTo>
                    <a:pt x="724" y="102"/>
                  </a:lnTo>
                  <a:lnTo>
                    <a:pt x="722" y="102"/>
                  </a:lnTo>
                  <a:lnTo>
                    <a:pt x="722" y="102"/>
                  </a:lnTo>
                  <a:lnTo>
                    <a:pt x="724" y="105"/>
                  </a:lnTo>
                  <a:lnTo>
                    <a:pt x="719" y="109"/>
                  </a:lnTo>
                  <a:lnTo>
                    <a:pt x="717" y="109"/>
                  </a:lnTo>
                  <a:lnTo>
                    <a:pt x="703" y="112"/>
                  </a:lnTo>
                  <a:lnTo>
                    <a:pt x="703" y="112"/>
                  </a:lnTo>
                  <a:lnTo>
                    <a:pt x="700" y="109"/>
                  </a:lnTo>
                  <a:lnTo>
                    <a:pt x="698" y="109"/>
                  </a:lnTo>
                  <a:lnTo>
                    <a:pt x="698" y="107"/>
                  </a:lnTo>
                  <a:lnTo>
                    <a:pt x="698" y="105"/>
                  </a:lnTo>
                  <a:lnTo>
                    <a:pt x="698" y="102"/>
                  </a:lnTo>
                  <a:lnTo>
                    <a:pt x="698" y="100"/>
                  </a:lnTo>
                  <a:lnTo>
                    <a:pt x="698" y="100"/>
                  </a:lnTo>
                  <a:lnTo>
                    <a:pt x="698" y="97"/>
                  </a:lnTo>
                  <a:lnTo>
                    <a:pt x="698" y="95"/>
                  </a:lnTo>
                  <a:lnTo>
                    <a:pt x="698" y="93"/>
                  </a:lnTo>
                  <a:lnTo>
                    <a:pt x="696" y="93"/>
                  </a:lnTo>
                  <a:lnTo>
                    <a:pt x="691" y="93"/>
                  </a:lnTo>
                  <a:lnTo>
                    <a:pt x="689" y="93"/>
                  </a:lnTo>
                  <a:lnTo>
                    <a:pt x="689" y="93"/>
                  </a:lnTo>
                  <a:lnTo>
                    <a:pt x="686" y="93"/>
                  </a:lnTo>
                  <a:lnTo>
                    <a:pt x="686" y="93"/>
                  </a:lnTo>
                  <a:lnTo>
                    <a:pt x="684" y="90"/>
                  </a:lnTo>
                  <a:lnTo>
                    <a:pt x="684" y="90"/>
                  </a:lnTo>
                  <a:lnTo>
                    <a:pt x="684" y="88"/>
                  </a:lnTo>
                  <a:lnTo>
                    <a:pt x="681" y="88"/>
                  </a:lnTo>
                  <a:lnTo>
                    <a:pt x="679" y="88"/>
                  </a:lnTo>
                  <a:lnTo>
                    <a:pt x="679" y="86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7" y="81"/>
                  </a:lnTo>
                  <a:lnTo>
                    <a:pt x="674" y="78"/>
                  </a:lnTo>
                  <a:lnTo>
                    <a:pt x="672" y="76"/>
                  </a:lnTo>
                  <a:lnTo>
                    <a:pt x="670" y="76"/>
                  </a:lnTo>
                  <a:lnTo>
                    <a:pt x="667" y="76"/>
                  </a:lnTo>
                  <a:lnTo>
                    <a:pt x="667" y="78"/>
                  </a:lnTo>
                  <a:lnTo>
                    <a:pt x="665" y="78"/>
                  </a:lnTo>
                  <a:lnTo>
                    <a:pt x="663" y="78"/>
                  </a:lnTo>
                  <a:lnTo>
                    <a:pt x="660" y="76"/>
                  </a:lnTo>
                  <a:lnTo>
                    <a:pt x="655" y="76"/>
                  </a:lnTo>
                  <a:lnTo>
                    <a:pt x="651" y="78"/>
                  </a:lnTo>
                  <a:lnTo>
                    <a:pt x="648" y="81"/>
                  </a:lnTo>
                  <a:lnTo>
                    <a:pt x="644" y="83"/>
                  </a:lnTo>
                  <a:lnTo>
                    <a:pt x="639" y="83"/>
                  </a:lnTo>
                  <a:lnTo>
                    <a:pt x="637" y="86"/>
                  </a:lnTo>
                  <a:lnTo>
                    <a:pt x="634" y="86"/>
                  </a:lnTo>
                  <a:lnTo>
                    <a:pt x="625" y="88"/>
                  </a:lnTo>
                  <a:lnTo>
                    <a:pt x="622" y="90"/>
                  </a:lnTo>
                  <a:lnTo>
                    <a:pt x="620" y="93"/>
                  </a:lnTo>
                  <a:lnTo>
                    <a:pt x="618" y="93"/>
                  </a:lnTo>
                  <a:lnTo>
                    <a:pt x="618" y="95"/>
                  </a:lnTo>
                  <a:lnTo>
                    <a:pt x="615" y="95"/>
                  </a:lnTo>
                  <a:lnTo>
                    <a:pt x="608" y="97"/>
                  </a:lnTo>
                  <a:lnTo>
                    <a:pt x="599" y="97"/>
                  </a:lnTo>
                  <a:lnTo>
                    <a:pt x="599" y="97"/>
                  </a:lnTo>
                  <a:lnTo>
                    <a:pt x="599" y="97"/>
                  </a:lnTo>
                  <a:lnTo>
                    <a:pt x="601" y="97"/>
                  </a:lnTo>
                  <a:lnTo>
                    <a:pt x="601" y="97"/>
                  </a:lnTo>
                  <a:lnTo>
                    <a:pt x="606" y="97"/>
                  </a:lnTo>
                  <a:lnTo>
                    <a:pt x="606" y="100"/>
                  </a:lnTo>
                  <a:lnTo>
                    <a:pt x="608" y="100"/>
                  </a:lnTo>
                  <a:lnTo>
                    <a:pt x="610" y="105"/>
                  </a:lnTo>
                  <a:lnTo>
                    <a:pt x="608" y="109"/>
                  </a:lnTo>
                  <a:lnTo>
                    <a:pt x="596" y="121"/>
                  </a:lnTo>
                  <a:lnTo>
                    <a:pt x="582" y="131"/>
                  </a:lnTo>
                  <a:lnTo>
                    <a:pt x="577" y="133"/>
                  </a:lnTo>
                  <a:lnTo>
                    <a:pt x="575" y="133"/>
                  </a:lnTo>
                  <a:lnTo>
                    <a:pt x="575" y="133"/>
                  </a:lnTo>
                  <a:lnTo>
                    <a:pt x="568" y="138"/>
                  </a:lnTo>
                  <a:lnTo>
                    <a:pt x="563" y="140"/>
                  </a:lnTo>
                  <a:lnTo>
                    <a:pt x="561" y="140"/>
                  </a:lnTo>
                  <a:lnTo>
                    <a:pt x="558" y="142"/>
                  </a:lnTo>
                  <a:lnTo>
                    <a:pt x="561" y="145"/>
                  </a:lnTo>
                  <a:lnTo>
                    <a:pt x="563" y="152"/>
                  </a:lnTo>
                  <a:lnTo>
                    <a:pt x="563" y="157"/>
                  </a:lnTo>
                  <a:lnTo>
                    <a:pt x="561" y="157"/>
                  </a:lnTo>
                  <a:lnTo>
                    <a:pt x="554" y="166"/>
                  </a:lnTo>
                  <a:lnTo>
                    <a:pt x="551" y="166"/>
                  </a:lnTo>
                  <a:lnTo>
                    <a:pt x="551" y="168"/>
                  </a:lnTo>
                  <a:lnTo>
                    <a:pt x="544" y="171"/>
                  </a:lnTo>
                  <a:lnTo>
                    <a:pt x="540" y="171"/>
                  </a:lnTo>
                  <a:lnTo>
                    <a:pt x="528" y="171"/>
                  </a:lnTo>
                  <a:lnTo>
                    <a:pt x="525" y="171"/>
                  </a:lnTo>
                  <a:lnTo>
                    <a:pt x="523" y="171"/>
                  </a:lnTo>
                  <a:lnTo>
                    <a:pt x="518" y="171"/>
                  </a:lnTo>
                  <a:lnTo>
                    <a:pt x="514" y="173"/>
                  </a:lnTo>
                  <a:lnTo>
                    <a:pt x="497" y="171"/>
                  </a:lnTo>
                  <a:lnTo>
                    <a:pt x="483" y="164"/>
                  </a:lnTo>
                  <a:lnTo>
                    <a:pt x="480" y="161"/>
                  </a:lnTo>
                  <a:lnTo>
                    <a:pt x="473" y="159"/>
                  </a:lnTo>
                  <a:lnTo>
                    <a:pt x="471" y="157"/>
                  </a:lnTo>
                  <a:lnTo>
                    <a:pt x="471" y="154"/>
                  </a:lnTo>
                  <a:lnTo>
                    <a:pt x="469" y="152"/>
                  </a:lnTo>
                  <a:lnTo>
                    <a:pt x="466" y="152"/>
                  </a:lnTo>
                  <a:lnTo>
                    <a:pt x="464" y="152"/>
                  </a:lnTo>
                  <a:lnTo>
                    <a:pt x="464" y="149"/>
                  </a:lnTo>
                  <a:lnTo>
                    <a:pt x="462" y="142"/>
                  </a:lnTo>
                  <a:lnTo>
                    <a:pt x="462" y="138"/>
                  </a:lnTo>
                  <a:lnTo>
                    <a:pt x="464" y="116"/>
                  </a:lnTo>
                  <a:lnTo>
                    <a:pt x="464" y="112"/>
                  </a:lnTo>
                  <a:lnTo>
                    <a:pt x="464" y="109"/>
                  </a:lnTo>
                  <a:lnTo>
                    <a:pt x="464" y="107"/>
                  </a:lnTo>
                  <a:lnTo>
                    <a:pt x="466" y="102"/>
                  </a:lnTo>
                  <a:lnTo>
                    <a:pt x="469" y="100"/>
                  </a:lnTo>
                  <a:lnTo>
                    <a:pt x="471" y="100"/>
                  </a:lnTo>
                  <a:lnTo>
                    <a:pt x="471" y="100"/>
                  </a:lnTo>
                  <a:lnTo>
                    <a:pt x="473" y="100"/>
                  </a:lnTo>
                  <a:lnTo>
                    <a:pt x="473" y="97"/>
                  </a:lnTo>
                  <a:lnTo>
                    <a:pt x="476" y="97"/>
                  </a:lnTo>
                  <a:lnTo>
                    <a:pt x="476" y="95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8" y="93"/>
                  </a:lnTo>
                  <a:lnTo>
                    <a:pt x="478" y="90"/>
                  </a:lnTo>
                  <a:lnTo>
                    <a:pt x="478" y="90"/>
                  </a:lnTo>
                  <a:lnTo>
                    <a:pt x="476" y="88"/>
                  </a:lnTo>
                  <a:lnTo>
                    <a:pt x="476" y="88"/>
                  </a:lnTo>
                  <a:lnTo>
                    <a:pt x="473" y="86"/>
                  </a:lnTo>
                  <a:lnTo>
                    <a:pt x="471" y="81"/>
                  </a:lnTo>
                  <a:lnTo>
                    <a:pt x="471" y="71"/>
                  </a:lnTo>
                  <a:lnTo>
                    <a:pt x="471" y="67"/>
                  </a:lnTo>
                  <a:lnTo>
                    <a:pt x="469" y="60"/>
                  </a:lnTo>
                  <a:lnTo>
                    <a:pt x="466" y="55"/>
                  </a:lnTo>
                  <a:lnTo>
                    <a:pt x="464" y="50"/>
                  </a:lnTo>
                  <a:lnTo>
                    <a:pt x="462" y="48"/>
                  </a:lnTo>
                  <a:lnTo>
                    <a:pt x="459" y="45"/>
                  </a:lnTo>
                  <a:lnTo>
                    <a:pt x="459" y="45"/>
                  </a:lnTo>
                  <a:lnTo>
                    <a:pt x="454" y="45"/>
                  </a:lnTo>
                  <a:lnTo>
                    <a:pt x="452" y="45"/>
                  </a:lnTo>
                  <a:lnTo>
                    <a:pt x="452" y="41"/>
                  </a:lnTo>
                  <a:lnTo>
                    <a:pt x="450" y="38"/>
                  </a:lnTo>
                  <a:lnTo>
                    <a:pt x="450" y="36"/>
                  </a:lnTo>
                  <a:lnTo>
                    <a:pt x="452" y="34"/>
                  </a:lnTo>
                  <a:lnTo>
                    <a:pt x="452" y="34"/>
                  </a:lnTo>
                  <a:lnTo>
                    <a:pt x="450" y="31"/>
                  </a:lnTo>
                  <a:lnTo>
                    <a:pt x="447" y="34"/>
                  </a:lnTo>
                  <a:lnTo>
                    <a:pt x="445" y="31"/>
                  </a:lnTo>
                  <a:lnTo>
                    <a:pt x="428" y="34"/>
                  </a:lnTo>
                  <a:lnTo>
                    <a:pt x="426" y="36"/>
                  </a:lnTo>
                  <a:lnTo>
                    <a:pt x="426" y="38"/>
                  </a:lnTo>
                  <a:lnTo>
                    <a:pt x="424" y="41"/>
                  </a:lnTo>
                  <a:lnTo>
                    <a:pt x="421" y="43"/>
                  </a:lnTo>
                  <a:lnTo>
                    <a:pt x="421" y="43"/>
                  </a:lnTo>
                  <a:lnTo>
                    <a:pt x="421" y="43"/>
                  </a:lnTo>
                  <a:lnTo>
                    <a:pt x="419" y="43"/>
                  </a:lnTo>
                  <a:lnTo>
                    <a:pt x="419" y="43"/>
                  </a:lnTo>
                  <a:lnTo>
                    <a:pt x="419" y="43"/>
                  </a:lnTo>
                  <a:lnTo>
                    <a:pt x="417" y="41"/>
                  </a:lnTo>
                  <a:lnTo>
                    <a:pt x="414" y="41"/>
                  </a:lnTo>
                  <a:lnTo>
                    <a:pt x="412" y="38"/>
                  </a:lnTo>
                  <a:lnTo>
                    <a:pt x="409" y="36"/>
                  </a:lnTo>
                  <a:lnTo>
                    <a:pt x="409" y="36"/>
                  </a:lnTo>
                  <a:lnTo>
                    <a:pt x="395" y="36"/>
                  </a:lnTo>
                  <a:lnTo>
                    <a:pt x="383" y="34"/>
                  </a:lnTo>
                  <a:lnTo>
                    <a:pt x="376" y="34"/>
                  </a:lnTo>
                  <a:lnTo>
                    <a:pt x="374" y="31"/>
                  </a:lnTo>
                  <a:lnTo>
                    <a:pt x="372" y="31"/>
                  </a:lnTo>
                  <a:lnTo>
                    <a:pt x="372" y="34"/>
                  </a:lnTo>
                  <a:lnTo>
                    <a:pt x="369" y="34"/>
                  </a:lnTo>
                  <a:lnTo>
                    <a:pt x="369" y="34"/>
                  </a:lnTo>
                  <a:lnTo>
                    <a:pt x="367" y="31"/>
                  </a:lnTo>
                  <a:lnTo>
                    <a:pt x="365" y="31"/>
                  </a:lnTo>
                  <a:lnTo>
                    <a:pt x="365" y="31"/>
                  </a:lnTo>
                  <a:lnTo>
                    <a:pt x="365" y="29"/>
                  </a:lnTo>
                  <a:lnTo>
                    <a:pt x="365" y="29"/>
                  </a:lnTo>
                  <a:lnTo>
                    <a:pt x="365" y="26"/>
                  </a:lnTo>
                  <a:lnTo>
                    <a:pt x="362" y="26"/>
                  </a:lnTo>
                  <a:lnTo>
                    <a:pt x="360" y="26"/>
                  </a:lnTo>
                  <a:lnTo>
                    <a:pt x="357" y="24"/>
                  </a:lnTo>
                  <a:lnTo>
                    <a:pt x="355" y="22"/>
                  </a:lnTo>
                  <a:lnTo>
                    <a:pt x="350" y="17"/>
                  </a:lnTo>
                  <a:lnTo>
                    <a:pt x="343" y="15"/>
                  </a:lnTo>
                  <a:lnTo>
                    <a:pt x="343" y="15"/>
                  </a:lnTo>
                  <a:lnTo>
                    <a:pt x="341" y="17"/>
                  </a:lnTo>
                  <a:lnTo>
                    <a:pt x="341" y="17"/>
                  </a:lnTo>
                  <a:lnTo>
                    <a:pt x="339" y="17"/>
                  </a:lnTo>
                  <a:lnTo>
                    <a:pt x="339" y="17"/>
                  </a:lnTo>
                  <a:lnTo>
                    <a:pt x="339" y="19"/>
                  </a:lnTo>
                  <a:lnTo>
                    <a:pt x="336" y="19"/>
                  </a:lnTo>
                  <a:lnTo>
                    <a:pt x="336" y="22"/>
                  </a:lnTo>
                  <a:lnTo>
                    <a:pt x="336" y="24"/>
                  </a:lnTo>
                  <a:lnTo>
                    <a:pt x="336" y="24"/>
                  </a:lnTo>
                  <a:lnTo>
                    <a:pt x="336" y="26"/>
                  </a:lnTo>
                  <a:lnTo>
                    <a:pt x="336" y="26"/>
                  </a:lnTo>
                  <a:lnTo>
                    <a:pt x="339" y="26"/>
                  </a:lnTo>
                  <a:lnTo>
                    <a:pt x="339" y="29"/>
                  </a:lnTo>
                  <a:lnTo>
                    <a:pt x="339" y="29"/>
                  </a:lnTo>
                  <a:lnTo>
                    <a:pt x="336" y="29"/>
                  </a:lnTo>
                  <a:lnTo>
                    <a:pt x="336" y="31"/>
                  </a:lnTo>
                  <a:lnTo>
                    <a:pt x="336" y="34"/>
                  </a:lnTo>
                  <a:lnTo>
                    <a:pt x="334" y="34"/>
                  </a:lnTo>
                  <a:lnTo>
                    <a:pt x="331" y="38"/>
                  </a:lnTo>
                  <a:lnTo>
                    <a:pt x="329" y="38"/>
                  </a:lnTo>
                  <a:lnTo>
                    <a:pt x="329" y="41"/>
                  </a:lnTo>
                  <a:lnTo>
                    <a:pt x="329" y="41"/>
                  </a:lnTo>
                  <a:lnTo>
                    <a:pt x="327" y="41"/>
                  </a:lnTo>
                  <a:lnTo>
                    <a:pt x="320" y="43"/>
                  </a:lnTo>
                  <a:lnTo>
                    <a:pt x="317" y="43"/>
                  </a:lnTo>
                  <a:lnTo>
                    <a:pt x="315" y="43"/>
                  </a:lnTo>
                  <a:lnTo>
                    <a:pt x="310" y="48"/>
                  </a:lnTo>
                  <a:lnTo>
                    <a:pt x="310" y="50"/>
                  </a:lnTo>
                  <a:lnTo>
                    <a:pt x="308" y="52"/>
                  </a:lnTo>
                  <a:lnTo>
                    <a:pt x="308" y="55"/>
                  </a:lnTo>
                  <a:lnTo>
                    <a:pt x="308" y="57"/>
                  </a:lnTo>
                  <a:lnTo>
                    <a:pt x="305" y="57"/>
                  </a:lnTo>
                  <a:lnTo>
                    <a:pt x="305" y="60"/>
                  </a:lnTo>
                  <a:lnTo>
                    <a:pt x="303" y="62"/>
                  </a:lnTo>
                  <a:lnTo>
                    <a:pt x="303" y="64"/>
                  </a:lnTo>
                  <a:lnTo>
                    <a:pt x="303" y="64"/>
                  </a:lnTo>
                  <a:lnTo>
                    <a:pt x="303" y="64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1"/>
                  </a:lnTo>
                  <a:lnTo>
                    <a:pt x="298" y="71"/>
                  </a:lnTo>
                  <a:lnTo>
                    <a:pt x="296" y="71"/>
                  </a:lnTo>
                  <a:lnTo>
                    <a:pt x="294" y="71"/>
                  </a:lnTo>
                  <a:lnTo>
                    <a:pt x="294" y="71"/>
                  </a:lnTo>
                  <a:lnTo>
                    <a:pt x="294" y="71"/>
                  </a:lnTo>
                  <a:lnTo>
                    <a:pt x="291" y="71"/>
                  </a:lnTo>
                  <a:lnTo>
                    <a:pt x="287" y="69"/>
                  </a:lnTo>
                  <a:lnTo>
                    <a:pt x="287" y="69"/>
                  </a:lnTo>
                  <a:lnTo>
                    <a:pt x="277" y="71"/>
                  </a:lnTo>
                  <a:lnTo>
                    <a:pt x="275" y="71"/>
                  </a:lnTo>
                  <a:lnTo>
                    <a:pt x="272" y="71"/>
                  </a:lnTo>
                  <a:lnTo>
                    <a:pt x="265" y="71"/>
                  </a:lnTo>
                  <a:lnTo>
                    <a:pt x="265" y="69"/>
                  </a:lnTo>
                  <a:lnTo>
                    <a:pt x="261" y="69"/>
                  </a:lnTo>
                  <a:lnTo>
                    <a:pt x="256" y="71"/>
                  </a:lnTo>
                  <a:lnTo>
                    <a:pt x="253" y="71"/>
                  </a:lnTo>
                  <a:lnTo>
                    <a:pt x="251" y="71"/>
                  </a:lnTo>
                  <a:lnTo>
                    <a:pt x="249" y="69"/>
                  </a:lnTo>
                  <a:lnTo>
                    <a:pt x="246" y="71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5" y="69"/>
                  </a:lnTo>
                  <a:lnTo>
                    <a:pt x="232" y="69"/>
                  </a:lnTo>
                  <a:lnTo>
                    <a:pt x="232" y="69"/>
                  </a:lnTo>
                  <a:lnTo>
                    <a:pt x="230" y="69"/>
                  </a:lnTo>
                  <a:lnTo>
                    <a:pt x="230" y="69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3" y="81"/>
                  </a:lnTo>
                  <a:lnTo>
                    <a:pt x="223" y="81"/>
                  </a:lnTo>
                  <a:lnTo>
                    <a:pt x="223" y="81"/>
                  </a:lnTo>
                  <a:lnTo>
                    <a:pt x="223" y="81"/>
                  </a:lnTo>
                  <a:lnTo>
                    <a:pt x="223" y="81"/>
                  </a:lnTo>
                  <a:lnTo>
                    <a:pt x="216" y="86"/>
                  </a:lnTo>
                  <a:lnTo>
                    <a:pt x="216" y="88"/>
                  </a:lnTo>
                  <a:lnTo>
                    <a:pt x="213" y="88"/>
                  </a:lnTo>
                  <a:lnTo>
                    <a:pt x="213" y="88"/>
                  </a:lnTo>
                  <a:lnTo>
                    <a:pt x="213" y="90"/>
                  </a:lnTo>
                  <a:lnTo>
                    <a:pt x="211" y="95"/>
                  </a:lnTo>
                  <a:lnTo>
                    <a:pt x="208" y="97"/>
                  </a:lnTo>
                  <a:lnTo>
                    <a:pt x="206" y="100"/>
                  </a:lnTo>
                  <a:lnTo>
                    <a:pt x="204" y="100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1" y="105"/>
                  </a:lnTo>
                  <a:lnTo>
                    <a:pt x="201" y="105"/>
                  </a:lnTo>
                  <a:lnTo>
                    <a:pt x="199" y="107"/>
                  </a:lnTo>
                  <a:lnTo>
                    <a:pt x="197" y="109"/>
                  </a:lnTo>
                  <a:lnTo>
                    <a:pt x="194" y="109"/>
                  </a:lnTo>
                  <a:lnTo>
                    <a:pt x="192" y="112"/>
                  </a:lnTo>
                  <a:lnTo>
                    <a:pt x="192" y="112"/>
                  </a:lnTo>
                  <a:lnTo>
                    <a:pt x="192" y="112"/>
                  </a:lnTo>
                  <a:lnTo>
                    <a:pt x="190" y="116"/>
                  </a:lnTo>
                  <a:lnTo>
                    <a:pt x="190" y="116"/>
                  </a:lnTo>
                  <a:lnTo>
                    <a:pt x="190" y="116"/>
                  </a:lnTo>
                  <a:lnTo>
                    <a:pt x="190" y="116"/>
                  </a:lnTo>
                  <a:lnTo>
                    <a:pt x="187" y="116"/>
                  </a:lnTo>
                  <a:lnTo>
                    <a:pt x="187" y="114"/>
                  </a:lnTo>
                  <a:lnTo>
                    <a:pt x="187" y="112"/>
                  </a:lnTo>
                  <a:lnTo>
                    <a:pt x="185" y="112"/>
                  </a:lnTo>
                  <a:lnTo>
                    <a:pt x="185" y="109"/>
                  </a:lnTo>
                  <a:lnTo>
                    <a:pt x="185" y="109"/>
                  </a:lnTo>
                  <a:lnTo>
                    <a:pt x="185" y="105"/>
                  </a:lnTo>
                  <a:lnTo>
                    <a:pt x="185" y="102"/>
                  </a:lnTo>
                  <a:lnTo>
                    <a:pt x="185" y="100"/>
                  </a:lnTo>
                  <a:lnTo>
                    <a:pt x="182" y="97"/>
                  </a:lnTo>
                  <a:lnTo>
                    <a:pt x="180" y="100"/>
                  </a:lnTo>
                  <a:lnTo>
                    <a:pt x="178" y="100"/>
                  </a:lnTo>
                  <a:lnTo>
                    <a:pt x="178" y="102"/>
                  </a:lnTo>
                  <a:lnTo>
                    <a:pt x="178" y="105"/>
                  </a:lnTo>
                  <a:lnTo>
                    <a:pt x="175" y="105"/>
                  </a:lnTo>
                  <a:lnTo>
                    <a:pt x="175" y="105"/>
                  </a:lnTo>
                  <a:lnTo>
                    <a:pt x="173" y="107"/>
                  </a:lnTo>
                  <a:lnTo>
                    <a:pt x="173" y="107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3" y="112"/>
                  </a:lnTo>
                  <a:lnTo>
                    <a:pt x="168" y="114"/>
                  </a:lnTo>
                  <a:lnTo>
                    <a:pt x="168" y="116"/>
                  </a:lnTo>
                  <a:lnTo>
                    <a:pt x="168" y="116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1"/>
                  </a:lnTo>
                  <a:lnTo>
                    <a:pt x="168" y="121"/>
                  </a:lnTo>
                  <a:lnTo>
                    <a:pt x="168" y="123"/>
                  </a:lnTo>
                  <a:lnTo>
                    <a:pt x="171" y="123"/>
                  </a:lnTo>
                  <a:lnTo>
                    <a:pt x="171" y="123"/>
                  </a:lnTo>
                  <a:lnTo>
                    <a:pt x="171" y="123"/>
                  </a:lnTo>
                  <a:lnTo>
                    <a:pt x="171" y="126"/>
                  </a:lnTo>
                  <a:lnTo>
                    <a:pt x="171" y="126"/>
                  </a:lnTo>
                  <a:lnTo>
                    <a:pt x="171" y="128"/>
                  </a:lnTo>
                  <a:lnTo>
                    <a:pt x="171" y="128"/>
                  </a:lnTo>
                  <a:lnTo>
                    <a:pt x="171" y="128"/>
                  </a:lnTo>
                  <a:lnTo>
                    <a:pt x="171" y="128"/>
                  </a:lnTo>
                  <a:lnTo>
                    <a:pt x="171" y="128"/>
                  </a:lnTo>
                  <a:lnTo>
                    <a:pt x="168" y="131"/>
                  </a:lnTo>
                  <a:lnTo>
                    <a:pt x="166" y="131"/>
                  </a:lnTo>
                  <a:lnTo>
                    <a:pt x="166" y="131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3"/>
                  </a:lnTo>
                  <a:lnTo>
                    <a:pt x="164" y="131"/>
                  </a:lnTo>
                  <a:lnTo>
                    <a:pt x="164" y="131"/>
                  </a:lnTo>
                  <a:lnTo>
                    <a:pt x="159" y="131"/>
                  </a:lnTo>
                  <a:lnTo>
                    <a:pt x="159" y="131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2" y="131"/>
                  </a:lnTo>
                  <a:lnTo>
                    <a:pt x="149" y="131"/>
                  </a:lnTo>
                  <a:lnTo>
                    <a:pt x="147" y="131"/>
                  </a:lnTo>
                  <a:lnTo>
                    <a:pt x="147" y="131"/>
                  </a:lnTo>
                  <a:lnTo>
                    <a:pt x="142" y="133"/>
                  </a:lnTo>
                  <a:lnTo>
                    <a:pt x="140" y="135"/>
                  </a:lnTo>
                  <a:lnTo>
                    <a:pt x="140" y="135"/>
                  </a:lnTo>
                  <a:lnTo>
                    <a:pt x="140" y="135"/>
                  </a:lnTo>
                  <a:lnTo>
                    <a:pt x="140" y="135"/>
                  </a:lnTo>
                  <a:lnTo>
                    <a:pt x="140" y="138"/>
                  </a:lnTo>
                  <a:lnTo>
                    <a:pt x="140" y="142"/>
                  </a:lnTo>
                  <a:lnTo>
                    <a:pt x="140" y="142"/>
                  </a:lnTo>
                  <a:lnTo>
                    <a:pt x="140" y="145"/>
                  </a:lnTo>
                  <a:lnTo>
                    <a:pt x="138" y="145"/>
                  </a:lnTo>
                  <a:lnTo>
                    <a:pt x="138" y="147"/>
                  </a:lnTo>
                  <a:lnTo>
                    <a:pt x="135" y="147"/>
                  </a:lnTo>
                  <a:lnTo>
                    <a:pt x="133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4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8" y="161"/>
                  </a:lnTo>
                  <a:lnTo>
                    <a:pt x="128" y="164"/>
                  </a:lnTo>
                  <a:lnTo>
                    <a:pt x="128" y="164"/>
                  </a:lnTo>
                  <a:lnTo>
                    <a:pt x="126" y="168"/>
                  </a:lnTo>
                  <a:lnTo>
                    <a:pt x="126" y="171"/>
                  </a:lnTo>
                  <a:lnTo>
                    <a:pt x="123" y="171"/>
                  </a:lnTo>
                  <a:lnTo>
                    <a:pt x="121" y="173"/>
                  </a:lnTo>
                  <a:lnTo>
                    <a:pt x="119" y="178"/>
                  </a:lnTo>
                  <a:lnTo>
                    <a:pt x="119" y="178"/>
                  </a:lnTo>
                  <a:lnTo>
                    <a:pt x="116" y="178"/>
                  </a:lnTo>
                  <a:lnTo>
                    <a:pt x="116" y="178"/>
                  </a:lnTo>
                  <a:lnTo>
                    <a:pt x="116" y="180"/>
                  </a:lnTo>
                  <a:lnTo>
                    <a:pt x="116" y="180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16" y="185"/>
                  </a:lnTo>
                  <a:lnTo>
                    <a:pt x="114" y="190"/>
                  </a:lnTo>
                  <a:lnTo>
                    <a:pt x="107" y="192"/>
                  </a:lnTo>
                  <a:lnTo>
                    <a:pt x="107" y="194"/>
                  </a:lnTo>
                  <a:lnTo>
                    <a:pt x="107" y="194"/>
                  </a:lnTo>
                  <a:lnTo>
                    <a:pt x="107" y="194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4" y="197"/>
                  </a:lnTo>
                  <a:lnTo>
                    <a:pt x="104" y="202"/>
                  </a:lnTo>
                  <a:lnTo>
                    <a:pt x="100" y="204"/>
                  </a:lnTo>
                  <a:lnTo>
                    <a:pt x="90" y="206"/>
                  </a:lnTo>
                  <a:lnTo>
                    <a:pt x="86" y="209"/>
                  </a:lnTo>
                  <a:lnTo>
                    <a:pt x="83" y="209"/>
                  </a:lnTo>
                  <a:lnTo>
                    <a:pt x="81" y="213"/>
                  </a:lnTo>
                  <a:lnTo>
                    <a:pt x="78" y="216"/>
                  </a:lnTo>
                  <a:lnTo>
                    <a:pt x="76" y="218"/>
                  </a:lnTo>
                  <a:lnTo>
                    <a:pt x="76" y="218"/>
                  </a:lnTo>
                  <a:lnTo>
                    <a:pt x="74" y="218"/>
                  </a:lnTo>
                  <a:lnTo>
                    <a:pt x="69" y="225"/>
                  </a:lnTo>
                  <a:lnTo>
                    <a:pt x="69" y="228"/>
                  </a:lnTo>
                  <a:lnTo>
                    <a:pt x="67" y="228"/>
                  </a:lnTo>
                  <a:lnTo>
                    <a:pt x="67" y="230"/>
                  </a:lnTo>
                  <a:lnTo>
                    <a:pt x="67" y="230"/>
                  </a:lnTo>
                  <a:lnTo>
                    <a:pt x="67" y="232"/>
                  </a:lnTo>
                  <a:lnTo>
                    <a:pt x="64" y="232"/>
                  </a:lnTo>
                  <a:lnTo>
                    <a:pt x="64" y="235"/>
                  </a:lnTo>
                  <a:lnTo>
                    <a:pt x="64" y="237"/>
                  </a:lnTo>
                  <a:lnTo>
                    <a:pt x="64" y="237"/>
                  </a:lnTo>
                  <a:lnTo>
                    <a:pt x="62" y="239"/>
                  </a:lnTo>
                  <a:lnTo>
                    <a:pt x="60" y="24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0" y="246"/>
                  </a:lnTo>
                  <a:lnTo>
                    <a:pt x="62" y="249"/>
                  </a:lnTo>
                  <a:lnTo>
                    <a:pt x="62" y="249"/>
                  </a:lnTo>
                  <a:lnTo>
                    <a:pt x="62" y="251"/>
                  </a:lnTo>
                  <a:lnTo>
                    <a:pt x="64" y="258"/>
                  </a:lnTo>
                  <a:lnTo>
                    <a:pt x="67" y="261"/>
                  </a:lnTo>
                  <a:lnTo>
                    <a:pt x="67" y="263"/>
                  </a:lnTo>
                  <a:lnTo>
                    <a:pt x="67" y="265"/>
                  </a:lnTo>
                  <a:lnTo>
                    <a:pt x="67" y="268"/>
                  </a:lnTo>
                  <a:lnTo>
                    <a:pt x="67" y="268"/>
                  </a:lnTo>
                  <a:lnTo>
                    <a:pt x="67" y="268"/>
                  </a:lnTo>
                  <a:lnTo>
                    <a:pt x="69" y="270"/>
                  </a:lnTo>
                  <a:lnTo>
                    <a:pt x="69" y="270"/>
                  </a:lnTo>
                  <a:lnTo>
                    <a:pt x="69" y="268"/>
                  </a:lnTo>
                  <a:lnTo>
                    <a:pt x="71" y="270"/>
                  </a:lnTo>
                  <a:lnTo>
                    <a:pt x="71" y="270"/>
                  </a:lnTo>
                  <a:lnTo>
                    <a:pt x="71" y="270"/>
                  </a:lnTo>
                  <a:lnTo>
                    <a:pt x="71" y="270"/>
                  </a:lnTo>
                  <a:lnTo>
                    <a:pt x="74" y="270"/>
                  </a:lnTo>
                  <a:lnTo>
                    <a:pt x="74" y="272"/>
                  </a:lnTo>
                  <a:lnTo>
                    <a:pt x="74" y="272"/>
                  </a:lnTo>
                  <a:lnTo>
                    <a:pt x="74" y="272"/>
                  </a:lnTo>
                  <a:lnTo>
                    <a:pt x="74" y="275"/>
                  </a:lnTo>
                  <a:lnTo>
                    <a:pt x="76" y="275"/>
                  </a:lnTo>
                  <a:lnTo>
                    <a:pt x="76" y="275"/>
                  </a:lnTo>
                  <a:lnTo>
                    <a:pt x="76" y="277"/>
                  </a:lnTo>
                  <a:lnTo>
                    <a:pt x="76" y="277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6" y="280"/>
                  </a:lnTo>
                  <a:lnTo>
                    <a:pt x="76" y="289"/>
                  </a:lnTo>
                  <a:lnTo>
                    <a:pt x="76" y="289"/>
                  </a:lnTo>
                  <a:lnTo>
                    <a:pt x="76" y="291"/>
                  </a:lnTo>
                  <a:lnTo>
                    <a:pt x="76" y="296"/>
                  </a:lnTo>
                  <a:lnTo>
                    <a:pt x="76" y="301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1" y="310"/>
                  </a:lnTo>
                  <a:lnTo>
                    <a:pt x="71" y="310"/>
                  </a:lnTo>
                  <a:lnTo>
                    <a:pt x="71" y="313"/>
                  </a:lnTo>
                  <a:lnTo>
                    <a:pt x="69" y="313"/>
                  </a:lnTo>
                  <a:lnTo>
                    <a:pt x="64" y="315"/>
                  </a:lnTo>
                  <a:lnTo>
                    <a:pt x="64" y="315"/>
                  </a:lnTo>
                  <a:lnTo>
                    <a:pt x="62" y="317"/>
                  </a:lnTo>
                  <a:lnTo>
                    <a:pt x="62" y="317"/>
                  </a:lnTo>
                  <a:lnTo>
                    <a:pt x="62" y="317"/>
                  </a:lnTo>
                  <a:lnTo>
                    <a:pt x="62" y="317"/>
                  </a:lnTo>
                  <a:lnTo>
                    <a:pt x="60" y="334"/>
                  </a:lnTo>
                  <a:lnTo>
                    <a:pt x="60" y="336"/>
                  </a:lnTo>
                  <a:lnTo>
                    <a:pt x="60" y="339"/>
                  </a:lnTo>
                  <a:lnTo>
                    <a:pt x="60" y="339"/>
                  </a:lnTo>
                  <a:lnTo>
                    <a:pt x="60" y="339"/>
                  </a:lnTo>
                  <a:lnTo>
                    <a:pt x="60" y="339"/>
                  </a:lnTo>
                  <a:lnTo>
                    <a:pt x="60" y="339"/>
                  </a:lnTo>
                  <a:lnTo>
                    <a:pt x="62" y="339"/>
                  </a:lnTo>
                  <a:lnTo>
                    <a:pt x="64" y="339"/>
                  </a:lnTo>
                  <a:lnTo>
                    <a:pt x="67" y="336"/>
                  </a:lnTo>
                  <a:lnTo>
                    <a:pt x="69" y="334"/>
                  </a:lnTo>
                  <a:lnTo>
                    <a:pt x="69" y="334"/>
                  </a:lnTo>
                  <a:lnTo>
                    <a:pt x="71" y="332"/>
                  </a:lnTo>
                  <a:lnTo>
                    <a:pt x="71" y="329"/>
                  </a:lnTo>
                  <a:lnTo>
                    <a:pt x="71" y="329"/>
                  </a:lnTo>
                  <a:lnTo>
                    <a:pt x="74" y="325"/>
                  </a:lnTo>
                  <a:lnTo>
                    <a:pt x="74" y="325"/>
                  </a:lnTo>
                  <a:lnTo>
                    <a:pt x="74" y="322"/>
                  </a:lnTo>
                  <a:lnTo>
                    <a:pt x="76" y="322"/>
                  </a:lnTo>
                  <a:lnTo>
                    <a:pt x="76" y="322"/>
                  </a:lnTo>
                  <a:lnTo>
                    <a:pt x="78" y="322"/>
                  </a:lnTo>
                  <a:lnTo>
                    <a:pt x="78" y="322"/>
                  </a:lnTo>
                  <a:lnTo>
                    <a:pt x="81" y="322"/>
                  </a:lnTo>
                  <a:lnTo>
                    <a:pt x="83" y="322"/>
                  </a:lnTo>
                  <a:lnTo>
                    <a:pt x="100" y="320"/>
                  </a:lnTo>
                  <a:lnTo>
                    <a:pt x="107" y="315"/>
                  </a:lnTo>
                  <a:lnTo>
                    <a:pt x="109" y="313"/>
                  </a:lnTo>
                  <a:lnTo>
                    <a:pt x="112" y="313"/>
                  </a:lnTo>
                  <a:lnTo>
                    <a:pt x="116" y="308"/>
                  </a:lnTo>
                  <a:lnTo>
                    <a:pt x="116" y="308"/>
                  </a:lnTo>
                  <a:lnTo>
                    <a:pt x="116" y="308"/>
                  </a:lnTo>
                  <a:lnTo>
                    <a:pt x="119" y="308"/>
                  </a:lnTo>
                  <a:lnTo>
                    <a:pt x="121" y="308"/>
                  </a:lnTo>
                  <a:lnTo>
                    <a:pt x="126" y="310"/>
                  </a:lnTo>
                  <a:lnTo>
                    <a:pt x="128" y="310"/>
                  </a:lnTo>
                  <a:lnTo>
                    <a:pt x="130" y="308"/>
                  </a:lnTo>
                  <a:lnTo>
                    <a:pt x="145" y="298"/>
                  </a:lnTo>
                  <a:lnTo>
                    <a:pt x="145" y="301"/>
                  </a:lnTo>
                  <a:lnTo>
                    <a:pt x="145" y="303"/>
                  </a:lnTo>
                  <a:lnTo>
                    <a:pt x="145" y="303"/>
                  </a:lnTo>
                  <a:lnTo>
                    <a:pt x="145" y="306"/>
                  </a:lnTo>
                  <a:lnTo>
                    <a:pt x="145" y="306"/>
                  </a:lnTo>
                  <a:lnTo>
                    <a:pt x="142" y="308"/>
                  </a:lnTo>
                  <a:lnTo>
                    <a:pt x="140" y="317"/>
                  </a:lnTo>
                  <a:lnTo>
                    <a:pt x="140" y="317"/>
                  </a:lnTo>
                  <a:lnTo>
                    <a:pt x="135" y="315"/>
                  </a:lnTo>
                  <a:lnTo>
                    <a:pt x="130" y="315"/>
                  </a:lnTo>
                  <a:lnTo>
                    <a:pt x="130" y="315"/>
                  </a:lnTo>
                  <a:lnTo>
                    <a:pt x="128" y="315"/>
                  </a:lnTo>
                  <a:lnTo>
                    <a:pt x="126" y="317"/>
                  </a:lnTo>
                  <a:lnTo>
                    <a:pt x="121" y="322"/>
                  </a:lnTo>
                  <a:lnTo>
                    <a:pt x="119" y="325"/>
                  </a:lnTo>
                  <a:lnTo>
                    <a:pt x="119" y="325"/>
                  </a:lnTo>
                  <a:lnTo>
                    <a:pt x="119" y="325"/>
                  </a:lnTo>
                  <a:lnTo>
                    <a:pt x="121" y="327"/>
                  </a:lnTo>
                  <a:lnTo>
                    <a:pt x="121" y="327"/>
                  </a:lnTo>
                  <a:lnTo>
                    <a:pt x="121" y="329"/>
                  </a:lnTo>
                  <a:lnTo>
                    <a:pt x="121" y="329"/>
                  </a:lnTo>
                  <a:lnTo>
                    <a:pt x="119" y="332"/>
                  </a:lnTo>
                  <a:lnTo>
                    <a:pt x="109" y="332"/>
                  </a:lnTo>
                  <a:lnTo>
                    <a:pt x="104" y="334"/>
                  </a:lnTo>
                  <a:lnTo>
                    <a:pt x="100" y="343"/>
                  </a:lnTo>
                  <a:lnTo>
                    <a:pt x="95" y="346"/>
                  </a:lnTo>
                  <a:lnTo>
                    <a:pt x="93" y="346"/>
                  </a:lnTo>
                  <a:lnTo>
                    <a:pt x="88" y="348"/>
                  </a:lnTo>
                  <a:lnTo>
                    <a:pt x="83" y="348"/>
                  </a:lnTo>
                  <a:lnTo>
                    <a:pt x="78" y="348"/>
                  </a:lnTo>
                  <a:lnTo>
                    <a:pt x="78" y="348"/>
                  </a:lnTo>
                  <a:lnTo>
                    <a:pt x="78" y="351"/>
                  </a:lnTo>
                  <a:lnTo>
                    <a:pt x="78" y="353"/>
                  </a:lnTo>
                  <a:lnTo>
                    <a:pt x="74" y="355"/>
                  </a:lnTo>
                  <a:lnTo>
                    <a:pt x="69" y="358"/>
                  </a:lnTo>
                  <a:lnTo>
                    <a:pt x="67" y="360"/>
                  </a:lnTo>
                  <a:lnTo>
                    <a:pt x="67" y="360"/>
                  </a:lnTo>
                  <a:lnTo>
                    <a:pt x="67" y="362"/>
                  </a:lnTo>
                  <a:lnTo>
                    <a:pt x="67" y="367"/>
                  </a:lnTo>
                  <a:lnTo>
                    <a:pt x="64" y="369"/>
                  </a:lnTo>
                  <a:lnTo>
                    <a:pt x="60" y="369"/>
                  </a:lnTo>
                  <a:lnTo>
                    <a:pt x="60" y="372"/>
                  </a:lnTo>
                  <a:lnTo>
                    <a:pt x="60" y="372"/>
                  </a:lnTo>
                  <a:lnTo>
                    <a:pt x="60" y="377"/>
                  </a:lnTo>
                  <a:lnTo>
                    <a:pt x="60" y="377"/>
                  </a:lnTo>
                  <a:lnTo>
                    <a:pt x="60" y="379"/>
                  </a:lnTo>
                  <a:lnTo>
                    <a:pt x="60" y="379"/>
                  </a:lnTo>
                  <a:lnTo>
                    <a:pt x="57" y="379"/>
                  </a:lnTo>
                  <a:lnTo>
                    <a:pt x="55" y="379"/>
                  </a:lnTo>
                  <a:lnTo>
                    <a:pt x="50" y="384"/>
                  </a:lnTo>
                  <a:lnTo>
                    <a:pt x="50" y="386"/>
                  </a:lnTo>
                  <a:lnTo>
                    <a:pt x="48" y="386"/>
                  </a:lnTo>
                  <a:lnTo>
                    <a:pt x="45" y="386"/>
                  </a:lnTo>
                  <a:lnTo>
                    <a:pt x="41" y="386"/>
                  </a:lnTo>
                  <a:lnTo>
                    <a:pt x="38" y="386"/>
                  </a:lnTo>
                  <a:lnTo>
                    <a:pt x="38" y="386"/>
                  </a:lnTo>
                  <a:lnTo>
                    <a:pt x="36" y="388"/>
                  </a:lnTo>
                  <a:lnTo>
                    <a:pt x="36" y="388"/>
                  </a:lnTo>
                  <a:lnTo>
                    <a:pt x="36" y="388"/>
                  </a:lnTo>
                  <a:lnTo>
                    <a:pt x="31" y="388"/>
                  </a:lnTo>
                  <a:lnTo>
                    <a:pt x="29" y="391"/>
                  </a:lnTo>
                  <a:lnTo>
                    <a:pt x="26" y="393"/>
                  </a:lnTo>
                  <a:lnTo>
                    <a:pt x="24" y="395"/>
                  </a:lnTo>
                  <a:lnTo>
                    <a:pt x="24" y="398"/>
                  </a:lnTo>
                  <a:lnTo>
                    <a:pt x="22" y="403"/>
                  </a:lnTo>
                  <a:lnTo>
                    <a:pt x="22" y="403"/>
                  </a:lnTo>
                  <a:lnTo>
                    <a:pt x="19" y="405"/>
                  </a:lnTo>
                  <a:lnTo>
                    <a:pt x="15" y="412"/>
                  </a:lnTo>
                  <a:lnTo>
                    <a:pt x="12" y="412"/>
                  </a:lnTo>
                  <a:lnTo>
                    <a:pt x="10" y="412"/>
                  </a:lnTo>
                  <a:lnTo>
                    <a:pt x="5" y="414"/>
                  </a:lnTo>
                  <a:lnTo>
                    <a:pt x="3" y="417"/>
                  </a:lnTo>
                  <a:lnTo>
                    <a:pt x="3" y="419"/>
                  </a:lnTo>
                  <a:lnTo>
                    <a:pt x="5" y="422"/>
                  </a:lnTo>
                  <a:lnTo>
                    <a:pt x="5" y="424"/>
                  </a:lnTo>
                  <a:lnTo>
                    <a:pt x="3" y="429"/>
                  </a:lnTo>
                  <a:lnTo>
                    <a:pt x="3" y="436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5" y="440"/>
                  </a:lnTo>
                  <a:lnTo>
                    <a:pt x="7" y="440"/>
                  </a:lnTo>
                  <a:lnTo>
                    <a:pt x="10" y="440"/>
                  </a:lnTo>
                  <a:lnTo>
                    <a:pt x="12" y="440"/>
                  </a:lnTo>
                  <a:lnTo>
                    <a:pt x="15" y="440"/>
                  </a:lnTo>
                  <a:lnTo>
                    <a:pt x="17" y="440"/>
                  </a:lnTo>
                  <a:lnTo>
                    <a:pt x="17" y="440"/>
                  </a:lnTo>
                  <a:lnTo>
                    <a:pt x="19" y="440"/>
                  </a:lnTo>
                  <a:lnTo>
                    <a:pt x="38" y="450"/>
                  </a:lnTo>
                  <a:lnTo>
                    <a:pt x="38" y="450"/>
                  </a:lnTo>
                  <a:lnTo>
                    <a:pt x="41" y="452"/>
                  </a:lnTo>
                  <a:lnTo>
                    <a:pt x="43" y="455"/>
                  </a:lnTo>
                  <a:lnTo>
                    <a:pt x="43" y="455"/>
                  </a:lnTo>
                  <a:lnTo>
                    <a:pt x="43" y="457"/>
                  </a:lnTo>
                  <a:lnTo>
                    <a:pt x="43" y="457"/>
                  </a:lnTo>
                  <a:lnTo>
                    <a:pt x="43" y="462"/>
                  </a:lnTo>
                  <a:lnTo>
                    <a:pt x="41" y="464"/>
                  </a:lnTo>
                  <a:lnTo>
                    <a:pt x="43" y="466"/>
                  </a:lnTo>
                  <a:lnTo>
                    <a:pt x="43" y="464"/>
                  </a:lnTo>
                  <a:lnTo>
                    <a:pt x="43" y="464"/>
                  </a:lnTo>
                  <a:lnTo>
                    <a:pt x="45" y="464"/>
                  </a:lnTo>
                  <a:lnTo>
                    <a:pt x="45" y="464"/>
                  </a:lnTo>
                  <a:lnTo>
                    <a:pt x="48" y="464"/>
                  </a:lnTo>
                  <a:lnTo>
                    <a:pt x="48" y="462"/>
                  </a:lnTo>
                  <a:lnTo>
                    <a:pt x="50" y="462"/>
                  </a:lnTo>
                  <a:lnTo>
                    <a:pt x="50" y="464"/>
                  </a:lnTo>
                  <a:lnTo>
                    <a:pt x="52" y="464"/>
                  </a:lnTo>
                  <a:lnTo>
                    <a:pt x="52" y="464"/>
                  </a:lnTo>
                  <a:lnTo>
                    <a:pt x="52" y="464"/>
                  </a:lnTo>
                  <a:lnTo>
                    <a:pt x="55" y="466"/>
                  </a:lnTo>
                  <a:lnTo>
                    <a:pt x="57" y="466"/>
                  </a:lnTo>
                  <a:lnTo>
                    <a:pt x="62" y="471"/>
                  </a:lnTo>
                  <a:lnTo>
                    <a:pt x="64" y="471"/>
                  </a:lnTo>
                  <a:lnTo>
                    <a:pt x="64" y="474"/>
                  </a:lnTo>
                  <a:lnTo>
                    <a:pt x="64" y="474"/>
                  </a:lnTo>
                  <a:lnTo>
                    <a:pt x="64" y="474"/>
                  </a:lnTo>
                  <a:lnTo>
                    <a:pt x="64" y="481"/>
                  </a:lnTo>
                  <a:lnTo>
                    <a:pt x="64" y="483"/>
                  </a:lnTo>
                  <a:lnTo>
                    <a:pt x="64" y="488"/>
                  </a:lnTo>
                  <a:lnTo>
                    <a:pt x="64" y="488"/>
                  </a:lnTo>
                  <a:lnTo>
                    <a:pt x="67" y="490"/>
                  </a:lnTo>
                  <a:lnTo>
                    <a:pt x="67" y="490"/>
                  </a:lnTo>
                  <a:lnTo>
                    <a:pt x="69" y="495"/>
                  </a:lnTo>
                  <a:lnTo>
                    <a:pt x="71" y="497"/>
                  </a:lnTo>
                  <a:lnTo>
                    <a:pt x="74" y="500"/>
                  </a:lnTo>
                  <a:lnTo>
                    <a:pt x="76" y="500"/>
                  </a:lnTo>
                  <a:lnTo>
                    <a:pt x="76" y="502"/>
                  </a:lnTo>
                  <a:lnTo>
                    <a:pt x="86" y="502"/>
                  </a:lnTo>
                  <a:lnTo>
                    <a:pt x="88" y="502"/>
                  </a:lnTo>
                  <a:lnTo>
                    <a:pt x="90" y="502"/>
                  </a:lnTo>
                  <a:lnTo>
                    <a:pt x="90" y="502"/>
                  </a:lnTo>
                  <a:lnTo>
                    <a:pt x="93" y="502"/>
                  </a:lnTo>
                  <a:lnTo>
                    <a:pt x="93" y="500"/>
                  </a:lnTo>
                  <a:lnTo>
                    <a:pt x="93" y="500"/>
                  </a:lnTo>
                  <a:lnTo>
                    <a:pt x="95" y="500"/>
                  </a:lnTo>
                  <a:lnTo>
                    <a:pt x="100" y="500"/>
                  </a:lnTo>
                  <a:lnTo>
                    <a:pt x="102" y="502"/>
                  </a:lnTo>
                  <a:lnTo>
                    <a:pt x="104" y="504"/>
                  </a:lnTo>
                  <a:lnTo>
                    <a:pt x="107" y="504"/>
                  </a:lnTo>
                  <a:lnTo>
                    <a:pt x="107" y="504"/>
                  </a:lnTo>
                  <a:lnTo>
                    <a:pt x="112" y="502"/>
                  </a:lnTo>
                  <a:lnTo>
                    <a:pt x="114" y="502"/>
                  </a:lnTo>
                  <a:lnTo>
                    <a:pt x="123" y="502"/>
                  </a:lnTo>
                  <a:lnTo>
                    <a:pt x="123" y="502"/>
                  </a:lnTo>
                  <a:lnTo>
                    <a:pt x="123" y="500"/>
                  </a:lnTo>
                  <a:lnTo>
                    <a:pt x="126" y="500"/>
                  </a:lnTo>
                  <a:lnTo>
                    <a:pt x="126" y="500"/>
                  </a:lnTo>
                  <a:lnTo>
                    <a:pt x="126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28" y="497"/>
                  </a:lnTo>
                  <a:lnTo>
                    <a:pt x="130" y="500"/>
                  </a:lnTo>
                  <a:lnTo>
                    <a:pt x="133" y="502"/>
                  </a:lnTo>
                  <a:lnTo>
                    <a:pt x="135" y="500"/>
                  </a:lnTo>
                  <a:lnTo>
                    <a:pt x="135" y="500"/>
                  </a:lnTo>
                  <a:lnTo>
                    <a:pt x="135" y="500"/>
                  </a:lnTo>
                  <a:lnTo>
                    <a:pt x="135" y="500"/>
                  </a:lnTo>
                  <a:lnTo>
                    <a:pt x="138" y="500"/>
                  </a:lnTo>
                  <a:lnTo>
                    <a:pt x="138" y="500"/>
                  </a:lnTo>
                  <a:lnTo>
                    <a:pt x="138" y="500"/>
                  </a:lnTo>
                  <a:lnTo>
                    <a:pt x="140" y="500"/>
                  </a:lnTo>
                  <a:lnTo>
                    <a:pt x="140" y="502"/>
                  </a:lnTo>
                  <a:lnTo>
                    <a:pt x="142" y="504"/>
                  </a:lnTo>
                  <a:lnTo>
                    <a:pt x="142" y="504"/>
                  </a:lnTo>
                  <a:lnTo>
                    <a:pt x="142" y="504"/>
                  </a:lnTo>
                  <a:lnTo>
                    <a:pt x="145" y="507"/>
                  </a:lnTo>
                  <a:lnTo>
                    <a:pt x="149" y="504"/>
                  </a:lnTo>
                  <a:lnTo>
                    <a:pt x="149" y="504"/>
                  </a:lnTo>
                  <a:lnTo>
                    <a:pt x="149" y="504"/>
                  </a:lnTo>
                  <a:lnTo>
                    <a:pt x="152" y="504"/>
                  </a:lnTo>
                  <a:lnTo>
                    <a:pt x="152" y="504"/>
                  </a:lnTo>
                  <a:lnTo>
                    <a:pt x="152" y="507"/>
                  </a:lnTo>
                  <a:lnTo>
                    <a:pt x="154" y="507"/>
                  </a:lnTo>
                  <a:lnTo>
                    <a:pt x="154" y="507"/>
                  </a:lnTo>
                  <a:lnTo>
                    <a:pt x="156" y="504"/>
                  </a:lnTo>
                  <a:lnTo>
                    <a:pt x="166" y="500"/>
                  </a:lnTo>
                  <a:lnTo>
                    <a:pt x="171" y="497"/>
                  </a:lnTo>
                  <a:lnTo>
                    <a:pt x="171" y="495"/>
                  </a:lnTo>
                  <a:lnTo>
                    <a:pt x="171" y="492"/>
                  </a:lnTo>
                  <a:lnTo>
                    <a:pt x="171" y="492"/>
                  </a:lnTo>
                  <a:lnTo>
                    <a:pt x="171" y="490"/>
                  </a:lnTo>
                  <a:lnTo>
                    <a:pt x="171" y="488"/>
                  </a:lnTo>
                  <a:lnTo>
                    <a:pt x="171" y="488"/>
                  </a:lnTo>
                  <a:lnTo>
                    <a:pt x="171" y="488"/>
                  </a:lnTo>
                  <a:lnTo>
                    <a:pt x="171" y="485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73" y="485"/>
                  </a:lnTo>
                  <a:lnTo>
                    <a:pt x="175" y="481"/>
                  </a:lnTo>
                  <a:lnTo>
                    <a:pt x="175" y="471"/>
                  </a:lnTo>
                  <a:lnTo>
                    <a:pt x="180" y="464"/>
                  </a:lnTo>
                  <a:lnTo>
                    <a:pt x="182" y="464"/>
                  </a:lnTo>
                  <a:lnTo>
                    <a:pt x="185" y="462"/>
                  </a:lnTo>
                  <a:lnTo>
                    <a:pt x="185" y="462"/>
                  </a:lnTo>
                  <a:lnTo>
                    <a:pt x="187" y="462"/>
                  </a:lnTo>
                  <a:lnTo>
                    <a:pt x="190" y="462"/>
                  </a:lnTo>
                  <a:lnTo>
                    <a:pt x="194" y="462"/>
                  </a:lnTo>
                  <a:lnTo>
                    <a:pt x="199" y="459"/>
                  </a:lnTo>
                  <a:lnTo>
                    <a:pt x="201" y="459"/>
                  </a:lnTo>
                  <a:lnTo>
                    <a:pt x="211" y="459"/>
                  </a:lnTo>
                  <a:lnTo>
                    <a:pt x="216" y="459"/>
                  </a:lnTo>
                  <a:lnTo>
                    <a:pt x="218" y="459"/>
                  </a:lnTo>
                  <a:lnTo>
                    <a:pt x="218" y="459"/>
                  </a:lnTo>
                  <a:lnTo>
                    <a:pt x="218" y="459"/>
                  </a:lnTo>
                  <a:lnTo>
                    <a:pt x="220" y="457"/>
                  </a:lnTo>
                  <a:lnTo>
                    <a:pt x="220" y="457"/>
                  </a:lnTo>
                  <a:lnTo>
                    <a:pt x="220" y="457"/>
                  </a:lnTo>
                  <a:lnTo>
                    <a:pt x="223" y="457"/>
                  </a:lnTo>
                  <a:lnTo>
                    <a:pt x="235" y="469"/>
                  </a:lnTo>
                  <a:lnTo>
                    <a:pt x="235" y="469"/>
                  </a:lnTo>
                  <a:lnTo>
                    <a:pt x="237" y="471"/>
                  </a:lnTo>
                  <a:lnTo>
                    <a:pt x="237" y="471"/>
                  </a:lnTo>
                  <a:lnTo>
                    <a:pt x="237" y="471"/>
                  </a:lnTo>
                  <a:lnTo>
                    <a:pt x="237" y="471"/>
                  </a:lnTo>
                  <a:lnTo>
                    <a:pt x="237" y="474"/>
                  </a:lnTo>
                  <a:lnTo>
                    <a:pt x="237" y="478"/>
                  </a:lnTo>
                  <a:lnTo>
                    <a:pt x="239" y="481"/>
                  </a:lnTo>
                  <a:lnTo>
                    <a:pt x="239" y="483"/>
                  </a:lnTo>
                  <a:lnTo>
                    <a:pt x="239" y="483"/>
                  </a:lnTo>
                  <a:lnTo>
                    <a:pt x="242" y="485"/>
                  </a:lnTo>
                  <a:lnTo>
                    <a:pt x="244" y="488"/>
                  </a:lnTo>
                  <a:lnTo>
                    <a:pt x="246" y="490"/>
                  </a:lnTo>
                  <a:lnTo>
                    <a:pt x="256" y="511"/>
                  </a:lnTo>
                  <a:lnTo>
                    <a:pt x="256" y="511"/>
                  </a:lnTo>
                  <a:lnTo>
                    <a:pt x="256" y="511"/>
                  </a:lnTo>
                  <a:lnTo>
                    <a:pt x="256" y="514"/>
                  </a:lnTo>
                  <a:lnTo>
                    <a:pt x="256" y="514"/>
                  </a:lnTo>
                  <a:lnTo>
                    <a:pt x="256" y="514"/>
                  </a:lnTo>
                  <a:lnTo>
                    <a:pt x="256" y="516"/>
                  </a:lnTo>
                  <a:lnTo>
                    <a:pt x="256" y="518"/>
                  </a:lnTo>
                  <a:lnTo>
                    <a:pt x="256" y="521"/>
                  </a:lnTo>
                  <a:lnTo>
                    <a:pt x="256" y="523"/>
                  </a:lnTo>
                  <a:lnTo>
                    <a:pt x="258" y="526"/>
                  </a:lnTo>
                  <a:lnTo>
                    <a:pt x="258" y="526"/>
                  </a:lnTo>
                  <a:lnTo>
                    <a:pt x="261" y="528"/>
                  </a:lnTo>
                  <a:lnTo>
                    <a:pt x="261" y="528"/>
                  </a:lnTo>
                  <a:lnTo>
                    <a:pt x="263" y="528"/>
                  </a:lnTo>
                  <a:lnTo>
                    <a:pt x="263" y="526"/>
                  </a:lnTo>
                  <a:lnTo>
                    <a:pt x="263" y="526"/>
                  </a:lnTo>
                  <a:lnTo>
                    <a:pt x="265" y="526"/>
                  </a:lnTo>
                  <a:lnTo>
                    <a:pt x="265" y="526"/>
                  </a:lnTo>
                  <a:lnTo>
                    <a:pt x="265" y="523"/>
                  </a:lnTo>
                  <a:lnTo>
                    <a:pt x="265" y="523"/>
                  </a:lnTo>
                  <a:lnTo>
                    <a:pt x="265" y="518"/>
                  </a:lnTo>
                  <a:lnTo>
                    <a:pt x="265" y="516"/>
                  </a:lnTo>
                  <a:lnTo>
                    <a:pt x="265" y="516"/>
                  </a:lnTo>
                  <a:lnTo>
                    <a:pt x="268" y="516"/>
                  </a:lnTo>
                  <a:lnTo>
                    <a:pt x="268" y="514"/>
                  </a:lnTo>
                  <a:lnTo>
                    <a:pt x="270" y="511"/>
                  </a:lnTo>
                  <a:lnTo>
                    <a:pt x="270" y="511"/>
                  </a:lnTo>
                  <a:lnTo>
                    <a:pt x="270" y="511"/>
                  </a:lnTo>
                  <a:lnTo>
                    <a:pt x="272" y="511"/>
                  </a:lnTo>
                  <a:lnTo>
                    <a:pt x="275" y="509"/>
                  </a:lnTo>
                  <a:lnTo>
                    <a:pt x="277" y="509"/>
                  </a:lnTo>
                  <a:lnTo>
                    <a:pt x="277" y="509"/>
                  </a:lnTo>
                  <a:lnTo>
                    <a:pt x="277" y="509"/>
                  </a:lnTo>
                  <a:lnTo>
                    <a:pt x="282" y="511"/>
                  </a:lnTo>
                  <a:lnTo>
                    <a:pt x="289" y="521"/>
                  </a:lnTo>
                  <a:lnTo>
                    <a:pt x="291" y="523"/>
                  </a:lnTo>
                  <a:lnTo>
                    <a:pt x="301" y="526"/>
                  </a:lnTo>
                  <a:lnTo>
                    <a:pt x="303" y="526"/>
                  </a:lnTo>
                  <a:lnTo>
                    <a:pt x="303" y="526"/>
                  </a:lnTo>
                  <a:lnTo>
                    <a:pt x="303" y="526"/>
                  </a:lnTo>
                  <a:lnTo>
                    <a:pt x="305" y="526"/>
                  </a:lnTo>
                  <a:lnTo>
                    <a:pt x="305" y="526"/>
                  </a:lnTo>
                  <a:lnTo>
                    <a:pt x="313" y="518"/>
                  </a:lnTo>
                  <a:lnTo>
                    <a:pt x="313" y="516"/>
                  </a:lnTo>
                  <a:lnTo>
                    <a:pt x="315" y="516"/>
                  </a:lnTo>
                  <a:lnTo>
                    <a:pt x="317" y="516"/>
                  </a:lnTo>
                  <a:lnTo>
                    <a:pt x="320" y="516"/>
                  </a:lnTo>
                  <a:lnTo>
                    <a:pt x="324" y="518"/>
                  </a:lnTo>
                  <a:lnTo>
                    <a:pt x="324" y="518"/>
                  </a:lnTo>
                  <a:lnTo>
                    <a:pt x="327" y="518"/>
                  </a:lnTo>
                  <a:lnTo>
                    <a:pt x="327" y="518"/>
                  </a:lnTo>
                  <a:lnTo>
                    <a:pt x="327" y="516"/>
                  </a:lnTo>
                  <a:lnTo>
                    <a:pt x="327" y="516"/>
                  </a:lnTo>
                  <a:lnTo>
                    <a:pt x="327" y="509"/>
                  </a:lnTo>
                  <a:lnTo>
                    <a:pt x="327" y="507"/>
                  </a:lnTo>
                  <a:lnTo>
                    <a:pt x="327" y="502"/>
                  </a:lnTo>
                  <a:lnTo>
                    <a:pt x="329" y="502"/>
                  </a:lnTo>
                  <a:lnTo>
                    <a:pt x="329" y="500"/>
                  </a:lnTo>
                  <a:lnTo>
                    <a:pt x="334" y="500"/>
                  </a:lnTo>
                  <a:lnTo>
                    <a:pt x="339" y="500"/>
                  </a:lnTo>
                  <a:lnTo>
                    <a:pt x="341" y="497"/>
                  </a:lnTo>
                  <a:lnTo>
                    <a:pt x="343" y="497"/>
                  </a:lnTo>
                  <a:lnTo>
                    <a:pt x="343" y="497"/>
                  </a:lnTo>
                  <a:lnTo>
                    <a:pt x="346" y="500"/>
                  </a:lnTo>
                  <a:lnTo>
                    <a:pt x="350" y="502"/>
                  </a:lnTo>
                  <a:lnTo>
                    <a:pt x="357" y="502"/>
                  </a:lnTo>
                  <a:lnTo>
                    <a:pt x="357" y="502"/>
                  </a:lnTo>
                  <a:lnTo>
                    <a:pt x="360" y="502"/>
                  </a:lnTo>
                  <a:lnTo>
                    <a:pt x="360" y="504"/>
                  </a:lnTo>
                  <a:lnTo>
                    <a:pt x="360" y="504"/>
                  </a:lnTo>
                  <a:lnTo>
                    <a:pt x="362" y="507"/>
                  </a:lnTo>
                  <a:lnTo>
                    <a:pt x="362" y="511"/>
                  </a:lnTo>
                  <a:lnTo>
                    <a:pt x="362" y="511"/>
                  </a:lnTo>
                  <a:lnTo>
                    <a:pt x="362" y="514"/>
                  </a:lnTo>
                  <a:lnTo>
                    <a:pt x="362" y="514"/>
                  </a:lnTo>
                  <a:lnTo>
                    <a:pt x="362" y="514"/>
                  </a:lnTo>
                  <a:lnTo>
                    <a:pt x="365" y="514"/>
                  </a:lnTo>
                  <a:lnTo>
                    <a:pt x="367" y="516"/>
                  </a:lnTo>
                  <a:lnTo>
                    <a:pt x="367" y="516"/>
                  </a:lnTo>
                  <a:lnTo>
                    <a:pt x="367" y="516"/>
                  </a:lnTo>
                  <a:lnTo>
                    <a:pt x="369" y="516"/>
                  </a:lnTo>
                  <a:lnTo>
                    <a:pt x="369" y="518"/>
                  </a:lnTo>
                  <a:lnTo>
                    <a:pt x="367" y="521"/>
                  </a:lnTo>
                  <a:lnTo>
                    <a:pt x="367" y="521"/>
                  </a:lnTo>
                  <a:lnTo>
                    <a:pt x="367" y="523"/>
                  </a:lnTo>
                  <a:lnTo>
                    <a:pt x="367" y="523"/>
                  </a:lnTo>
                  <a:lnTo>
                    <a:pt x="367" y="526"/>
                  </a:lnTo>
                  <a:lnTo>
                    <a:pt x="367" y="528"/>
                  </a:lnTo>
                  <a:lnTo>
                    <a:pt x="369" y="528"/>
                  </a:lnTo>
                  <a:lnTo>
                    <a:pt x="369" y="528"/>
                  </a:lnTo>
                  <a:lnTo>
                    <a:pt x="369" y="530"/>
                  </a:lnTo>
                  <a:lnTo>
                    <a:pt x="369" y="530"/>
                  </a:lnTo>
                  <a:lnTo>
                    <a:pt x="369" y="530"/>
                  </a:lnTo>
                  <a:lnTo>
                    <a:pt x="369" y="533"/>
                  </a:lnTo>
                  <a:lnTo>
                    <a:pt x="369" y="535"/>
                  </a:lnTo>
                  <a:lnTo>
                    <a:pt x="369" y="535"/>
                  </a:lnTo>
                  <a:lnTo>
                    <a:pt x="369" y="535"/>
                  </a:lnTo>
                  <a:lnTo>
                    <a:pt x="369" y="537"/>
                  </a:lnTo>
                  <a:lnTo>
                    <a:pt x="374" y="535"/>
                  </a:lnTo>
                  <a:lnTo>
                    <a:pt x="379" y="535"/>
                  </a:lnTo>
                  <a:lnTo>
                    <a:pt x="386" y="533"/>
                  </a:lnTo>
                  <a:lnTo>
                    <a:pt x="388" y="535"/>
                  </a:lnTo>
                  <a:lnTo>
                    <a:pt x="388" y="535"/>
                  </a:lnTo>
                  <a:lnTo>
                    <a:pt x="391" y="533"/>
                  </a:lnTo>
                  <a:lnTo>
                    <a:pt x="395" y="530"/>
                  </a:lnTo>
                  <a:lnTo>
                    <a:pt x="398" y="528"/>
                  </a:lnTo>
                  <a:lnTo>
                    <a:pt x="398" y="526"/>
                  </a:lnTo>
                  <a:lnTo>
                    <a:pt x="398" y="523"/>
                  </a:lnTo>
                  <a:lnTo>
                    <a:pt x="398" y="514"/>
                  </a:lnTo>
                  <a:lnTo>
                    <a:pt x="400" y="511"/>
                  </a:lnTo>
                  <a:lnTo>
                    <a:pt x="400" y="509"/>
                  </a:lnTo>
                  <a:lnTo>
                    <a:pt x="400" y="509"/>
                  </a:lnTo>
                  <a:lnTo>
                    <a:pt x="402" y="507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4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2"/>
                  </a:lnTo>
                  <a:lnTo>
                    <a:pt x="402" y="500"/>
                  </a:lnTo>
                  <a:lnTo>
                    <a:pt x="402" y="500"/>
                  </a:lnTo>
                  <a:lnTo>
                    <a:pt x="402" y="500"/>
                  </a:lnTo>
                  <a:lnTo>
                    <a:pt x="405" y="500"/>
                  </a:lnTo>
                  <a:lnTo>
                    <a:pt x="405" y="497"/>
                  </a:lnTo>
                  <a:lnTo>
                    <a:pt x="412" y="497"/>
                  </a:lnTo>
                  <a:lnTo>
                    <a:pt x="414" y="495"/>
                  </a:lnTo>
                  <a:lnTo>
                    <a:pt x="417" y="495"/>
                  </a:lnTo>
                  <a:lnTo>
                    <a:pt x="419" y="495"/>
                  </a:lnTo>
                  <a:lnTo>
                    <a:pt x="424" y="500"/>
                  </a:lnTo>
                  <a:lnTo>
                    <a:pt x="426" y="500"/>
                  </a:lnTo>
                  <a:lnTo>
                    <a:pt x="426" y="500"/>
                  </a:lnTo>
                  <a:lnTo>
                    <a:pt x="428" y="500"/>
                  </a:lnTo>
                  <a:lnTo>
                    <a:pt x="428" y="500"/>
                  </a:lnTo>
                  <a:lnTo>
                    <a:pt x="431" y="497"/>
                  </a:lnTo>
                  <a:lnTo>
                    <a:pt x="431" y="497"/>
                  </a:lnTo>
                  <a:lnTo>
                    <a:pt x="433" y="497"/>
                  </a:lnTo>
                  <a:lnTo>
                    <a:pt x="436" y="492"/>
                  </a:lnTo>
                  <a:lnTo>
                    <a:pt x="436" y="490"/>
                  </a:lnTo>
                  <a:lnTo>
                    <a:pt x="436" y="490"/>
                  </a:lnTo>
                  <a:lnTo>
                    <a:pt x="436" y="490"/>
                  </a:lnTo>
                  <a:lnTo>
                    <a:pt x="436" y="490"/>
                  </a:lnTo>
                  <a:lnTo>
                    <a:pt x="438" y="490"/>
                  </a:lnTo>
                  <a:lnTo>
                    <a:pt x="438" y="488"/>
                  </a:lnTo>
                  <a:lnTo>
                    <a:pt x="438" y="485"/>
                  </a:lnTo>
                  <a:lnTo>
                    <a:pt x="438" y="483"/>
                  </a:lnTo>
                  <a:lnTo>
                    <a:pt x="438" y="483"/>
                  </a:lnTo>
                  <a:lnTo>
                    <a:pt x="438" y="481"/>
                  </a:lnTo>
                  <a:lnTo>
                    <a:pt x="438" y="481"/>
                  </a:lnTo>
                  <a:lnTo>
                    <a:pt x="438" y="478"/>
                  </a:lnTo>
                  <a:lnTo>
                    <a:pt x="440" y="474"/>
                  </a:lnTo>
                  <a:lnTo>
                    <a:pt x="445" y="469"/>
                  </a:lnTo>
                  <a:lnTo>
                    <a:pt x="445" y="466"/>
                  </a:lnTo>
                  <a:lnTo>
                    <a:pt x="445" y="466"/>
                  </a:lnTo>
                  <a:lnTo>
                    <a:pt x="447" y="459"/>
                  </a:lnTo>
                  <a:lnTo>
                    <a:pt x="447" y="455"/>
                  </a:lnTo>
                  <a:lnTo>
                    <a:pt x="447" y="455"/>
                  </a:lnTo>
                  <a:lnTo>
                    <a:pt x="447" y="455"/>
                  </a:lnTo>
                  <a:lnTo>
                    <a:pt x="447" y="452"/>
                  </a:lnTo>
                  <a:lnTo>
                    <a:pt x="447" y="452"/>
                  </a:lnTo>
                  <a:lnTo>
                    <a:pt x="450" y="452"/>
                  </a:lnTo>
                  <a:lnTo>
                    <a:pt x="450" y="452"/>
                  </a:lnTo>
                  <a:lnTo>
                    <a:pt x="452" y="452"/>
                  </a:lnTo>
                  <a:lnTo>
                    <a:pt x="459" y="450"/>
                  </a:lnTo>
                  <a:lnTo>
                    <a:pt x="473" y="450"/>
                  </a:lnTo>
                  <a:lnTo>
                    <a:pt x="476" y="450"/>
                  </a:lnTo>
                  <a:lnTo>
                    <a:pt x="483" y="443"/>
                  </a:lnTo>
                  <a:lnTo>
                    <a:pt x="485" y="443"/>
                  </a:lnTo>
                  <a:lnTo>
                    <a:pt x="490" y="443"/>
                  </a:lnTo>
                  <a:lnTo>
                    <a:pt x="490" y="443"/>
                  </a:lnTo>
                  <a:lnTo>
                    <a:pt x="492" y="443"/>
                  </a:lnTo>
                  <a:lnTo>
                    <a:pt x="492" y="443"/>
                  </a:lnTo>
                  <a:lnTo>
                    <a:pt x="495" y="443"/>
                  </a:lnTo>
                  <a:lnTo>
                    <a:pt x="495" y="445"/>
                  </a:lnTo>
                  <a:lnTo>
                    <a:pt x="495" y="445"/>
                  </a:lnTo>
                  <a:lnTo>
                    <a:pt x="495" y="445"/>
                  </a:lnTo>
                  <a:lnTo>
                    <a:pt x="495" y="448"/>
                  </a:lnTo>
                  <a:lnTo>
                    <a:pt x="499" y="445"/>
                  </a:lnTo>
                  <a:lnTo>
                    <a:pt x="502" y="445"/>
                  </a:lnTo>
                  <a:lnTo>
                    <a:pt x="504" y="445"/>
                  </a:lnTo>
                  <a:lnTo>
                    <a:pt x="504" y="443"/>
                  </a:lnTo>
                  <a:lnTo>
                    <a:pt x="506" y="431"/>
                  </a:lnTo>
                  <a:lnTo>
                    <a:pt x="509" y="424"/>
                  </a:lnTo>
                  <a:lnTo>
                    <a:pt x="511" y="422"/>
                  </a:lnTo>
                  <a:lnTo>
                    <a:pt x="511" y="422"/>
                  </a:lnTo>
                  <a:lnTo>
                    <a:pt x="511" y="417"/>
                  </a:lnTo>
                  <a:lnTo>
                    <a:pt x="511" y="417"/>
                  </a:lnTo>
                  <a:lnTo>
                    <a:pt x="511" y="414"/>
                  </a:lnTo>
                  <a:lnTo>
                    <a:pt x="514" y="414"/>
                  </a:lnTo>
                  <a:lnTo>
                    <a:pt x="516" y="414"/>
                  </a:lnTo>
                  <a:lnTo>
                    <a:pt x="521" y="414"/>
                  </a:lnTo>
                  <a:lnTo>
                    <a:pt x="521" y="412"/>
                  </a:lnTo>
                  <a:lnTo>
                    <a:pt x="523" y="410"/>
                  </a:lnTo>
                  <a:lnTo>
                    <a:pt x="525" y="407"/>
                  </a:lnTo>
                  <a:lnTo>
                    <a:pt x="525" y="405"/>
                  </a:lnTo>
                  <a:lnTo>
                    <a:pt x="528" y="405"/>
                  </a:lnTo>
                  <a:lnTo>
                    <a:pt x="528" y="400"/>
                  </a:lnTo>
                  <a:lnTo>
                    <a:pt x="528" y="400"/>
                  </a:lnTo>
                  <a:lnTo>
                    <a:pt x="530" y="395"/>
                  </a:lnTo>
                  <a:lnTo>
                    <a:pt x="530" y="395"/>
                  </a:lnTo>
                  <a:lnTo>
                    <a:pt x="532" y="393"/>
                  </a:lnTo>
                  <a:lnTo>
                    <a:pt x="535" y="384"/>
                  </a:lnTo>
                  <a:lnTo>
                    <a:pt x="535" y="381"/>
                  </a:lnTo>
                  <a:lnTo>
                    <a:pt x="537" y="379"/>
                  </a:lnTo>
                  <a:lnTo>
                    <a:pt x="537" y="379"/>
                  </a:lnTo>
                  <a:lnTo>
                    <a:pt x="540" y="379"/>
                  </a:lnTo>
                  <a:lnTo>
                    <a:pt x="540" y="379"/>
                  </a:lnTo>
                  <a:lnTo>
                    <a:pt x="542" y="377"/>
                  </a:lnTo>
                  <a:lnTo>
                    <a:pt x="542" y="377"/>
                  </a:lnTo>
                  <a:lnTo>
                    <a:pt x="542" y="377"/>
                  </a:lnTo>
                  <a:lnTo>
                    <a:pt x="544" y="374"/>
                  </a:lnTo>
                  <a:lnTo>
                    <a:pt x="547" y="374"/>
                  </a:lnTo>
                  <a:lnTo>
                    <a:pt x="547" y="374"/>
                  </a:lnTo>
                  <a:lnTo>
                    <a:pt x="547" y="377"/>
                  </a:lnTo>
                  <a:lnTo>
                    <a:pt x="547" y="377"/>
                  </a:lnTo>
                  <a:lnTo>
                    <a:pt x="547" y="381"/>
                  </a:lnTo>
                  <a:lnTo>
                    <a:pt x="549" y="379"/>
                  </a:lnTo>
                  <a:lnTo>
                    <a:pt x="554" y="372"/>
                  </a:lnTo>
                  <a:lnTo>
                    <a:pt x="558" y="369"/>
                  </a:lnTo>
                  <a:lnTo>
                    <a:pt x="556" y="372"/>
                  </a:lnTo>
                  <a:lnTo>
                    <a:pt x="558" y="377"/>
                  </a:lnTo>
                  <a:lnTo>
                    <a:pt x="561" y="377"/>
                  </a:lnTo>
                  <a:lnTo>
                    <a:pt x="561" y="377"/>
                  </a:lnTo>
                  <a:lnTo>
                    <a:pt x="563" y="374"/>
                  </a:lnTo>
                  <a:lnTo>
                    <a:pt x="563" y="374"/>
                  </a:lnTo>
                  <a:lnTo>
                    <a:pt x="566" y="374"/>
                  </a:lnTo>
                  <a:lnTo>
                    <a:pt x="566" y="372"/>
                  </a:lnTo>
                  <a:lnTo>
                    <a:pt x="566" y="372"/>
                  </a:lnTo>
                  <a:lnTo>
                    <a:pt x="566" y="369"/>
                  </a:lnTo>
                  <a:lnTo>
                    <a:pt x="563" y="369"/>
                  </a:lnTo>
                  <a:lnTo>
                    <a:pt x="563" y="367"/>
                  </a:lnTo>
                  <a:lnTo>
                    <a:pt x="566" y="367"/>
                  </a:lnTo>
                  <a:lnTo>
                    <a:pt x="568" y="365"/>
                  </a:lnTo>
                  <a:lnTo>
                    <a:pt x="568" y="362"/>
                  </a:lnTo>
                  <a:lnTo>
                    <a:pt x="568" y="362"/>
                  </a:lnTo>
                  <a:lnTo>
                    <a:pt x="563" y="360"/>
                  </a:lnTo>
                  <a:lnTo>
                    <a:pt x="566" y="358"/>
                  </a:lnTo>
                  <a:lnTo>
                    <a:pt x="568" y="358"/>
                  </a:lnTo>
                  <a:lnTo>
                    <a:pt x="568" y="355"/>
                  </a:lnTo>
                  <a:lnTo>
                    <a:pt x="570" y="358"/>
                  </a:lnTo>
                  <a:lnTo>
                    <a:pt x="573" y="360"/>
                  </a:lnTo>
                  <a:lnTo>
                    <a:pt x="575" y="360"/>
                  </a:lnTo>
                  <a:lnTo>
                    <a:pt x="577" y="355"/>
                  </a:lnTo>
                  <a:lnTo>
                    <a:pt x="580" y="346"/>
                  </a:lnTo>
                  <a:lnTo>
                    <a:pt x="582" y="343"/>
                  </a:lnTo>
                  <a:lnTo>
                    <a:pt x="587" y="336"/>
                  </a:lnTo>
                  <a:lnTo>
                    <a:pt x="587" y="336"/>
                  </a:lnTo>
                  <a:lnTo>
                    <a:pt x="589" y="336"/>
                  </a:lnTo>
                  <a:lnTo>
                    <a:pt x="592" y="336"/>
                  </a:lnTo>
                  <a:lnTo>
                    <a:pt x="592" y="336"/>
                  </a:lnTo>
                  <a:lnTo>
                    <a:pt x="594" y="332"/>
                  </a:lnTo>
                  <a:lnTo>
                    <a:pt x="594" y="332"/>
                  </a:lnTo>
                  <a:lnTo>
                    <a:pt x="596" y="332"/>
                  </a:lnTo>
                  <a:lnTo>
                    <a:pt x="596" y="334"/>
                  </a:lnTo>
                  <a:lnTo>
                    <a:pt x="594" y="334"/>
                  </a:lnTo>
                  <a:lnTo>
                    <a:pt x="594" y="336"/>
                  </a:lnTo>
                  <a:lnTo>
                    <a:pt x="594" y="339"/>
                  </a:lnTo>
                  <a:lnTo>
                    <a:pt x="596" y="336"/>
                  </a:lnTo>
                  <a:lnTo>
                    <a:pt x="601" y="332"/>
                  </a:lnTo>
                  <a:lnTo>
                    <a:pt x="601" y="329"/>
                  </a:lnTo>
                  <a:lnTo>
                    <a:pt x="606" y="329"/>
                  </a:lnTo>
                  <a:lnTo>
                    <a:pt x="608" y="327"/>
                  </a:lnTo>
                  <a:lnTo>
                    <a:pt x="608" y="327"/>
                  </a:lnTo>
                  <a:lnTo>
                    <a:pt x="608" y="325"/>
                  </a:lnTo>
                  <a:lnTo>
                    <a:pt x="608" y="325"/>
                  </a:lnTo>
                  <a:lnTo>
                    <a:pt x="608" y="322"/>
                  </a:lnTo>
                  <a:lnTo>
                    <a:pt x="606" y="322"/>
                  </a:lnTo>
                  <a:lnTo>
                    <a:pt x="606" y="322"/>
                  </a:lnTo>
                  <a:lnTo>
                    <a:pt x="606" y="325"/>
                  </a:lnTo>
                  <a:lnTo>
                    <a:pt x="606" y="325"/>
                  </a:lnTo>
                  <a:lnTo>
                    <a:pt x="601" y="327"/>
                  </a:lnTo>
                  <a:lnTo>
                    <a:pt x="601" y="327"/>
                  </a:lnTo>
                  <a:lnTo>
                    <a:pt x="601" y="325"/>
                  </a:lnTo>
                  <a:lnTo>
                    <a:pt x="596" y="327"/>
                  </a:lnTo>
                  <a:lnTo>
                    <a:pt x="596" y="327"/>
                  </a:lnTo>
                  <a:lnTo>
                    <a:pt x="594" y="325"/>
                  </a:lnTo>
                  <a:lnTo>
                    <a:pt x="594" y="322"/>
                  </a:lnTo>
                  <a:lnTo>
                    <a:pt x="594" y="317"/>
                  </a:lnTo>
                  <a:lnTo>
                    <a:pt x="594" y="315"/>
                  </a:lnTo>
                  <a:lnTo>
                    <a:pt x="592" y="313"/>
                  </a:lnTo>
                  <a:lnTo>
                    <a:pt x="589" y="313"/>
                  </a:lnTo>
                  <a:lnTo>
                    <a:pt x="589" y="313"/>
                  </a:lnTo>
                  <a:lnTo>
                    <a:pt x="587" y="310"/>
                  </a:lnTo>
                  <a:lnTo>
                    <a:pt x="584" y="308"/>
                  </a:lnTo>
                  <a:lnTo>
                    <a:pt x="584" y="306"/>
                  </a:lnTo>
                  <a:lnTo>
                    <a:pt x="584" y="303"/>
                  </a:lnTo>
                  <a:lnTo>
                    <a:pt x="587" y="301"/>
                  </a:lnTo>
                  <a:lnTo>
                    <a:pt x="587" y="298"/>
                  </a:lnTo>
                  <a:lnTo>
                    <a:pt x="587" y="296"/>
                  </a:lnTo>
                  <a:lnTo>
                    <a:pt x="584" y="296"/>
                  </a:lnTo>
                  <a:lnTo>
                    <a:pt x="584" y="296"/>
                  </a:lnTo>
                  <a:lnTo>
                    <a:pt x="584" y="294"/>
                  </a:lnTo>
                  <a:lnTo>
                    <a:pt x="584" y="294"/>
                  </a:lnTo>
                  <a:lnTo>
                    <a:pt x="587" y="294"/>
                  </a:lnTo>
                  <a:lnTo>
                    <a:pt x="587" y="294"/>
                  </a:lnTo>
                  <a:lnTo>
                    <a:pt x="587" y="294"/>
                  </a:lnTo>
                  <a:lnTo>
                    <a:pt x="587" y="294"/>
                  </a:lnTo>
                  <a:lnTo>
                    <a:pt x="589" y="296"/>
                  </a:lnTo>
                  <a:lnTo>
                    <a:pt x="592" y="296"/>
                  </a:lnTo>
                  <a:lnTo>
                    <a:pt x="596" y="294"/>
                  </a:lnTo>
                  <a:lnTo>
                    <a:pt x="599" y="294"/>
                  </a:lnTo>
                  <a:lnTo>
                    <a:pt x="599" y="296"/>
                  </a:lnTo>
                  <a:lnTo>
                    <a:pt x="599" y="296"/>
                  </a:lnTo>
                  <a:lnTo>
                    <a:pt x="599" y="298"/>
                  </a:lnTo>
                  <a:lnTo>
                    <a:pt x="601" y="298"/>
                  </a:lnTo>
                  <a:lnTo>
                    <a:pt x="601" y="298"/>
                  </a:lnTo>
                  <a:lnTo>
                    <a:pt x="601" y="298"/>
                  </a:lnTo>
                  <a:lnTo>
                    <a:pt x="603" y="298"/>
                  </a:lnTo>
                  <a:lnTo>
                    <a:pt x="606" y="301"/>
                  </a:lnTo>
                  <a:lnTo>
                    <a:pt x="608" y="298"/>
                  </a:lnTo>
                  <a:lnTo>
                    <a:pt x="606" y="296"/>
                  </a:lnTo>
                  <a:lnTo>
                    <a:pt x="606" y="291"/>
                  </a:lnTo>
                  <a:lnTo>
                    <a:pt x="606" y="289"/>
                  </a:lnTo>
                  <a:lnTo>
                    <a:pt x="608" y="287"/>
                  </a:lnTo>
                  <a:lnTo>
                    <a:pt x="610" y="289"/>
                  </a:lnTo>
                  <a:lnTo>
                    <a:pt x="610" y="294"/>
                  </a:lnTo>
                  <a:lnTo>
                    <a:pt x="613" y="294"/>
                  </a:lnTo>
                  <a:lnTo>
                    <a:pt x="613" y="296"/>
                  </a:lnTo>
                  <a:lnTo>
                    <a:pt x="615" y="298"/>
                  </a:lnTo>
                  <a:lnTo>
                    <a:pt x="613" y="306"/>
                  </a:lnTo>
                  <a:lnTo>
                    <a:pt x="610" y="308"/>
                  </a:lnTo>
                  <a:lnTo>
                    <a:pt x="610" y="310"/>
                  </a:lnTo>
                  <a:lnTo>
                    <a:pt x="610" y="310"/>
                  </a:lnTo>
                  <a:lnTo>
                    <a:pt x="608" y="313"/>
                  </a:lnTo>
                  <a:lnTo>
                    <a:pt x="608" y="315"/>
                  </a:lnTo>
                  <a:lnTo>
                    <a:pt x="608" y="315"/>
                  </a:lnTo>
                  <a:lnTo>
                    <a:pt x="608" y="315"/>
                  </a:lnTo>
                  <a:lnTo>
                    <a:pt x="610" y="315"/>
                  </a:lnTo>
                  <a:lnTo>
                    <a:pt x="613" y="317"/>
                  </a:lnTo>
                  <a:lnTo>
                    <a:pt x="615" y="317"/>
                  </a:lnTo>
                  <a:lnTo>
                    <a:pt x="615" y="317"/>
                  </a:lnTo>
                  <a:lnTo>
                    <a:pt x="622" y="315"/>
                  </a:lnTo>
                  <a:lnTo>
                    <a:pt x="622" y="315"/>
                  </a:lnTo>
                  <a:lnTo>
                    <a:pt x="627" y="313"/>
                  </a:lnTo>
                  <a:lnTo>
                    <a:pt x="627" y="313"/>
                  </a:lnTo>
                  <a:lnTo>
                    <a:pt x="632" y="313"/>
                  </a:lnTo>
                  <a:lnTo>
                    <a:pt x="634" y="310"/>
                  </a:lnTo>
                  <a:lnTo>
                    <a:pt x="634" y="310"/>
                  </a:lnTo>
                  <a:lnTo>
                    <a:pt x="637" y="308"/>
                  </a:lnTo>
                  <a:lnTo>
                    <a:pt x="637" y="308"/>
                  </a:lnTo>
                  <a:lnTo>
                    <a:pt x="641" y="308"/>
                  </a:lnTo>
                  <a:lnTo>
                    <a:pt x="644" y="308"/>
                  </a:lnTo>
                  <a:lnTo>
                    <a:pt x="644" y="308"/>
                  </a:lnTo>
                  <a:lnTo>
                    <a:pt x="644" y="308"/>
                  </a:lnTo>
                  <a:lnTo>
                    <a:pt x="644" y="308"/>
                  </a:lnTo>
                  <a:lnTo>
                    <a:pt x="651" y="303"/>
                  </a:lnTo>
                  <a:lnTo>
                    <a:pt x="653" y="303"/>
                  </a:lnTo>
                  <a:lnTo>
                    <a:pt x="651" y="301"/>
                  </a:lnTo>
                  <a:lnTo>
                    <a:pt x="651" y="298"/>
                  </a:lnTo>
                  <a:lnTo>
                    <a:pt x="648" y="289"/>
                  </a:lnTo>
                  <a:lnTo>
                    <a:pt x="648" y="287"/>
                  </a:lnTo>
                  <a:lnTo>
                    <a:pt x="648" y="287"/>
                  </a:lnTo>
                  <a:lnTo>
                    <a:pt x="646" y="284"/>
                  </a:lnTo>
                  <a:lnTo>
                    <a:pt x="648" y="282"/>
                  </a:lnTo>
                  <a:lnTo>
                    <a:pt x="646" y="282"/>
                  </a:lnTo>
                  <a:lnTo>
                    <a:pt x="646" y="280"/>
                  </a:lnTo>
                  <a:lnTo>
                    <a:pt x="646" y="280"/>
                  </a:lnTo>
                  <a:lnTo>
                    <a:pt x="648" y="277"/>
                  </a:lnTo>
                  <a:lnTo>
                    <a:pt x="648" y="280"/>
                  </a:lnTo>
                  <a:lnTo>
                    <a:pt x="651" y="280"/>
                  </a:lnTo>
                  <a:lnTo>
                    <a:pt x="653" y="280"/>
                  </a:lnTo>
                  <a:lnTo>
                    <a:pt x="655" y="280"/>
                  </a:lnTo>
                  <a:lnTo>
                    <a:pt x="653" y="277"/>
                  </a:lnTo>
                  <a:lnTo>
                    <a:pt x="651" y="272"/>
                  </a:lnTo>
                  <a:lnTo>
                    <a:pt x="651" y="272"/>
                  </a:lnTo>
                  <a:lnTo>
                    <a:pt x="653" y="265"/>
                  </a:lnTo>
                  <a:lnTo>
                    <a:pt x="653" y="265"/>
                  </a:lnTo>
                  <a:lnTo>
                    <a:pt x="655" y="265"/>
                  </a:lnTo>
                  <a:lnTo>
                    <a:pt x="655" y="265"/>
                  </a:lnTo>
                  <a:lnTo>
                    <a:pt x="655" y="263"/>
                  </a:lnTo>
                  <a:lnTo>
                    <a:pt x="658" y="263"/>
                  </a:lnTo>
                  <a:lnTo>
                    <a:pt x="658" y="261"/>
                  </a:lnTo>
                  <a:lnTo>
                    <a:pt x="660" y="261"/>
                  </a:lnTo>
                  <a:lnTo>
                    <a:pt x="663" y="261"/>
                  </a:lnTo>
                  <a:lnTo>
                    <a:pt x="667" y="263"/>
                  </a:lnTo>
                  <a:lnTo>
                    <a:pt x="665" y="265"/>
                  </a:lnTo>
                  <a:lnTo>
                    <a:pt x="667" y="265"/>
                  </a:lnTo>
                  <a:lnTo>
                    <a:pt x="667" y="272"/>
                  </a:lnTo>
                  <a:lnTo>
                    <a:pt x="670" y="272"/>
                  </a:lnTo>
                  <a:lnTo>
                    <a:pt x="672" y="272"/>
                  </a:lnTo>
                  <a:lnTo>
                    <a:pt x="672" y="270"/>
                  </a:lnTo>
                  <a:lnTo>
                    <a:pt x="672" y="270"/>
                  </a:lnTo>
                  <a:lnTo>
                    <a:pt x="674" y="268"/>
                  </a:lnTo>
                  <a:lnTo>
                    <a:pt x="674" y="268"/>
                  </a:lnTo>
                  <a:lnTo>
                    <a:pt x="674" y="265"/>
                  </a:lnTo>
                  <a:lnTo>
                    <a:pt x="674" y="265"/>
                  </a:lnTo>
                  <a:lnTo>
                    <a:pt x="674" y="263"/>
                  </a:lnTo>
                  <a:lnTo>
                    <a:pt x="677" y="263"/>
                  </a:lnTo>
                  <a:lnTo>
                    <a:pt x="677" y="261"/>
                  </a:lnTo>
                  <a:lnTo>
                    <a:pt x="679" y="261"/>
                  </a:lnTo>
                  <a:lnTo>
                    <a:pt x="677" y="258"/>
                  </a:lnTo>
                  <a:lnTo>
                    <a:pt x="677" y="256"/>
                  </a:lnTo>
                  <a:lnTo>
                    <a:pt x="679" y="254"/>
                  </a:lnTo>
                  <a:lnTo>
                    <a:pt x="679" y="254"/>
                  </a:lnTo>
                  <a:lnTo>
                    <a:pt x="681" y="251"/>
                  </a:lnTo>
                  <a:lnTo>
                    <a:pt x="681" y="249"/>
                  </a:lnTo>
                  <a:lnTo>
                    <a:pt x="679" y="249"/>
                  </a:lnTo>
                  <a:lnTo>
                    <a:pt x="679" y="251"/>
                  </a:lnTo>
                  <a:lnTo>
                    <a:pt x="677" y="251"/>
                  </a:lnTo>
                  <a:lnTo>
                    <a:pt x="677" y="251"/>
                  </a:lnTo>
                  <a:lnTo>
                    <a:pt x="677" y="251"/>
                  </a:lnTo>
                  <a:lnTo>
                    <a:pt x="677" y="249"/>
                  </a:lnTo>
                  <a:lnTo>
                    <a:pt x="674" y="249"/>
                  </a:lnTo>
                  <a:lnTo>
                    <a:pt x="674" y="249"/>
                  </a:lnTo>
                  <a:lnTo>
                    <a:pt x="672" y="249"/>
                  </a:lnTo>
                  <a:lnTo>
                    <a:pt x="670" y="242"/>
                  </a:lnTo>
                  <a:lnTo>
                    <a:pt x="667" y="242"/>
                  </a:lnTo>
                  <a:lnTo>
                    <a:pt x="665" y="244"/>
                  </a:lnTo>
                  <a:lnTo>
                    <a:pt x="665" y="244"/>
                  </a:lnTo>
                  <a:lnTo>
                    <a:pt x="663" y="249"/>
                  </a:lnTo>
                  <a:lnTo>
                    <a:pt x="660" y="251"/>
                  </a:lnTo>
                  <a:lnTo>
                    <a:pt x="658" y="251"/>
                  </a:lnTo>
                  <a:lnTo>
                    <a:pt x="655" y="249"/>
                  </a:lnTo>
                  <a:lnTo>
                    <a:pt x="658" y="246"/>
                  </a:lnTo>
                  <a:lnTo>
                    <a:pt x="658" y="244"/>
                  </a:lnTo>
                  <a:lnTo>
                    <a:pt x="658" y="242"/>
                  </a:lnTo>
                  <a:lnTo>
                    <a:pt x="658" y="242"/>
                  </a:lnTo>
                  <a:lnTo>
                    <a:pt x="658" y="242"/>
                  </a:lnTo>
                  <a:lnTo>
                    <a:pt x="658" y="239"/>
                  </a:lnTo>
                  <a:lnTo>
                    <a:pt x="660" y="239"/>
                  </a:lnTo>
                  <a:lnTo>
                    <a:pt x="665" y="237"/>
                  </a:lnTo>
                  <a:lnTo>
                    <a:pt x="667" y="235"/>
                  </a:lnTo>
                  <a:lnTo>
                    <a:pt x="670" y="237"/>
                  </a:lnTo>
                  <a:lnTo>
                    <a:pt x="672" y="239"/>
                  </a:lnTo>
                  <a:lnTo>
                    <a:pt x="674" y="239"/>
                  </a:lnTo>
                  <a:lnTo>
                    <a:pt x="677" y="239"/>
                  </a:lnTo>
                  <a:lnTo>
                    <a:pt x="677" y="239"/>
                  </a:lnTo>
                  <a:lnTo>
                    <a:pt x="677" y="242"/>
                  </a:lnTo>
                  <a:lnTo>
                    <a:pt x="677" y="244"/>
                  </a:lnTo>
                  <a:lnTo>
                    <a:pt x="679" y="244"/>
                  </a:lnTo>
                  <a:lnTo>
                    <a:pt x="684" y="244"/>
                  </a:lnTo>
                  <a:lnTo>
                    <a:pt x="686" y="244"/>
                  </a:lnTo>
                  <a:lnTo>
                    <a:pt x="686" y="244"/>
                  </a:lnTo>
                  <a:lnTo>
                    <a:pt x="686" y="244"/>
                  </a:lnTo>
                  <a:lnTo>
                    <a:pt x="689" y="244"/>
                  </a:lnTo>
                  <a:lnTo>
                    <a:pt x="689" y="242"/>
                  </a:lnTo>
                  <a:lnTo>
                    <a:pt x="689" y="239"/>
                  </a:lnTo>
                  <a:lnTo>
                    <a:pt x="689" y="239"/>
                  </a:lnTo>
                  <a:lnTo>
                    <a:pt x="689" y="239"/>
                  </a:lnTo>
                  <a:lnTo>
                    <a:pt x="691" y="242"/>
                  </a:lnTo>
                  <a:lnTo>
                    <a:pt x="693" y="242"/>
                  </a:lnTo>
                  <a:lnTo>
                    <a:pt x="693" y="239"/>
                  </a:lnTo>
                  <a:lnTo>
                    <a:pt x="698" y="235"/>
                  </a:lnTo>
                  <a:lnTo>
                    <a:pt x="703" y="232"/>
                  </a:lnTo>
                  <a:lnTo>
                    <a:pt x="719" y="228"/>
                  </a:lnTo>
                  <a:lnTo>
                    <a:pt x="722" y="228"/>
                  </a:lnTo>
                  <a:lnTo>
                    <a:pt x="724" y="228"/>
                  </a:lnTo>
                  <a:lnTo>
                    <a:pt x="726" y="228"/>
                  </a:lnTo>
                  <a:lnTo>
                    <a:pt x="729" y="228"/>
                  </a:lnTo>
                  <a:lnTo>
                    <a:pt x="726" y="225"/>
                  </a:lnTo>
                  <a:lnTo>
                    <a:pt x="726" y="225"/>
                  </a:lnTo>
                  <a:lnTo>
                    <a:pt x="726" y="223"/>
                  </a:lnTo>
                  <a:lnTo>
                    <a:pt x="729" y="220"/>
                  </a:lnTo>
                  <a:lnTo>
                    <a:pt x="731" y="220"/>
                  </a:lnTo>
                  <a:lnTo>
                    <a:pt x="733" y="220"/>
                  </a:lnTo>
                  <a:lnTo>
                    <a:pt x="733" y="220"/>
                  </a:lnTo>
                  <a:lnTo>
                    <a:pt x="736" y="218"/>
                  </a:lnTo>
                  <a:lnTo>
                    <a:pt x="736" y="216"/>
                  </a:lnTo>
                  <a:lnTo>
                    <a:pt x="736" y="216"/>
                  </a:lnTo>
                  <a:lnTo>
                    <a:pt x="733" y="213"/>
                  </a:lnTo>
                  <a:lnTo>
                    <a:pt x="733" y="213"/>
                  </a:lnTo>
                  <a:lnTo>
                    <a:pt x="733" y="211"/>
                  </a:lnTo>
                  <a:lnTo>
                    <a:pt x="736" y="211"/>
                  </a:lnTo>
                  <a:lnTo>
                    <a:pt x="738" y="211"/>
                  </a:lnTo>
                  <a:lnTo>
                    <a:pt x="738" y="213"/>
                  </a:lnTo>
                  <a:lnTo>
                    <a:pt x="738" y="213"/>
                  </a:lnTo>
                  <a:lnTo>
                    <a:pt x="741" y="213"/>
                  </a:lnTo>
                  <a:lnTo>
                    <a:pt x="741" y="213"/>
                  </a:lnTo>
                  <a:lnTo>
                    <a:pt x="743" y="211"/>
                  </a:lnTo>
                  <a:lnTo>
                    <a:pt x="743" y="211"/>
                  </a:lnTo>
                  <a:lnTo>
                    <a:pt x="743" y="209"/>
                  </a:lnTo>
                  <a:lnTo>
                    <a:pt x="745" y="209"/>
                  </a:lnTo>
                  <a:lnTo>
                    <a:pt x="748" y="209"/>
                  </a:lnTo>
                  <a:lnTo>
                    <a:pt x="750" y="209"/>
                  </a:lnTo>
                  <a:lnTo>
                    <a:pt x="750" y="211"/>
                  </a:lnTo>
                  <a:lnTo>
                    <a:pt x="750" y="211"/>
                  </a:lnTo>
                  <a:lnTo>
                    <a:pt x="748" y="211"/>
                  </a:lnTo>
                  <a:lnTo>
                    <a:pt x="745" y="213"/>
                  </a:lnTo>
                  <a:lnTo>
                    <a:pt x="745" y="213"/>
                  </a:lnTo>
                  <a:lnTo>
                    <a:pt x="743" y="216"/>
                  </a:lnTo>
                  <a:lnTo>
                    <a:pt x="743" y="216"/>
                  </a:lnTo>
                  <a:lnTo>
                    <a:pt x="741" y="216"/>
                  </a:lnTo>
                  <a:lnTo>
                    <a:pt x="738" y="216"/>
                  </a:lnTo>
                  <a:lnTo>
                    <a:pt x="738" y="218"/>
                  </a:lnTo>
                  <a:lnTo>
                    <a:pt x="738" y="220"/>
                  </a:lnTo>
                  <a:lnTo>
                    <a:pt x="741" y="220"/>
                  </a:lnTo>
                  <a:lnTo>
                    <a:pt x="743" y="220"/>
                  </a:lnTo>
                  <a:lnTo>
                    <a:pt x="745" y="220"/>
                  </a:lnTo>
                  <a:lnTo>
                    <a:pt x="745" y="218"/>
                  </a:lnTo>
                  <a:lnTo>
                    <a:pt x="748" y="220"/>
                  </a:lnTo>
                  <a:lnTo>
                    <a:pt x="748" y="220"/>
                  </a:lnTo>
                  <a:lnTo>
                    <a:pt x="750" y="218"/>
                  </a:lnTo>
                  <a:lnTo>
                    <a:pt x="750" y="220"/>
                  </a:lnTo>
                  <a:lnTo>
                    <a:pt x="750" y="220"/>
                  </a:lnTo>
                  <a:lnTo>
                    <a:pt x="750" y="223"/>
                  </a:lnTo>
                  <a:lnTo>
                    <a:pt x="752" y="223"/>
                  </a:lnTo>
                  <a:lnTo>
                    <a:pt x="752" y="220"/>
                  </a:lnTo>
                  <a:lnTo>
                    <a:pt x="752" y="220"/>
                  </a:lnTo>
                  <a:lnTo>
                    <a:pt x="752" y="216"/>
                  </a:lnTo>
                  <a:lnTo>
                    <a:pt x="752" y="213"/>
                  </a:lnTo>
                  <a:lnTo>
                    <a:pt x="752" y="211"/>
                  </a:lnTo>
                  <a:lnTo>
                    <a:pt x="755" y="209"/>
                  </a:lnTo>
                  <a:lnTo>
                    <a:pt x="759" y="209"/>
                  </a:lnTo>
                  <a:lnTo>
                    <a:pt x="759" y="209"/>
                  </a:lnTo>
                  <a:lnTo>
                    <a:pt x="757" y="211"/>
                  </a:lnTo>
                  <a:lnTo>
                    <a:pt x="755" y="211"/>
                  </a:lnTo>
                  <a:lnTo>
                    <a:pt x="755" y="213"/>
                  </a:lnTo>
                  <a:lnTo>
                    <a:pt x="757" y="211"/>
                  </a:lnTo>
                  <a:lnTo>
                    <a:pt x="762" y="209"/>
                  </a:lnTo>
                  <a:lnTo>
                    <a:pt x="764" y="209"/>
                  </a:lnTo>
                  <a:lnTo>
                    <a:pt x="764" y="209"/>
                  </a:lnTo>
                  <a:lnTo>
                    <a:pt x="764" y="209"/>
                  </a:lnTo>
                  <a:lnTo>
                    <a:pt x="767" y="206"/>
                  </a:lnTo>
                  <a:lnTo>
                    <a:pt x="767" y="206"/>
                  </a:lnTo>
                  <a:lnTo>
                    <a:pt x="767" y="204"/>
                  </a:lnTo>
                  <a:lnTo>
                    <a:pt x="769" y="202"/>
                  </a:lnTo>
                  <a:lnTo>
                    <a:pt x="769" y="202"/>
                  </a:lnTo>
                  <a:lnTo>
                    <a:pt x="783" y="197"/>
                  </a:lnTo>
                  <a:lnTo>
                    <a:pt x="788" y="194"/>
                  </a:lnTo>
                  <a:lnTo>
                    <a:pt x="783" y="192"/>
                  </a:lnTo>
                  <a:lnTo>
                    <a:pt x="783" y="190"/>
                  </a:lnTo>
                  <a:lnTo>
                    <a:pt x="785" y="187"/>
                  </a:lnTo>
                  <a:lnTo>
                    <a:pt x="788" y="187"/>
                  </a:lnTo>
                  <a:lnTo>
                    <a:pt x="793" y="187"/>
                  </a:lnTo>
                  <a:lnTo>
                    <a:pt x="795" y="187"/>
                  </a:lnTo>
                  <a:lnTo>
                    <a:pt x="797" y="187"/>
                  </a:lnTo>
                  <a:lnTo>
                    <a:pt x="797" y="190"/>
                  </a:lnTo>
                  <a:lnTo>
                    <a:pt x="797" y="190"/>
                  </a:lnTo>
                  <a:lnTo>
                    <a:pt x="797" y="190"/>
                  </a:lnTo>
                  <a:lnTo>
                    <a:pt x="797" y="192"/>
                  </a:lnTo>
                  <a:lnTo>
                    <a:pt x="797" y="194"/>
                  </a:lnTo>
                  <a:lnTo>
                    <a:pt x="797" y="197"/>
                  </a:lnTo>
                  <a:lnTo>
                    <a:pt x="797" y="199"/>
                  </a:lnTo>
                  <a:lnTo>
                    <a:pt x="797" y="199"/>
                  </a:lnTo>
                  <a:lnTo>
                    <a:pt x="800" y="199"/>
                  </a:lnTo>
                  <a:lnTo>
                    <a:pt x="802" y="197"/>
                  </a:lnTo>
                  <a:lnTo>
                    <a:pt x="802" y="197"/>
                  </a:lnTo>
                  <a:lnTo>
                    <a:pt x="802" y="192"/>
                  </a:lnTo>
                  <a:lnTo>
                    <a:pt x="804" y="192"/>
                  </a:lnTo>
                  <a:lnTo>
                    <a:pt x="807" y="194"/>
                  </a:lnTo>
                  <a:lnTo>
                    <a:pt x="809" y="194"/>
                  </a:lnTo>
                  <a:lnTo>
                    <a:pt x="809" y="192"/>
                  </a:lnTo>
                  <a:lnTo>
                    <a:pt x="809" y="187"/>
                  </a:lnTo>
                  <a:lnTo>
                    <a:pt x="809" y="185"/>
                  </a:lnTo>
                  <a:lnTo>
                    <a:pt x="811" y="185"/>
                  </a:lnTo>
                  <a:lnTo>
                    <a:pt x="811" y="185"/>
                  </a:lnTo>
                  <a:lnTo>
                    <a:pt x="811" y="187"/>
                  </a:lnTo>
                  <a:lnTo>
                    <a:pt x="811" y="194"/>
                  </a:lnTo>
                  <a:lnTo>
                    <a:pt x="811" y="194"/>
                  </a:lnTo>
                  <a:lnTo>
                    <a:pt x="816" y="197"/>
                  </a:lnTo>
                  <a:lnTo>
                    <a:pt x="821" y="199"/>
                  </a:lnTo>
                  <a:lnTo>
                    <a:pt x="821" y="199"/>
                  </a:lnTo>
                  <a:lnTo>
                    <a:pt x="814" y="199"/>
                  </a:lnTo>
                  <a:lnTo>
                    <a:pt x="814" y="202"/>
                  </a:lnTo>
                  <a:lnTo>
                    <a:pt x="811" y="204"/>
                  </a:lnTo>
                  <a:lnTo>
                    <a:pt x="814" y="206"/>
                  </a:lnTo>
                  <a:lnTo>
                    <a:pt x="814" y="206"/>
                  </a:lnTo>
                  <a:lnTo>
                    <a:pt x="828" y="209"/>
                  </a:lnTo>
                  <a:lnTo>
                    <a:pt x="833" y="209"/>
                  </a:lnTo>
                  <a:lnTo>
                    <a:pt x="833" y="209"/>
                  </a:lnTo>
                  <a:lnTo>
                    <a:pt x="833" y="206"/>
                  </a:lnTo>
                  <a:lnTo>
                    <a:pt x="833" y="206"/>
                  </a:lnTo>
                  <a:lnTo>
                    <a:pt x="833" y="206"/>
                  </a:lnTo>
                  <a:lnTo>
                    <a:pt x="835" y="204"/>
                  </a:lnTo>
                  <a:lnTo>
                    <a:pt x="835" y="204"/>
                  </a:lnTo>
                  <a:lnTo>
                    <a:pt x="835" y="204"/>
                  </a:lnTo>
                  <a:lnTo>
                    <a:pt x="835" y="204"/>
                  </a:lnTo>
                  <a:lnTo>
                    <a:pt x="835" y="204"/>
                  </a:lnTo>
                  <a:lnTo>
                    <a:pt x="835" y="204"/>
                  </a:lnTo>
                  <a:lnTo>
                    <a:pt x="838" y="204"/>
                  </a:lnTo>
                  <a:lnTo>
                    <a:pt x="838" y="204"/>
                  </a:lnTo>
                  <a:lnTo>
                    <a:pt x="840" y="204"/>
                  </a:lnTo>
                  <a:lnTo>
                    <a:pt x="840" y="202"/>
                  </a:lnTo>
                  <a:lnTo>
                    <a:pt x="840" y="202"/>
                  </a:lnTo>
                  <a:lnTo>
                    <a:pt x="840" y="199"/>
                  </a:lnTo>
                  <a:lnTo>
                    <a:pt x="838" y="199"/>
                  </a:lnTo>
                  <a:lnTo>
                    <a:pt x="838" y="199"/>
                  </a:lnTo>
                  <a:lnTo>
                    <a:pt x="838" y="199"/>
                  </a:lnTo>
                  <a:lnTo>
                    <a:pt x="838" y="197"/>
                  </a:lnTo>
                  <a:lnTo>
                    <a:pt x="838" y="197"/>
                  </a:lnTo>
                  <a:lnTo>
                    <a:pt x="838" y="197"/>
                  </a:lnTo>
                  <a:lnTo>
                    <a:pt x="838" y="194"/>
                  </a:lnTo>
                  <a:lnTo>
                    <a:pt x="838" y="197"/>
                  </a:lnTo>
                  <a:lnTo>
                    <a:pt x="840" y="197"/>
                  </a:lnTo>
                  <a:lnTo>
                    <a:pt x="840" y="197"/>
                  </a:lnTo>
                  <a:lnTo>
                    <a:pt x="842" y="197"/>
                  </a:lnTo>
                  <a:lnTo>
                    <a:pt x="845" y="194"/>
                  </a:lnTo>
                  <a:lnTo>
                    <a:pt x="847" y="194"/>
                  </a:lnTo>
                  <a:lnTo>
                    <a:pt x="847" y="194"/>
                  </a:lnTo>
                  <a:lnTo>
                    <a:pt x="849" y="194"/>
                  </a:lnTo>
                  <a:lnTo>
                    <a:pt x="847" y="194"/>
                  </a:lnTo>
                  <a:lnTo>
                    <a:pt x="847" y="197"/>
                  </a:lnTo>
                  <a:lnTo>
                    <a:pt x="847" y="197"/>
                  </a:lnTo>
                  <a:lnTo>
                    <a:pt x="847" y="199"/>
                  </a:lnTo>
                  <a:lnTo>
                    <a:pt x="849" y="199"/>
                  </a:lnTo>
                  <a:lnTo>
                    <a:pt x="849" y="197"/>
                  </a:lnTo>
                  <a:lnTo>
                    <a:pt x="852" y="194"/>
                  </a:lnTo>
                  <a:lnTo>
                    <a:pt x="849" y="192"/>
                  </a:lnTo>
                  <a:lnTo>
                    <a:pt x="852" y="180"/>
                  </a:lnTo>
                  <a:lnTo>
                    <a:pt x="847" y="183"/>
                  </a:lnTo>
                  <a:lnTo>
                    <a:pt x="842" y="180"/>
                  </a:lnTo>
                  <a:lnTo>
                    <a:pt x="840" y="183"/>
                  </a:lnTo>
                  <a:lnTo>
                    <a:pt x="840" y="183"/>
                  </a:lnTo>
                  <a:lnTo>
                    <a:pt x="838" y="185"/>
                  </a:lnTo>
                  <a:lnTo>
                    <a:pt x="838" y="185"/>
                  </a:lnTo>
                  <a:lnTo>
                    <a:pt x="835" y="183"/>
                  </a:lnTo>
                  <a:lnTo>
                    <a:pt x="838" y="180"/>
                  </a:lnTo>
                  <a:lnTo>
                    <a:pt x="840" y="178"/>
                  </a:lnTo>
                  <a:lnTo>
                    <a:pt x="842" y="175"/>
                  </a:lnTo>
                  <a:lnTo>
                    <a:pt x="842" y="175"/>
                  </a:lnTo>
                  <a:lnTo>
                    <a:pt x="840" y="173"/>
                  </a:lnTo>
                  <a:lnTo>
                    <a:pt x="840" y="173"/>
                  </a:lnTo>
                  <a:lnTo>
                    <a:pt x="840" y="173"/>
                  </a:lnTo>
                  <a:lnTo>
                    <a:pt x="840" y="171"/>
                  </a:lnTo>
                  <a:lnTo>
                    <a:pt x="840" y="168"/>
                  </a:lnTo>
                  <a:lnTo>
                    <a:pt x="840" y="166"/>
                  </a:lnTo>
                  <a:lnTo>
                    <a:pt x="840" y="166"/>
                  </a:lnTo>
                  <a:lnTo>
                    <a:pt x="842" y="164"/>
                  </a:lnTo>
                  <a:lnTo>
                    <a:pt x="842" y="164"/>
                  </a:lnTo>
                  <a:lnTo>
                    <a:pt x="842" y="166"/>
                  </a:lnTo>
                  <a:lnTo>
                    <a:pt x="842" y="171"/>
                  </a:lnTo>
                  <a:lnTo>
                    <a:pt x="842" y="171"/>
                  </a:lnTo>
                  <a:lnTo>
                    <a:pt x="845" y="166"/>
                  </a:lnTo>
                  <a:lnTo>
                    <a:pt x="847" y="164"/>
                  </a:lnTo>
                  <a:lnTo>
                    <a:pt x="852" y="164"/>
                  </a:lnTo>
                  <a:lnTo>
                    <a:pt x="854" y="166"/>
                  </a:lnTo>
                  <a:lnTo>
                    <a:pt x="854" y="164"/>
                  </a:lnTo>
                  <a:lnTo>
                    <a:pt x="854" y="161"/>
                  </a:lnTo>
                  <a:lnTo>
                    <a:pt x="854" y="161"/>
                  </a:lnTo>
                  <a:lnTo>
                    <a:pt x="854" y="159"/>
                  </a:lnTo>
                  <a:lnTo>
                    <a:pt x="856" y="159"/>
                  </a:lnTo>
                  <a:lnTo>
                    <a:pt x="861" y="159"/>
                  </a:lnTo>
                  <a:lnTo>
                    <a:pt x="861" y="157"/>
                  </a:lnTo>
                  <a:lnTo>
                    <a:pt x="859" y="157"/>
                  </a:lnTo>
                  <a:lnTo>
                    <a:pt x="856" y="157"/>
                  </a:lnTo>
                  <a:lnTo>
                    <a:pt x="856" y="154"/>
                  </a:lnTo>
                  <a:lnTo>
                    <a:pt x="856" y="152"/>
                  </a:lnTo>
                  <a:lnTo>
                    <a:pt x="856" y="152"/>
                  </a:lnTo>
                  <a:lnTo>
                    <a:pt x="854" y="149"/>
                  </a:lnTo>
                  <a:lnTo>
                    <a:pt x="852" y="147"/>
                  </a:lnTo>
                  <a:lnTo>
                    <a:pt x="852" y="142"/>
                  </a:lnTo>
                  <a:lnTo>
                    <a:pt x="852" y="142"/>
                  </a:lnTo>
                  <a:lnTo>
                    <a:pt x="852" y="142"/>
                  </a:lnTo>
                  <a:lnTo>
                    <a:pt x="856" y="145"/>
                  </a:lnTo>
                  <a:lnTo>
                    <a:pt x="856" y="142"/>
                  </a:lnTo>
                  <a:lnTo>
                    <a:pt x="854" y="138"/>
                  </a:lnTo>
                  <a:lnTo>
                    <a:pt x="854" y="138"/>
                  </a:lnTo>
                  <a:lnTo>
                    <a:pt x="854" y="138"/>
                  </a:lnTo>
                  <a:lnTo>
                    <a:pt x="859" y="135"/>
                  </a:lnTo>
                  <a:lnTo>
                    <a:pt x="861" y="133"/>
                  </a:lnTo>
                  <a:lnTo>
                    <a:pt x="866" y="133"/>
                  </a:lnTo>
                  <a:lnTo>
                    <a:pt x="866" y="133"/>
                  </a:lnTo>
                  <a:lnTo>
                    <a:pt x="866" y="12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3781770" y="2196228"/>
              <a:ext cx="45050" cy="55587"/>
            </a:xfrm>
            <a:custGeom>
              <a:avLst/>
              <a:gdLst>
                <a:gd name="T0" fmla="*/ 26 w 52"/>
                <a:gd name="T1" fmla="*/ 7 h 64"/>
                <a:gd name="T2" fmla="*/ 52 w 52"/>
                <a:gd name="T3" fmla="*/ 0 h 64"/>
                <a:gd name="T4" fmla="*/ 47 w 52"/>
                <a:gd name="T5" fmla="*/ 7 h 64"/>
                <a:gd name="T6" fmla="*/ 42 w 52"/>
                <a:gd name="T7" fmla="*/ 17 h 64"/>
                <a:gd name="T8" fmla="*/ 40 w 52"/>
                <a:gd name="T9" fmla="*/ 19 h 64"/>
                <a:gd name="T10" fmla="*/ 42 w 52"/>
                <a:gd name="T11" fmla="*/ 26 h 64"/>
                <a:gd name="T12" fmla="*/ 42 w 52"/>
                <a:gd name="T13" fmla="*/ 26 h 64"/>
                <a:gd name="T14" fmla="*/ 45 w 52"/>
                <a:gd name="T15" fmla="*/ 29 h 64"/>
                <a:gd name="T16" fmla="*/ 45 w 52"/>
                <a:gd name="T17" fmla="*/ 31 h 64"/>
                <a:gd name="T18" fmla="*/ 50 w 52"/>
                <a:gd name="T19" fmla="*/ 31 h 64"/>
                <a:gd name="T20" fmla="*/ 52 w 52"/>
                <a:gd name="T21" fmla="*/ 31 h 64"/>
                <a:gd name="T22" fmla="*/ 52 w 52"/>
                <a:gd name="T23" fmla="*/ 31 h 64"/>
                <a:gd name="T24" fmla="*/ 52 w 52"/>
                <a:gd name="T25" fmla="*/ 33 h 64"/>
                <a:gd name="T26" fmla="*/ 52 w 52"/>
                <a:gd name="T27" fmla="*/ 36 h 64"/>
                <a:gd name="T28" fmla="*/ 47 w 52"/>
                <a:gd name="T29" fmla="*/ 36 h 64"/>
                <a:gd name="T30" fmla="*/ 45 w 52"/>
                <a:gd name="T31" fmla="*/ 38 h 64"/>
                <a:gd name="T32" fmla="*/ 45 w 52"/>
                <a:gd name="T33" fmla="*/ 40 h 64"/>
                <a:gd name="T34" fmla="*/ 45 w 52"/>
                <a:gd name="T35" fmla="*/ 40 h 64"/>
                <a:gd name="T36" fmla="*/ 45 w 52"/>
                <a:gd name="T37" fmla="*/ 43 h 64"/>
                <a:gd name="T38" fmla="*/ 45 w 52"/>
                <a:gd name="T39" fmla="*/ 43 h 64"/>
                <a:gd name="T40" fmla="*/ 45 w 52"/>
                <a:gd name="T41" fmla="*/ 45 h 64"/>
                <a:gd name="T42" fmla="*/ 45 w 52"/>
                <a:gd name="T43" fmla="*/ 48 h 64"/>
                <a:gd name="T44" fmla="*/ 42 w 52"/>
                <a:gd name="T45" fmla="*/ 59 h 64"/>
                <a:gd name="T46" fmla="*/ 42 w 52"/>
                <a:gd name="T47" fmla="*/ 62 h 64"/>
                <a:gd name="T48" fmla="*/ 40 w 52"/>
                <a:gd name="T49" fmla="*/ 64 h 64"/>
                <a:gd name="T50" fmla="*/ 40 w 52"/>
                <a:gd name="T51" fmla="*/ 64 h 64"/>
                <a:gd name="T52" fmla="*/ 38 w 52"/>
                <a:gd name="T53" fmla="*/ 64 h 64"/>
                <a:gd name="T54" fmla="*/ 28 w 52"/>
                <a:gd name="T55" fmla="*/ 59 h 64"/>
                <a:gd name="T56" fmla="*/ 16 w 52"/>
                <a:gd name="T57" fmla="*/ 55 h 64"/>
                <a:gd name="T58" fmla="*/ 14 w 52"/>
                <a:gd name="T59" fmla="*/ 55 h 64"/>
                <a:gd name="T60" fmla="*/ 12 w 52"/>
                <a:gd name="T61" fmla="*/ 55 h 64"/>
                <a:gd name="T62" fmla="*/ 12 w 52"/>
                <a:gd name="T63" fmla="*/ 52 h 64"/>
                <a:gd name="T64" fmla="*/ 12 w 52"/>
                <a:gd name="T65" fmla="*/ 50 h 64"/>
                <a:gd name="T66" fmla="*/ 12 w 52"/>
                <a:gd name="T67" fmla="*/ 50 h 64"/>
                <a:gd name="T68" fmla="*/ 14 w 52"/>
                <a:gd name="T69" fmla="*/ 45 h 64"/>
                <a:gd name="T70" fmla="*/ 16 w 52"/>
                <a:gd name="T71" fmla="*/ 43 h 64"/>
                <a:gd name="T72" fmla="*/ 16 w 52"/>
                <a:gd name="T73" fmla="*/ 40 h 64"/>
                <a:gd name="T74" fmla="*/ 16 w 52"/>
                <a:gd name="T75" fmla="*/ 33 h 64"/>
                <a:gd name="T76" fmla="*/ 16 w 52"/>
                <a:gd name="T77" fmla="*/ 33 h 64"/>
                <a:gd name="T78" fmla="*/ 14 w 52"/>
                <a:gd name="T79" fmla="*/ 33 h 64"/>
                <a:gd name="T80" fmla="*/ 14 w 52"/>
                <a:gd name="T81" fmla="*/ 33 h 64"/>
                <a:gd name="T82" fmla="*/ 12 w 52"/>
                <a:gd name="T83" fmla="*/ 33 h 64"/>
                <a:gd name="T84" fmla="*/ 12 w 52"/>
                <a:gd name="T85" fmla="*/ 33 h 64"/>
                <a:gd name="T86" fmla="*/ 9 w 52"/>
                <a:gd name="T87" fmla="*/ 31 h 64"/>
                <a:gd name="T88" fmla="*/ 7 w 52"/>
                <a:gd name="T89" fmla="*/ 31 h 64"/>
                <a:gd name="T90" fmla="*/ 7 w 52"/>
                <a:gd name="T91" fmla="*/ 29 h 64"/>
                <a:gd name="T92" fmla="*/ 5 w 52"/>
                <a:gd name="T93" fmla="*/ 26 h 64"/>
                <a:gd name="T94" fmla="*/ 2 w 52"/>
                <a:gd name="T95" fmla="*/ 26 h 64"/>
                <a:gd name="T96" fmla="*/ 2 w 52"/>
                <a:gd name="T97" fmla="*/ 24 h 64"/>
                <a:gd name="T98" fmla="*/ 0 w 52"/>
                <a:gd name="T99" fmla="*/ 19 h 64"/>
                <a:gd name="T100" fmla="*/ 0 w 52"/>
                <a:gd name="T101" fmla="*/ 17 h 64"/>
                <a:gd name="T102" fmla="*/ 0 w 52"/>
                <a:gd name="T103" fmla="*/ 14 h 64"/>
                <a:gd name="T104" fmla="*/ 0 w 52"/>
                <a:gd name="T105" fmla="*/ 10 h 64"/>
                <a:gd name="T106" fmla="*/ 2 w 52"/>
                <a:gd name="T107" fmla="*/ 7 h 64"/>
                <a:gd name="T108" fmla="*/ 5 w 52"/>
                <a:gd name="T109" fmla="*/ 7 h 64"/>
                <a:gd name="T110" fmla="*/ 24 w 52"/>
                <a:gd name="T111" fmla="*/ 7 h 64"/>
                <a:gd name="T112" fmla="*/ 26 w 52"/>
                <a:gd name="T113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26" y="7"/>
                  </a:moveTo>
                  <a:lnTo>
                    <a:pt x="26" y="7"/>
                  </a:lnTo>
                  <a:lnTo>
                    <a:pt x="33" y="3"/>
                  </a:lnTo>
                  <a:lnTo>
                    <a:pt x="52" y="0"/>
                  </a:lnTo>
                  <a:lnTo>
                    <a:pt x="50" y="5"/>
                  </a:lnTo>
                  <a:lnTo>
                    <a:pt x="47" y="7"/>
                  </a:lnTo>
                  <a:lnTo>
                    <a:pt x="42" y="14"/>
                  </a:lnTo>
                  <a:lnTo>
                    <a:pt x="42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31"/>
                  </a:lnTo>
                  <a:lnTo>
                    <a:pt x="47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3"/>
                  </a:lnTo>
                  <a:lnTo>
                    <a:pt x="45" y="43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5" y="48"/>
                  </a:lnTo>
                  <a:lnTo>
                    <a:pt x="45" y="50"/>
                  </a:lnTo>
                  <a:lnTo>
                    <a:pt x="42" y="59"/>
                  </a:lnTo>
                  <a:lnTo>
                    <a:pt x="42" y="62"/>
                  </a:lnTo>
                  <a:lnTo>
                    <a:pt x="42" y="62"/>
                  </a:lnTo>
                  <a:lnTo>
                    <a:pt x="42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8" y="59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6" y="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3781770" y="2196228"/>
              <a:ext cx="45050" cy="55587"/>
            </a:xfrm>
            <a:custGeom>
              <a:avLst/>
              <a:gdLst>
                <a:gd name="T0" fmla="*/ 26 w 52"/>
                <a:gd name="T1" fmla="*/ 7 h 64"/>
                <a:gd name="T2" fmla="*/ 52 w 52"/>
                <a:gd name="T3" fmla="*/ 0 h 64"/>
                <a:gd name="T4" fmla="*/ 47 w 52"/>
                <a:gd name="T5" fmla="*/ 7 h 64"/>
                <a:gd name="T6" fmla="*/ 42 w 52"/>
                <a:gd name="T7" fmla="*/ 17 h 64"/>
                <a:gd name="T8" fmla="*/ 40 w 52"/>
                <a:gd name="T9" fmla="*/ 19 h 64"/>
                <a:gd name="T10" fmla="*/ 42 w 52"/>
                <a:gd name="T11" fmla="*/ 26 h 64"/>
                <a:gd name="T12" fmla="*/ 42 w 52"/>
                <a:gd name="T13" fmla="*/ 26 h 64"/>
                <a:gd name="T14" fmla="*/ 45 w 52"/>
                <a:gd name="T15" fmla="*/ 29 h 64"/>
                <a:gd name="T16" fmla="*/ 45 w 52"/>
                <a:gd name="T17" fmla="*/ 31 h 64"/>
                <a:gd name="T18" fmla="*/ 50 w 52"/>
                <a:gd name="T19" fmla="*/ 31 h 64"/>
                <a:gd name="T20" fmla="*/ 52 w 52"/>
                <a:gd name="T21" fmla="*/ 31 h 64"/>
                <a:gd name="T22" fmla="*/ 52 w 52"/>
                <a:gd name="T23" fmla="*/ 31 h 64"/>
                <a:gd name="T24" fmla="*/ 52 w 52"/>
                <a:gd name="T25" fmla="*/ 33 h 64"/>
                <a:gd name="T26" fmla="*/ 52 w 52"/>
                <a:gd name="T27" fmla="*/ 36 h 64"/>
                <a:gd name="T28" fmla="*/ 47 w 52"/>
                <a:gd name="T29" fmla="*/ 36 h 64"/>
                <a:gd name="T30" fmla="*/ 45 w 52"/>
                <a:gd name="T31" fmla="*/ 38 h 64"/>
                <a:gd name="T32" fmla="*/ 45 w 52"/>
                <a:gd name="T33" fmla="*/ 40 h 64"/>
                <a:gd name="T34" fmla="*/ 45 w 52"/>
                <a:gd name="T35" fmla="*/ 40 h 64"/>
                <a:gd name="T36" fmla="*/ 45 w 52"/>
                <a:gd name="T37" fmla="*/ 43 h 64"/>
                <a:gd name="T38" fmla="*/ 45 w 52"/>
                <a:gd name="T39" fmla="*/ 43 h 64"/>
                <a:gd name="T40" fmla="*/ 45 w 52"/>
                <a:gd name="T41" fmla="*/ 45 h 64"/>
                <a:gd name="T42" fmla="*/ 45 w 52"/>
                <a:gd name="T43" fmla="*/ 48 h 64"/>
                <a:gd name="T44" fmla="*/ 42 w 52"/>
                <a:gd name="T45" fmla="*/ 59 h 64"/>
                <a:gd name="T46" fmla="*/ 42 w 52"/>
                <a:gd name="T47" fmla="*/ 62 h 64"/>
                <a:gd name="T48" fmla="*/ 40 w 52"/>
                <a:gd name="T49" fmla="*/ 64 h 64"/>
                <a:gd name="T50" fmla="*/ 40 w 52"/>
                <a:gd name="T51" fmla="*/ 64 h 64"/>
                <a:gd name="T52" fmla="*/ 38 w 52"/>
                <a:gd name="T53" fmla="*/ 64 h 64"/>
                <a:gd name="T54" fmla="*/ 28 w 52"/>
                <a:gd name="T55" fmla="*/ 59 h 64"/>
                <a:gd name="T56" fmla="*/ 16 w 52"/>
                <a:gd name="T57" fmla="*/ 55 h 64"/>
                <a:gd name="T58" fmla="*/ 14 w 52"/>
                <a:gd name="T59" fmla="*/ 55 h 64"/>
                <a:gd name="T60" fmla="*/ 12 w 52"/>
                <a:gd name="T61" fmla="*/ 55 h 64"/>
                <a:gd name="T62" fmla="*/ 12 w 52"/>
                <a:gd name="T63" fmla="*/ 52 h 64"/>
                <a:gd name="T64" fmla="*/ 12 w 52"/>
                <a:gd name="T65" fmla="*/ 50 h 64"/>
                <a:gd name="T66" fmla="*/ 12 w 52"/>
                <a:gd name="T67" fmla="*/ 50 h 64"/>
                <a:gd name="T68" fmla="*/ 14 w 52"/>
                <a:gd name="T69" fmla="*/ 45 h 64"/>
                <a:gd name="T70" fmla="*/ 16 w 52"/>
                <a:gd name="T71" fmla="*/ 43 h 64"/>
                <a:gd name="T72" fmla="*/ 16 w 52"/>
                <a:gd name="T73" fmla="*/ 40 h 64"/>
                <a:gd name="T74" fmla="*/ 16 w 52"/>
                <a:gd name="T75" fmla="*/ 33 h 64"/>
                <a:gd name="T76" fmla="*/ 16 w 52"/>
                <a:gd name="T77" fmla="*/ 33 h 64"/>
                <a:gd name="T78" fmla="*/ 14 w 52"/>
                <a:gd name="T79" fmla="*/ 33 h 64"/>
                <a:gd name="T80" fmla="*/ 14 w 52"/>
                <a:gd name="T81" fmla="*/ 33 h 64"/>
                <a:gd name="T82" fmla="*/ 12 w 52"/>
                <a:gd name="T83" fmla="*/ 33 h 64"/>
                <a:gd name="T84" fmla="*/ 12 w 52"/>
                <a:gd name="T85" fmla="*/ 33 h 64"/>
                <a:gd name="T86" fmla="*/ 9 w 52"/>
                <a:gd name="T87" fmla="*/ 31 h 64"/>
                <a:gd name="T88" fmla="*/ 7 w 52"/>
                <a:gd name="T89" fmla="*/ 31 h 64"/>
                <a:gd name="T90" fmla="*/ 7 w 52"/>
                <a:gd name="T91" fmla="*/ 29 h 64"/>
                <a:gd name="T92" fmla="*/ 5 w 52"/>
                <a:gd name="T93" fmla="*/ 26 h 64"/>
                <a:gd name="T94" fmla="*/ 2 w 52"/>
                <a:gd name="T95" fmla="*/ 26 h 64"/>
                <a:gd name="T96" fmla="*/ 2 w 52"/>
                <a:gd name="T97" fmla="*/ 24 h 64"/>
                <a:gd name="T98" fmla="*/ 0 w 52"/>
                <a:gd name="T99" fmla="*/ 19 h 64"/>
                <a:gd name="T100" fmla="*/ 0 w 52"/>
                <a:gd name="T101" fmla="*/ 17 h 64"/>
                <a:gd name="T102" fmla="*/ 0 w 52"/>
                <a:gd name="T103" fmla="*/ 14 h 64"/>
                <a:gd name="T104" fmla="*/ 0 w 52"/>
                <a:gd name="T105" fmla="*/ 10 h 64"/>
                <a:gd name="T106" fmla="*/ 2 w 52"/>
                <a:gd name="T107" fmla="*/ 7 h 64"/>
                <a:gd name="T108" fmla="*/ 5 w 52"/>
                <a:gd name="T109" fmla="*/ 7 h 64"/>
                <a:gd name="T110" fmla="*/ 24 w 52"/>
                <a:gd name="T111" fmla="*/ 7 h 64"/>
                <a:gd name="T112" fmla="*/ 26 w 52"/>
                <a:gd name="T113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" h="64">
                  <a:moveTo>
                    <a:pt x="26" y="7"/>
                  </a:moveTo>
                  <a:lnTo>
                    <a:pt x="26" y="7"/>
                  </a:lnTo>
                  <a:lnTo>
                    <a:pt x="33" y="3"/>
                  </a:lnTo>
                  <a:lnTo>
                    <a:pt x="52" y="0"/>
                  </a:lnTo>
                  <a:lnTo>
                    <a:pt x="50" y="5"/>
                  </a:lnTo>
                  <a:lnTo>
                    <a:pt x="47" y="7"/>
                  </a:lnTo>
                  <a:lnTo>
                    <a:pt x="42" y="14"/>
                  </a:lnTo>
                  <a:lnTo>
                    <a:pt x="42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2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2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5" y="31"/>
                  </a:lnTo>
                  <a:lnTo>
                    <a:pt x="47" y="31"/>
                  </a:lnTo>
                  <a:lnTo>
                    <a:pt x="50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47" y="36"/>
                  </a:lnTo>
                  <a:lnTo>
                    <a:pt x="45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3"/>
                  </a:lnTo>
                  <a:lnTo>
                    <a:pt x="45" y="43"/>
                  </a:lnTo>
                  <a:lnTo>
                    <a:pt x="45" y="43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5" y="48"/>
                  </a:lnTo>
                  <a:lnTo>
                    <a:pt x="45" y="50"/>
                  </a:lnTo>
                  <a:lnTo>
                    <a:pt x="42" y="59"/>
                  </a:lnTo>
                  <a:lnTo>
                    <a:pt x="42" y="62"/>
                  </a:lnTo>
                  <a:lnTo>
                    <a:pt x="42" y="62"/>
                  </a:lnTo>
                  <a:lnTo>
                    <a:pt x="42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38" y="64"/>
                  </a:lnTo>
                  <a:lnTo>
                    <a:pt x="28" y="59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7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6" y="7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3771374" y="2177988"/>
              <a:ext cx="123020" cy="198898"/>
            </a:xfrm>
            <a:custGeom>
              <a:avLst/>
              <a:gdLst>
                <a:gd name="T0" fmla="*/ 132 w 142"/>
                <a:gd name="T1" fmla="*/ 142 h 229"/>
                <a:gd name="T2" fmla="*/ 109 w 142"/>
                <a:gd name="T3" fmla="*/ 158 h 229"/>
                <a:gd name="T4" fmla="*/ 111 w 142"/>
                <a:gd name="T5" fmla="*/ 173 h 229"/>
                <a:gd name="T6" fmla="*/ 109 w 142"/>
                <a:gd name="T7" fmla="*/ 173 h 229"/>
                <a:gd name="T8" fmla="*/ 90 w 142"/>
                <a:gd name="T9" fmla="*/ 213 h 229"/>
                <a:gd name="T10" fmla="*/ 90 w 142"/>
                <a:gd name="T11" fmla="*/ 222 h 229"/>
                <a:gd name="T12" fmla="*/ 57 w 142"/>
                <a:gd name="T13" fmla="*/ 227 h 229"/>
                <a:gd name="T14" fmla="*/ 54 w 142"/>
                <a:gd name="T15" fmla="*/ 222 h 229"/>
                <a:gd name="T16" fmla="*/ 38 w 142"/>
                <a:gd name="T17" fmla="*/ 208 h 229"/>
                <a:gd name="T18" fmla="*/ 24 w 142"/>
                <a:gd name="T19" fmla="*/ 210 h 229"/>
                <a:gd name="T20" fmla="*/ 19 w 142"/>
                <a:gd name="T21" fmla="*/ 208 h 229"/>
                <a:gd name="T22" fmla="*/ 7 w 142"/>
                <a:gd name="T23" fmla="*/ 199 h 229"/>
                <a:gd name="T24" fmla="*/ 0 w 142"/>
                <a:gd name="T25" fmla="*/ 184 h 229"/>
                <a:gd name="T26" fmla="*/ 0 w 142"/>
                <a:gd name="T27" fmla="*/ 168 h 229"/>
                <a:gd name="T28" fmla="*/ 24 w 142"/>
                <a:gd name="T29" fmla="*/ 154 h 229"/>
                <a:gd name="T30" fmla="*/ 24 w 142"/>
                <a:gd name="T31" fmla="*/ 149 h 229"/>
                <a:gd name="T32" fmla="*/ 19 w 142"/>
                <a:gd name="T33" fmla="*/ 144 h 229"/>
                <a:gd name="T34" fmla="*/ 17 w 142"/>
                <a:gd name="T35" fmla="*/ 142 h 229"/>
                <a:gd name="T36" fmla="*/ 19 w 142"/>
                <a:gd name="T37" fmla="*/ 125 h 229"/>
                <a:gd name="T38" fmla="*/ 17 w 142"/>
                <a:gd name="T39" fmla="*/ 113 h 229"/>
                <a:gd name="T40" fmla="*/ 14 w 142"/>
                <a:gd name="T41" fmla="*/ 102 h 229"/>
                <a:gd name="T42" fmla="*/ 17 w 142"/>
                <a:gd name="T43" fmla="*/ 85 h 229"/>
                <a:gd name="T44" fmla="*/ 26 w 142"/>
                <a:gd name="T45" fmla="*/ 76 h 229"/>
                <a:gd name="T46" fmla="*/ 50 w 142"/>
                <a:gd name="T47" fmla="*/ 85 h 229"/>
                <a:gd name="T48" fmla="*/ 54 w 142"/>
                <a:gd name="T49" fmla="*/ 83 h 229"/>
                <a:gd name="T50" fmla="*/ 57 w 142"/>
                <a:gd name="T51" fmla="*/ 66 h 229"/>
                <a:gd name="T52" fmla="*/ 57 w 142"/>
                <a:gd name="T53" fmla="*/ 61 h 229"/>
                <a:gd name="T54" fmla="*/ 59 w 142"/>
                <a:gd name="T55" fmla="*/ 57 h 229"/>
                <a:gd name="T56" fmla="*/ 64 w 142"/>
                <a:gd name="T57" fmla="*/ 52 h 229"/>
                <a:gd name="T58" fmla="*/ 57 w 142"/>
                <a:gd name="T59" fmla="*/ 52 h 229"/>
                <a:gd name="T60" fmla="*/ 54 w 142"/>
                <a:gd name="T61" fmla="*/ 47 h 229"/>
                <a:gd name="T62" fmla="*/ 59 w 142"/>
                <a:gd name="T63" fmla="*/ 28 h 229"/>
                <a:gd name="T64" fmla="*/ 71 w 142"/>
                <a:gd name="T65" fmla="*/ 19 h 229"/>
                <a:gd name="T66" fmla="*/ 76 w 142"/>
                <a:gd name="T67" fmla="*/ 9 h 229"/>
                <a:gd name="T68" fmla="*/ 76 w 142"/>
                <a:gd name="T69" fmla="*/ 0 h 229"/>
                <a:gd name="T70" fmla="*/ 106 w 142"/>
                <a:gd name="T71" fmla="*/ 24 h 229"/>
                <a:gd name="T72" fmla="*/ 116 w 142"/>
                <a:gd name="T73" fmla="*/ 28 h 229"/>
                <a:gd name="T74" fmla="*/ 118 w 142"/>
                <a:gd name="T75" fmla="*/ 35 h 229"/>
                <a:gd name="T76" fmla="*/ 118 w 142"/>
                <a:gd name="T77" fmla="*/ 40 h 229"/>
                <a:gd name="T78" fmla="*/ 104 w 142"/>
                <a:gd name="T79" fmla="*/ 40 h 229"/>
                <a:gd name="T80" fmla="*/ 92 w 142"/>
                <a:gd name="T81" fmla="*/ 33 h 229"/>
                <a:gd name="T82" fmla="*/ 90 w 142"/>
                <a:gd name="T83" fmla="*/ 38 h 229"/>
                <a:gd name="T84" fmla="*/ 90 w 142"/>
                <a:gd name="T85" fmla="*/ 52 h 229"/>
                <a:gd name="T86" fmla="*/ 92 w 142"/>
                <a:gd name="T87" fmla="*/ 69 h 229"/>
                <a:gd name="T88" fmla="*/ 97 w 142"/>
                <a:gd name="T89" fmla="*/ 76 h 229"/>
                <a:gd name="T90" fmla="*/ 102 w 142"/>
                <a:gd name="T91" fmla="*/ 80 h 229"/>
                <a:gd name="T92" fmla="*/ 102 w 142"/>
                <a:gd name="T93" fmla="*/ 87 h 229"/>
                <a:gd name="T94" fmla="*/ 102 w 142"/>
                <a:gd name="T95" fmla="*/ 92 h 229"/>
                <a:gd name="T96" fmla="*/ 109 w 142"/>
                <a:gd name="T97" fmla="*/ 97 h 229"/>
                <a:gd name="T98" fmla="*/ 111 w 142"/>
                <a:gd name="T99" fmla="*/ 97 h 229"/>
                <a:gd name="T100" fmla="*/ 114 w 142"/>
                <a:gd name="T101" fmla="*/ 95 h 229"/>
                <a:gd name="T102" fmla="*/ 116 w 142"/>
                <a:gd name="T103" fmla="*/ 92 h 229"/>
                <a:gd name="T104" fmla="*/ 123 w 142"/>
                <a:gd name="T105" fmla="*/ 95 h 229"/>
                <a:gd name="T106" fmla="*/ 130 w 142"/>
                <a:gd name="T107" fmla="*/ 97 h 229"/>
                <a:gd name="T108" fmla="*/ 128 w 142"/>
                <a:gd name="T109" fmla="*/ 111 h 229"/>
                <a:gd name="T110" fmla="*/ 128 w 142"/>
                <a:gd name="T111" fmla="*/ 116 h 229"/>
                <a:gd name="T112" fmla="*/ 140 w 142"/>
                <a:gd name="T113" fmla="*/ 123 h 229"/>
                <a:gd name="T114" fmla="*/ 140 w 142"/>
                <a:gd name="T115" fmla="*/ 14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229">
                  <a:moveTo>
                    <a:pt x="140" y="140"/>
                  </a:moveTo>
                  <a:lnTo>
                    <a:pt x="140" y="140"/>
                  </a:lnTo>
                  <a:lnTo>
                    <a:pt x="140" y="140"/>
                  </a:lnTo>
                  <a:lnTo>
                    <a:pt x="140" y="142"/>
                  </a:lnTo>
                  <a:lnTo>
                    <a:pt x="137" y="142"/>
                  </a:lnTo>
                  <a:lnTo>
                    <a:pt x="132" y="142"/>
                  </a:lnTo>
                  <a:lnTo>
                    <a:pt x="128" y="144"/>
                  </a:lnTo>
                  <a:lnTo>
                    <a:pt x="118" y="149"/>
                  </a:lnTo>
                  <a:lnTo>
                    <a:pt x="114" y="156"/>
                  </a:lnTo>
                  <a:lnTo>
                    <a:pt x="111" y="156"/>
                  </a:lnTo>
                  <a:lnTo>
                    <a:pt x="109" y="156"/>
                  </a:lnTo>
                  <a:lnTo>
                    <a:pt x="109" y="158"/>
                  </a:lnTo>
                  <a:lnTo>
                    <a:pt x="111" y="161"/>
                  </a:lnTo>
                  <a:lnTo>
                    <a:pt x="111" y="163"/>
                  </a:lnTo>
                  <a:lnTo>
                    <a:pt x="109" y="166"/>
                  </a:lnTo>
                  <a:lnTo>
                    <a:pt x="109" y="168"/>
                  </a:lnTo>
                  <a:lnTo>
                    <a:pt x="111" y="170"/>
                  </a:lnTo>
                  <a:lnTo>
                    <a:pt x="111" y="173"/>
                  </a:lnTo>
                  <a:lnTo>
                    <a:pt x="114" y="173"/>
                  </a:lnTo>
                  <a:lnTo>
                    <a:pt x="111" y="173"/>
                  </a:lnTo>
                  <a:lnTo>
                    <a:pt x="111" y="173"/>
                  </a:lnTo>
                  <a:lnTo>
                    <a:pt x="106" y="170"/>
                  </a:lnTo>
                  <a:lnTo>
                    <a:pt x="106" y="173"/>
                  </a:lnTo>
                  <a:lnTo>
                    <a:pt x="109" y="173"/>
                  </a:lnTo>
                  <a:lnTo>
                    <a:pt x="109" y="173"/>
                  </a:lnTo>
                  <a:lnTo>
                    <a:pt x="95" y="196"/>
                  </a:lnTo>
                  <a:lnTo>
                    <a:pt x="95" y="199"/>
                  </a:lnTo>
                  <a:lnTo>
                    <a:pt x="92" y="201"/>
                  </a:lnTo>
                  <a:lnTo>
                    <a:pt x="90" y="210"/>
                  </a:lnTo>
                  <a:lnTo>
                    <a:pt x="90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8"/>
                  </a:lnTo>
                  <a:lnTo>
                    <a:pt x="90" y="218"/>
                  </a:lnTo>
                  <a:lnTo>
                    <a:pt x="90" y="222"/>
                  </a:lnTo>
                  <a:lnTo>
                    <a:pt x="90" y="222"/>
                  </a:lnTo>
                  <a:lnTo>
                    <a:pt x="78" y="225"/>
                  </a:lnTo>
                  <a:lnTo>
                    <a:pt x="76" y="225"/>
                  </a:lnTo>
                  <a:lnTo>
                    <a:pt x="59" y="229"/>
                  </a:lnTo>
                  <a:lnTo>
                    <a:pt x="59" y="229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7" y="227"/>
                  </a:lnTo>
                  <a:lnTo>
                    <a:pt x="54" y="227"/>
                  </a:lnTo>
                  <a:lnTo>
                    <a:pt x="54" y="227"/>
                  </a:lnTo>
                  <a:lnTo>
                    <a:pt x="54" y="225"/>
                  </a:lnTo>
                  <a:lnTo>
                    <a:pt x="54" y="225"/>
                  </a:lnTo>
                  <a:lnTo>
                    <a:pt x="54" y="222"/>
                  </a:lnTo>
                  <a:lnTo>
                    <a:pt x="52" y="222"/>
                  </a:lnTo>
                  <a:lnTo>
                    <a:pt x="43" y="220"/>
                  </a:lnTo>
                  <a:lnTo>
                    <a:pt x="40" y="220"/>
                  </a:lnTo>
                  <a:lnTo>
                    <a:pt x="38" y="218"/>
                  </a:lnTo>
                  <a:lnTo>
                    <a:pt x="38" y="210"/>
                  </a:lnTo>
                  <a:lnTo>
                    <a:pt x="38" y="208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6" y="208"/>
                  </a:lnTo>
                  <a:lnTo>
                    <a:pt x="33" y="208"/>
                  </a:lnTo>
                  <a:lnTo>
                    <a:pt x="24" y="210"/>
                  </a:lnTo>
                  <a:lnTo>
                    <a:pt x="24" y="210"/>
                  </a:lnTo>
                  <a:lnTo>
                    <a:pt x="24" y="210"/>
                  </a:lnTo>
                  <a:lnTo>
                    <a:pt x="21" y="210"/>
                  </a:lnTo>
                  <a:lnTo>
                    <a:pt x="19" y="208"/>
                  </a:lnTo>
                  <a:lnTo>
                    <a:pt x="19" y="208"/>
                  </a:lnTo>
                  <a:lnTo>
                    <a:pt x="19" y="208"/>
                  </a:lnTo>
                  <a:lnTo>
                    <a:pt x="19" y="208"/>
                  </a:lnTo>
                  <a:lnTo>
                    <a:pt x="17" y="203"/>
                  </a:lnTo>
                  <a:lnTo>
                    <a:pt x="17" y="203"/>
                  </a:lnTo>
                  <a:lnTo>
                    <a:pt x="14" y="201"/>
                  </a:lnTo>
                  <a:lnTo>
                    <a:pt x="14" y="201"/>
                  </a:lnTo>
                  <a:lnTo>
                    <a:pt x="12" y="201"/>
                  </a:lnTo>
                  <a:lnTo>
                    <a:pt x="7" y="199"/>
                  </a:lnTo>
                  <a:lnTo>
                    <a:pt x="7" y="199"/>
                  </a:lnTo>
                  <a:lnTo>
                    <a:pt x="5" y="196"/>
                  </a:lnTo>
                  <a:lnTo>
                    <a:pt x="2" y="194"/>
                  </a:lnTo>
                  <a:lnTo>
                    <a:pt x="2" y="192"/>
                  </a:lnTo>
                  <a:lnTo>
                    <a:pt x="0" y="189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0" y="177"/>
                  </a:lnTo>
                  <a:lnTo>
                    <a:pt x="0" y="173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0" y="168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2" y="166"/>
                  </a:lnTo>
                  <a:lnTo>
                    <a:pt x="21" y="154"/>
                  </a:lnTo>
                  <a:lnTo>
                    <a:pt x="24" y="154"/>
                  </a:lnTo>
                  <a:lnTo>
                    <a:pt x="24" y="154"/>
                  </a:lnTo>
                  <a:lnTo>
                    <a:pt x="24" y="151"/>
                  </a:lnTo>
                  <a:lnTo>
                    <a:pt x="24" y="151"/>
                  </a:lnTo>
                  <a:lnTo>
                    <a:pt x="24" y="151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49"/>
                  </a:lnTo>
                  <a:lnTo>
                    <a:pt x="24" y="147"/>
                  </a:lnTo>
                  <a:lnTo>
                    <a:pt x="24" y="147"/>
                  </a:lnTo>
                  <a:lnTo>
                    <a:pt x="24" y="147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9" y="144"/>
                  </a:lnTo>
                  <a:lnTo>
                    <a:pt x="19" y="144"/>
                  </a:lnTo>
                  <a:lnTo>
                    <a:pt x="19" y="144"/>
                  </a:lnTo>
                  <a:lnTo>
                    <a:pt x="19" y="144"/>
                  </a:lnTo>
                  <a:lnTo>
                    <a:pt x="17" y="142"/>
                  </a:lnTo>
                  <a:lnTo>
                    <a:pt x="17" y="142"/>
                  </a:lnTo>
                  <a:lnTo>
                    <a:pt x="17" y="142"/>
                  </a:lnTo>
                  <a:lnTo>
                    <a:pt x="17" y="142"/>
                  </a:lnTo>
                  <a:lnTo>
                    <a:pt x="17" y="140"/>
                  </a:lnTo>
                  <a:lnTo>
                    <a:pt x="17" y="137"/>
                  </a:lnTo>
                  <a:lnTo>
                    <a:pt x="17" y="137"/>
                  </a:lnTo>
                  <a:lnTo>
                    <a:pt x="17" y="135"/>
                  </a:lnTo>
                  <a:lnTo>
                    <a:pt x="19" y="125"/>
                  </a:lnTo>
                  <a:lnTo>
                    <a:pt x="19" y="121"/>
                  </a:lnTo>
                  <a:lnTo>
                    <a:pt x="19" y="121"/>
                  </a:lnTo>
                  <a:lnTo>
                    <a:pt x="19" y="121"/>
                  </a:lnTo>
                  <a:lnTo>
                    <a:pt x="19" y="118"/>
                  </a:lnTo>
                  <a:lnTo>
                    <a:pt x="17" y="116"/>
                  </a:lnTo>
                  <a:lnTo>
                    <a:pt x="17" y="113"/>
                  </a:lnTo>
                  <a:lnTo>
                    <a:pt x="17" y="111"/>
                  </a:lnTo>
                  <a:lnTo>
                    <a:pt x="17" y="111"/>
                  </a:lnTo>
                  <a:lnTo>
                    <a:pt x="17" y="111"/>
                  </a:lnTo>
                  <a:lnTo>
                    <a:pt x="17" y="109"/>
                  </a:lnTo>
                  <a:lnTo>
                    <a:pt x="14" y="104"/>
                  </a:lnTo>
                  <a:lnTo>
                    <a:pt x="14" y="102"/>
                  </a:lnTo>
                  <a:lnTo>
                    <a:pt x="14" y="102"/>
                  </a:lnTo>
                  <a:lnTo>
                    <a:pt x="14" y="92"/>
                  </a:lnTo>
                  <a:lnTo>
                    <a:pt x="14" y="90"/>
                  </a:lnTo>
                  <a:lnTo>
                    <a:pt x="14" y="85"/>
                  </a:lnTo>
                  <a:lnTo>
                    <a:pt x="17" y="85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21" y="78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8" y="76"/>
                  </a:lnTo>
                  <a:lnTo>
                    <a:pt x="28" y="76"/>
                  </a:lnTo>
                  <a:lnTo>
                    <a:pt x="31" y="78"/>
                  </a:lnTo>
                  <a:lnTo>
                    <a:pt x="40" y="80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2" y="85"/>
                  </a:lnTo>
                  <a:lnTo>
                    <a:pt x="54" y="85"/>
                  </a:lnTo>
                  <a:lnTo>
                    <a:pt x="54" y="83"/>
                  </a:lnTo>
                  <a:lnTo>
                    <a:pt x="54" y="83"/>
                  </a:lnTo>
                  <a:lnTo>
                    <a:pt x="54" y="80"/>
                  </a:lnTo>
                  <a:lnTo>
                    <a:pt x="57" y="71"/>
                  </a:lnTo>
                  <a:lnTo>
                    <a:pt x="57" y="69"/>
                  </a:lnTo>
                  <a:lnTo>
                    <a:pt x="57" y="69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7" y="61"/>
                  </a:lnTo>
                  <a:lnTo>
                    <a:pt x="57" y="61"/>
                  </a:lnTo>
                  <a:lnTo>
                    <a:pt x="57" y="61"/>
                  </a:lnTo>
                  <a:lnTo>
                    <a:pt x="57" y="61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7" y="57"/>
                  </a:lnTo>
                  <a:lnTo>
                    <a:pt x="59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4" y="54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59" y="52"/>
                  </a:lnTo>
                  <a:lnTo>
                    <a:pt x="57" y="52"/>
                  </a:lnTo>
                  <a:lnTo>
                    <a:pt x="57" y="50"/>
                  </a:lnTo>
                  <a:lnTo>
                    <a:pt x="57" y="50"/>
                  </a:lnTo>
                  <a:lnTo>
                    <a:pt x="57" y="50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3"/>
                  </a:lnTo>
                  <a:lnTo>
                    <a:pt x="52" y="40"/>
                  </a:lnTo>
                  <a:lnTo>
                    <a:pt x="52" y="40"/>
                  </a:lnTo>
                  <a:lnTo>
                    <a:pt x="54" y="38"/>
                  </a:lnTo>
                  <a:lnTo>
                    <a:pt x="54" y="35"/>
                  </a:lnTo>
                  <a:lnTo>
                    <a:pt x="59" y="28"/>
                  </a:lnTo>
                  <a:lnTo>
                    <a:pt x="62" y="26"/>
                  </a:lnTo>
                  <a:lnTo>
                    <a:pt x="64" y="21"/>
                  </a:lnTo>
                  <a:lnTo>
                    <a:pt x="69" y="21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3" y="14"/>
                  </a:lnTo>
                  <a:lnTo>
                    <a:pt x="73" y="14"/>
                  </a:lnTo>
                  <a:lnTo>
                    <a:pt x="73" y="12"/>
                  </a:lnTo>
                  <a:lnTo>
                    <a:pt x="76" y="9"/>
                  </a:lnTo>
                  <a:lnTo>
                    <a:pt x="76" y="9"/>
                  </a:lnTo>
                  <a:lnTo>
                    <a:pt x="76" y="9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5"/>
                  </a:lnTo>
                  <a:lnTo>
                    <a:pt x="76" y="0"/>
                  </a:lnTo>
                  <a:lnTo>
                    <a:pt x="85" y="5"/>
                  </a:lnTo>
                  <a:lnTo>
                    <a:pt x="97" y="12"/>
                  </a:lnTo>
                  <a:lnTo>
                    <a:pt x="102" y="17"/>
                  </a:lnTo>
                  <a:lnTo>
                    <a:pt x="104" y="19"/>
                  </a:lnTo>
                  <a:lnTo>
                    <a:pt x="104" y="21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4" y="26"/>
                  </a:lnTo>
                  <a:lnTo>
                    <a:pt x="114" y="26"/>
                  </a:lnTo>
                  <a:lnTo>
                    <a:pt x="116" y="26"/>
                  </a:lnTo>
                  <a:lnTo>
                    <a:pt x="116" y="28"/>
                  </a:lnTo>
                  <a:lnTo>
                    <a:pt x="116" y="28"/>
                  </a:lnTo>
                  <a:lnTo>
                    <a:pt x="116" y="31"/>
                  </a:lnTo>
                  <a:lnTo>
                    <a:pt x="116" y="31"/>
                  </a:lnTo>
                  <a:lnTo>
                    <a:pt x="116" y="31"/>
                  </a:lnTo>
                  <a:lnTo>
                    <a:pt x="116" y="33"/>
                  </a:lnTo>
                  <a:lnTo>
                    <a:pt x="118" y="33"/>
                  </a:lnTo>
                  <a:lnTo>
                    <a:pt x="118" y="35"/>
                  </a:lnTo>
                  <a:lnTo>
                    <a:pt x="118" y="35"/>
                  </a:lnTo>
                  <a:lnTo>
                    <a:pt x="121" y="38"/>
                  </a:lnTo>
                  <a:lnTo>
                    <a:pt x="121" y="38"/>
                  </a:lnTo>
                  <a:lnTo>
                    <a:pt x="121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18" y="40"/>
                  </a:lnTo>
                  <a:lnTo>
                    <a:pt x="118" y="40"/>
                  </a:lnTo>
                  <a:lnTo>
                    <a:pt x="118" y="40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95" y="35"/>
                  </a:lnTo>
                  <a:lnTo>
                    <a:pt x="92" y="35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90" y="40"/>
                  </a:lnTo>
                  <a:lnTo>
                    <a:pt x="92" y="40"/>
                  </a:lnTo>
                  <a:lnTo>
                    <a:pt x="92" y="43"/>
                  </a:lnTo>
                  <a:lnTo>
                    <a:pt x="92" y="45"/>
                  </a:lnTo>
                  <a:lnTo>
                    <a:pt x="90" y="50"/>
                  </a:lnTo>
                  <a:lnTo>
                    <a:pt x="90" y="52"/>
                  </a:lnTo>
                  <a:lnTo>
                    <a:pt x="90" y="52"/>
                  </a:lnTo>
                  <a:lnTo>
                    <a:pt x="90" y="54"/>
                  </a:lnTo>
                  <a:lnTo>
                    <a:pt x="92" y="59"/>
                  </a:lnTo>
                  <a:lnTo>
                    <a:pt x="92" y="61"/>
                  </a:lnTo>
                  <a:lnTo>
                    <a:pt x="92" y="66"/>
                  </a:lnTo>
                  <a:lnTo>
                    <a:pt x="92" y="69"/>
                  </a:lnTo>
                  <a:lnTo>
                    <a:pt x="92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5" y="73"/>
                  </a:lnTo>
                  <a:lnTo>
                    <a:pt x="97" y="76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2" y="83"/>
                  </a:lnTo>
                  <a:lnTo>
                    <a:pt x="102" y="85"/>
                  </a:lnTo>
                  <a:lnTo>
                    <a:pt x="102" y="85"/>
                  </a:lnTo>
                  <a:lnTo>
                    <a:pt x="102" y="87"/>
                  </a:lnTo>
                  <a:lnTo>
                    <a:pt x="102" y="87"/>
                  </a:lnTo>
                  <a:lnTo>
                    <a:pt x="102" y="87"/>
                  </a:lnTo>
                  <a:lnTo>
                    <a:pt x="102" y="87"/>
                  </a:lnTo>
                  <a:lnTo>
                    <a:pt x="102" y="90"/>
                  </a:lnTo>
                  <a:lnTo>
                    <a:pt x="102" y="90"/>
                  </a:lnTo>
                  <a:lnTo>
                    <a:pt x="102" y="92"/>
                  </a:lnTo>
                  <a:lnTo>
                    <a:pt x="102" y="92"/>
                  </a:lnTo>
                  <a:lnTo>
                    <a:pt x="102" y="92"/>
                  </a:lnTo>
                  <a:lnTo>
                    <a:pt x="106" y="95"/>
                  </a:lnTo>
                  <a:lnTo>
                    <a:pt x="106" y="95"/>
                  </a:lnTo>
                  <a:lnTo>
                    <a:pt x="106" y="95"/>
                  </a:lnTo>
                  <a:lnTo>
                    <a:pt x="109" y="95"/>
                  </a:lnTo>
                  <a:lnTo>
                    <a:pt x="109" y="97"/>
                  </a:lnTo>
                  <a:lnTo>
                    <a:pt x="109" y="97"/>
                  </a:lnTo>
                  <a:lnTo>
                    <a:pt x="109" y="99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11" y="99"/>
                  </a:lnTo>
                  <a:lnTo>
                    <a:pt x="111" y="97"/>
                  </a:lnTo>
                  <a:lnTo>
                    <a:pt x="114" y="97"/>
                  </a:lnTo>
                  <a:lnTo>
                    <a:pt x="114" y="97"/>
                  </a:lnTo>
                  <a:lnTo>
                    <a:pt x="114" y="97"/>
                  </a:lnTo>
                  <a:lnTo>
                    <a:pt x="114" y="95"/>
                  </a:lnTo>
                  <a:lnTo>
                    <a:pt x="114" y="95"/>
                  </a:lnTo>
                  <a:lnTo>
                    <a:pt x="114" y="95"/>
                  </a:lnTo>
                  <a:lnTo>
                    <a:pt x="114" y="92"/>
                  </a:lnTo>
                  <a:lnTo>
                    <a:pt x="114" y="92"/>
                  </a:lnTo>
                  <a:lnTo>
                    <a:pt x="114" y="92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18" y="92"/>
                  </a:lnTo>
                  <a:lnTo>
                    <a:pt x="121" y="95"/>
                  </a:lnTo>
                  <a:lnTo>
                    <a:pt x="121" y="95"/>
                  </a:lnTo>
                  <a:lnTo>
                    <a:pt x="121" y="95"/>
                  </a:lnTo>
                  <a:lnTo>
                    <a:pt x="123" y="95"/>
                  </a:lnTo>
                  <a:lnTo>
                    <a:pt x="123" y="95"/>
                  </a:lnTo>
                  <a:lnTo>
                    <a:pt x="125" y="95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30" y="95"/>
                  </a:lnTo>
                  <a:lnTo>
                    <a:pt x="130" y="97"/>
                  </a:lnTo>
                  <a:lnTo>
                    <a:pt x="130" y="97"/>
                  </a:lnTo>
                  <a:lnTo>
                    <a:pt x="130" y="99"/>
                  </a:lnTo>
                  <a:lnTo>
                    <a:pt x="130" y="99"/>
                  </a:lnTo>
                  <a:lnTo>
                    <a:pt x="130" y="99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28" y="111"/>
                  </a:lnTo>
                  <a:lnTo>
                    <a:pt x="128" y="111"/>
                  </a:lnTo>
                  <a:lnTo>
                    <a:pt x="128" y="113"/>
                  </a:lnTo>
                  <a:lnTo>
                    <a:pt x="128" y="113"/>
                  </a:lnTo>
                  <a:lnTo>
                    <a:pt x="128" y="113"/>
                  </a:lnTo>
                  <a:lnTo>
                    <a:pt x="128" y="116"/>
                  </a:lnTo>
                  <a:lnTo>
                    <a:pt x="128" y="116"/>
                  </a:lnTo>
                  <a:lnTo>
                    <a:pt x="128" y="116"/>
                  </a:lnTo>
                  <a:lnTo>
                    <a:pt x="130" y="118"/>
                  </a:lnTo>
                  <a:lnTo>
                    <a:pt x="137" y="121"/>
                  </a:lnTo>
                  <a:lnTo>
                    <a:pt x="137" y="121"/>
                  </a:lnTo>
                  <a:lnTo>
                    <a:pt x="140" y="123"/>
                  </a:lnTo>
                  <a:lnTo>
                    <a:pt x="140" y="123"/>
                  </a:lnTo>
                  <a:lnTo>
                    <a:pt x="140" y="125"/>
                  </a:lnTo>
                  <a:lnTo>
                    <a:pt x="142" y="125"/>
                  </a:lnTo>
                  <a:lnTo>
                    <a:pt x="142" y="128"/>
                  </a:lnTo>
                  <a:lnTo>
                    <a:pt x="142" y="130"/>
                  </a:lnTo>
                  <a:lnTo>
                    <a:pt x="140" y="137"/>
                  </a:lnTo>
                  <a:lnTo>
                    <a:pt x="140" y="14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3402314" y="3361822"/>
              <a:ext cx="514606" cy="614065"/>
            </a:xfrm>
            <a:custGeom>
              <a:avLst/>
              <a:gdLst>
                <a:gd name="T0" fmla="*/ 573 w 594"/>
                <a:gd name="T1" fmla="*/ 262 h 707"/>
                <a:gd name="T2" fmla="*/ 535 w 594"/>
                <a:gd name="T3" fmla="*/ 276 h 707"/>
                <a:gd name="T4" fmla="*/ 506 w 594"/>
                <a:gd name="T5" fmla="*/ 295 h 707"/>
                <a:gd name="T6" fmla="*/ 480 w 594"/>
                <a:gd name="T7" fmla="*/ 276 h 707"/>
                <a:gd name="T8" fmla="*/ 450 w 594"/>
                <a:gd name="T9" fmla="*/ 300 h 707"/>
                <a:gd name="T10" fmla="*/ 428 w 594"/>
                <a:gd name="T11" fmla="*/ 357 h 707"/>
                <a:gd name="T12" fmla="*/ 405 w 594"/>
                <a:gd name="T13" fmla="*/ 395 h 707"/>
                <a:gd name="T14" fmla="*/ 367 w 594"/>
                <a:gd name="T15" fmla="*/ 404 h 707"/>
                <a:gd name="T16" fmla="*/ 355 w 594"/>
                <a:gd name="T17" fmla="*/ 449 h 707"/>
                <a:gd name="T18" fmla="*/ 355 w 594"/>
                <a:gd name="T19" fmla="*/ 475 h 707"/>
                <a:gd name="T20" fmla="*/ 339 w 594"/>
                <a:gd name="T21" fmla="*/ 506 h 707"/>
                <a:gd name="T22" fmla="*/ 305 w 594"/>
                <a:gd name="T23" fmla="*/ 548 h 707"/>
                <a:gd name="T24" fmla="*/ 289 w 594"/>
                <a:gd name="T25" fmla="*/ 570 h 707"/>
                <a:gd name="T26" fmla="*/ 279 w 594"/>
                <a:gd name="T27" fmla="*/ 612 h 707"/>
                <a:gd name="T28" fmla="*/ 265 w 594"/>
                <a:gd name="T29" fmla="*/ 655 h 707"/>
                <a:gd name="T30" fmla="*/ 251 w 594"/>
                <a:gd name="T31" fmla="*/ 681 h 707"/>
                <a:gd name="T32" fmla="*/ 239 w 594"/>
                <a:gd name="T33" fmla="*/ 702 h 707"/>
                <a:gd name="T34" fmla="*/ 199 w 594"/>
                <a:gd name="T35" fmla="*/ 678 h 707"/>
                <a:gd name="T36" fmla="*/ 164 w 594"/>
                <a:gd name="T37" fmla="*/ 683 h 707"/>
                <a:gd name="T38" fmla="*/ 135 w 594"/>
                <a:gd name="T39" fmla="*/ 690 h 707"/>
                <a:gd name="T40" fmla="*/ 114 w 594"/>
                <a:gd name="T41" fmla="*/ 695 h 707"/>
                <a:gd name="T42" fmla="*/ 81 w 594"/>
                <a:gd name="T43" fmla="*/ 695 h 707"/>
                <a:gd name="T44" fmla="*/ 76 w 594"/>
                <a:gd name="T45" fmla="*/ 667 h 707"/>
                <a:gd name="T46" fmla="*/ 104 w 594"/>
                <a:gd name="T47" fmla="*/ 633 h 707"/>
                <a:gd name="T48" fmla="*/ 123 w 594"/>
                <a:gd name="T49" fmla="*/ 619 h 707"/>
                <a:gd name="T50" fmla="*/ 109 w 594"/>
                <a:gd name="T51" fmla="*/ 589 h 707"/>
                <a:gd name="T52" fmla="*/ 86 w 594"/>
                <a:gd name="T53" fmla="*/ 596 h 707"/>
                <a:gd name="T54" fmla="*/ 43 w 594"/>
                <a:gd name="T55" fmla="*/ 603 h 707"/>
                <a:gd name="T56" fmla="*/ 38 w 594"/>
                <a:gd name="T57" fmla="*/ 581 h 707"/>
                <a:gd name="T58" fmla="*/ 38 w 594"/>
                <a:gd name="T59" fmla="*/ 529 h 707"/>
                <a:gd name="T60" fmla="*/ 64 w 594"/>
                <a:gd name="T61" fmla="*/ 492 h 707"/>
                <a:gd name="T62" fmla="*/ 50 w 594"/>
                <a:gd name="T63" fmla="*/ 487 h 707"/>
                <a:gd name="T64" fmla="*/ 48 w 594"/>
                <a:gd name="T65" fmla="*/ 463 h 707"/>
                <a:gd name="T66" fmla="*/ 50 w 594"/>
                <a:gd name="T67" fmla="*/ 432 h 707"/>
                <a:gd name="T68" fmla="*/ 34 w 594"/>
                <a:gd name="T69" fmla="*/ 390 h 707"/>
                <a:gd name="T70" fmla="*/ 26 w 594"/>
                <a:gd name="T71" fmla="*/ 366 h 707"/>
                <a:gd name="T72" fmla="*/ 29 w 594"/>
                <a:gd name="T73" fmla="*/ 328 h 707"/>
                <a:gd name="T74" fmla="*/ 0 w 594"/>
                <a:gd name="T75" fmla="*/ 302 h 707"/>
                <a:gd name="T76" fmla="*/ 31 w 594"/>
                <a:gd name="T77" fmla="*/ 248 h 707"/>
                <a:gd name="T78" fmla="*/ 69 w 594"/>
                <a:gd name="T79" fmla="*/ 217 h 707"/>
                <a:gd name="T80" fmla="*/ 81 w 594"/>
                <a:gd name="T81" fmla="*/ 191 h 707"/>
                <a:gd name="T82" fmla="*/ 67 w 594"/>
                <a:gd name="T83" fmla="*/ 137 h 707"/>
                <a:gd name="T84" fmla="*/ 90 w 594"/>
                <a:gd name="T85" fmla="*/ 89 h 707"/>
                <a:gd name="T86" fmla="*/ 112 w 594"/>
                <a:gd name="T87" fmla="*/ 80 h 707"/>
                <a:gd name="T88" fmla="*/ 161 w 594"/>
                <a:gd name="T89" fmla="*/ 75 h 707"/>
                <a:gd name="T90" fmla="*/ 175 w 594"/>
                <a:gd name="T91" fmla="*/ 61 h 707"/>
                <a:gd name="T92" fmla="*/ 197 w 594"/>
                <a:gd name="T93" fmla="*/ 61 h 707"/>
                <a:gd name="T94" fmla="*/ 213 w 594"/>
                <a:gd name="T95" fmla="*/ 47 h 707"/>
                <a:gd name="T96" fmla="*/ 275 w 594"/>
                <a:gd name="T97" fmla="*/ 26 h 707"/>
                <a:gd name="T98" fmla="*/ 374 w 594"/>
                <a:gd name="T99" fmla="*/ 4 h 707"/>
                <a:gd name="T100" fmla="*/ 398 w 594"/>
                <a:gd name="T101" fmla="*/ 40 h 707"/>
                <a:gd name="T102" fmla="*/ 381 w 594"/>
                <a:gd name="T103" fmla="*/ 54 h 707"/>
                <a:gd name="T104" fmla="*/ 407 w 594"/>
                <a:gd name="T105" fmla="*/ 66 h 707"/>
                <a:gd name="T106" fmla="*/ 431 w 594"/>
                <a:gd name="T107" fmla="*/ 30 h 707"/>
                <a:gd name="T108" fmla="*/ 452 w 594"/>
                <a:gd name="T109" fmla="*/ 30 h 707"/>
                <a:gd name="T110" fmla="*/ 469 w 594"/>
                <a:gd name="T111" fmla="*/ 40 h 707"/>
                <a:gd name="T112" fmla="*/ 504 w 594"/>
                <a:gd name="T113" fmla="*/ 68 h 707"/>
                <a:gd name="T114" fmla="*/ 554 w 594"/>
                <a:gd name="T115" fmla="*/ 78 h 707"/>
                <a:gd name="T116" fmla="*/ 540 w 594"/>
                <a:gd name="T117" fmla="*/ 125 h 707"/>
                <a:gd name="T118" fmla="*/ 573 w 594"/>
                <a:gd name="T119" fmla="*/ 160 h 707"/>
                <a:gd name="T120" fmla="*/ 592 w 594"/>
                <a:gd name="T121" fmla="*/ 20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4" h="707">
                  <a:moveTo>
                    <a:pt x="594" y="229"/>
                  </a:moveTo>
                  <a:lnTo>
                    <a:pt x="594" y="229"/>
                  </a:lnTo>
                  <a:lnTo>
                    <a:pt x="594" y="231"/>
                  </a:lnTo>
                  <a:lnTo>
                    <a:pt x="594" y="231"/>
                  </a:lnTo>
                  <a:lnTo>
                    <a:pt x="594" y="231"/>
                  </a:lnTo>
                  <a:lnTo>
                    <a:pt x="589" y="236"/>
                  </a:lnTo>
                  <a:lnTo>
                    <a:pt x="584" y="238"/>
                  </a:lnTo>
                  <a:lnTo>
                    <a:pt x="580" y="243"/>
                  </a:lnTo>
                  <a:lnTo>
                    <a:pt x="580" y="243"/>
                  </a:lnTo>
                  <a:lnTo>
                    <a:pt x="577" y="246"/>
                  </a:lnTo>
                  <a:lnTo>
                    <a:pt x="577" y="246"/>
                  </a:lnTo>
                  <a:lnTo>
                    <a:pt x="577" y="246"/>
                  </a:lnTo>
                  <a:lnTo>
                    <a:pt x="580" y="248"/>
                  </a:lnTo>
                  <a:lnTo>
                    <a:pt x="580" y="248"/>
                  </a:lnTo>
                  <a:lnTo>
                    <a:pt x="582" y="250"/>
                  </a:lnTo>
                  <a:lnTo>
                    <a:pt x="582" y="250"/>
                  </a:lnTo>
                  <a:lnTo>
                    <a:pt x="582" y="253"/>
                  </a:lnTo>
                  <a:lnTo>
                    <a:pt x="580" y="255"/>
                  </a:lnTo>
                  <a:lnTo>
                    <a:pt x="580" y="260"/>
                  </a:lnTo>
                  <a:lnTo>
                    <a:pt x="580" y="260"/>
                  </a:lnTo>
                  <a:lnTo>
                    <a:pt x="580" y="262"/>
                  </a:lnTo>
                  <a:lnTo>
                    <a:pt x="580" y="262"/>
                  </a:lnTo>
                  <a:lnTo>
                    <a:pt x="577" y="262"/>
                  </a:lnTo>
                  <a:lnTo>
                    <a:pt x="573" y="262"/>
                  </a:lnTo>
                  <a:lnTo>
                    <a:pt x="558" y="267"/>
                  </a:lnTo>
                  <a:lnTo>
                    <a:pt x="558" y="267"/>
                  </a:lnTo>
                  <a:lnTo>
                    <a:pt x="556" y="267"/>
                  </a:lnTo>
                  <a:lnTo>
                    <a:pt x="556" y="267"/>
                  </a:lnTo>
                  <a:lnTo>
                    <a:pt x="554" y="267"/>
                  </a:lnTo>
                  <a:lnTo>
                    <a:pt x="554" y="267"/>
                  </a:lnTo>
                  <a:lnTo>
                    <a:pt x="554" y="267"/>
                  </a:lnTo>
                  <a:lnTo>
                    <a:pt x="551" y="267"/>
                  </a:lnTo>
                  <a:lnTo>
                    <a:pt x="551" y="269"/>
                  </a:lnTo>
                  <a:lnTo>
                    <a:pt x="549" y="272"/>
                  </a:lnTo>
                  <a:lnTo>
                    <a:pt x="549" y="272"/>
                  </a:lnTo>
                  <a:lnTo>
                    <a:pt x="547" y="272"/>
                  </a:lnTo>
                  <a:lnTo>
                    <a:pt x="547" y="272"/>
                  </a:lnTo>
                  <a:lnTo>
                    <a:pt x="547" y="274"/>
                  </a:lnTo>
                  <a:lnTo>
                    <a:pt x="547" y="274"/>
                  </a:lnTo>
                  <a:lnTo>
                    <a:pt x="547" y="274"/>
                  </a:lnTo>
                  <a:lnTo>
                    <a:pt x="544" y="274"/>
                  </a:lnTo>
                  <a:lnTo>
                    <a:pt x="544" y="276"/>
                  </a:lnTo>
                  <a:lnTo>
                    <a:pt x="544" y="276"/>
                  </a:lnTo>
                  <a:lnTo>
                    <a:pt x="540" y="274"/>
                  </a:lnTo>
                  <a:lnTo>
                    <a:pt x="537" y="274"/>
                  </a:lnTo>
                  <a:lnTo>
                    <a:pt x="537" y="276"/>
                  </a:lnTo>
                  <a:lnTo>
                    <a:pt x="535" y="276"/>
                  </a:lnTo>
                  <a:lnTo>
                    <a:pt x="535" y="276"/>
                  </a:lnTo>
                  <a:lnTo>
                    <a:pt x="530" y="276"/>
                  </a:lnTo>
                  <a:lnTo>
                    <a:pt x="530" y="276"/>
                  </a:lnTo>
                  <a:lnTo>
                    <a:pt x="530" y="276"/>
                  </a:lnTo>
                  <a:lnTo>
                    <a:pt x="528" y="276"/>
                  </a:lnTo>
                  <a:lnTo>
                    <a:pt x="523" y="279"/>
                  </a:lnTo>
                  <a:lnTo>
                    <a:pt x="521" y="279"/>
                  </a:lnTo>
                  <a:lnTo>
                    <a:pt x="521" y="279"/>
                  </a:lnTo>
                  <a:lnTo>
                    <a:pt x="518" y="279"/>
                  </a:lnTo>
                  <a:lnTo>
                    <a:pt x="514" y="281"/>
                  </a:lnTo>
                  <a:lnTo>
                    <a:pt x="514" y="281"/>
                  </a:lnTo>
                  <a:lnTo>
                    <a:pt x="514" y="281"/>
                  </a:lnTo>
                  <a:lnTo>
                    <a:pt x="514" y="281"/>
                  </a:lnTo>
                  <a:lnTo>
                    <a:pt x="511" y="283"/>
                  </a:lnTo>
                  <a:lnTo>
                    <a:pt x="511" y="283"/>
                  </a:lnTo>
                  <a:lnTo>
                    <a:pt x="511" y="286"/>
                  </a:lnTo>
                  <a:lnTo>
                    <a:pt x="511" y="286"/>
                  </a:lnTo>
                  <a:lnTo>
                    <a:pt x="511" y="288"/>
                  </a:lnTo>
                  <a:lnTo>
                    <a:pt x="511" y="290"/>
                  </a:lnTo>
                  <a:lnTo>
                    <a:pt x="511" y="290"/>
                  </a:lnTo>
                  <a:lnTo>
                    <a:pt x="509" y="293"/>
                  </a:lnTo>
                  <a:lnTo>
                    <a:pt x="509" y="293"/>
                  </a:lnTo>
                  <a:lnTo>
                    <a:pt x="509" y="293"/>
                  </a:lnTo>
                  <a:lnTo>
                    <a:pt x="506" y="295"/>
                  </a:lnTo>
                  <a:lnTo>
                    <a:pt x="506" y="295"/>
                  </a:lnTo>
                  <a:lnTo>
                    <a:pt x="504" y="295"/>
                  </a:lnTo>
                  <a:lnTo>
                    <a:pt x="504" y="295"/>
                  </a:lnTo>
                  <a:lnTo>
                    <a:pt x="504" y="295"/>
                  </a:lnTo>
                  <a:lnTo>
                    <a:pt x="502" y="295"/>
                  </a:lnTo>
                  <a:lnTo>
                    <a:pt x="502" y="293"/>
                  </a:lnTo>
                  <a:lnTo>
                    <a:pt x="499" y="293"/>
                  </a:lnTo>
                  <a:lnTo>
                    <a:pt x="499" y="293"/>
                  </a:lnTo>
                  <a:lnTo>
                    <a:pt x="497" y="293"/>
                  </a:lnTo>
                  <a:lnTo>
                    <a:pt x="495" y="293"/>
                  </a:lnTo>
                  <a:lnTo>
                    <a:pt x="490" y="290"/>
                  </a:lnTo>
                  <a:lnTo>
                    <a:pt x="490" y="290"/>
                  </a:lnTo>
                  <a:lnTo>
                    <a:pt x="488" y="288"/>
                  </a:lnTo>
                  <a:lnTo>
                    <a:pt x="488" y="288"/>
                  </a:lnTo>
                  <a:lnTo>
                    <a:pt x="488" y="286"/>
                  </a:lnTo>
                  <a:lnTo>
                    <a:pt x="485" y="286"/>
                  </a:lnTo>
                  <a:lnTo>
                    <a:pt x="485" y="283"/>
                  </a:lnTo>
                  <a:lnTo>
                    <a:pt x="485" y="283"/>
                  </a:lnTo>
                  <a:lnTo>
                    <a:pt x="485" y="283"/>
                  </a:lnTo>
                  <a:lnTo>
                    <a:pt x="483" y="281"/>
                  </a:lnTo>
                  <a:lnTo>
                    <a:pt x="483" y="281"/>
                  </a:lnTo>
                  <a:lnTo>
                    <a:pt x="483" y="279"/>
                  </a:lnTo>
                  <a:lnTo>
                    <a:pt x="483" y="279"/>
                  </a:lnTo>
                  <a:lnTo>
                    <a:pt x="483" y="276"/>
                  </a:lnTo>
                  <a:lnTo>
                    <a:pt x="480" y="276"/>
                  </a:lnTo>
                  <a:lnTo>
                    <a:pt x="480" y="276"/>
                  </a:lnTo>
                  <a:lnTo>
                    <a:pt x="480" y="276"/>
                  </a:lnTo>
                  <a:lnTo>
                    <a:pt x="480" y="274"/>
                  </a:lnTo>
                  <a:lnTo>
                    <a:pt x="478" y="274"/>
                  </a:lnTo>
                  <a:lnTo>
                    <a:pt x="478" y="274"/>
                  </a:lnTo>
                  <a:lnTo>
                    <a:pt x="478" y="274"/>
                  </a:lnTo>
                  <a:lnTo>
                    <a:pt x="476" y="276"/>
                  </a:lnTo>
                  <a:lnTo>
                    <a:pt x="473" y="279"/>
                  </a:lnTo>
                  <a:lnTo>
                    <a:pt x="473" y="279"/>
                  </a:lnTo>
                  <a:lnTo>
                    <a:pt x="471" y="279"/>
                  </a:lnTo>
                  <a:lnTo>
                    <a:pt x="469" y="281"/>
                  </a:lnTo>
                  <a:lnTo>
                    <a:pt x="466" y="281"/>
                  </a:lnTo>
                  <a:lnTo>
                    <a:pt x="466" y="281"/>
                  </a:lnTo>
                  <a:lnTo>
                    <a:pt x="464" y="283"/>
                  </a:lnTo>
                  <a:lnTo>
                    <a:pt x="457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2" y="288"/>
                  </a:lnTo>
                  <a:lnTo>
                    <a:pt x="452" y="288"/>
                  </a:lnTo>
                  <a:lnTo>
                    <a:pt x="450" y="288"/>
                  </a:lnTo>
                  <a:lnTo>
                    <a:pt x="450" y="288"/>
                  </a:lnTo>
                  <a:lnTo>
                    <a:pt x="450" y="298"/>
                  </a:lnTo>
                  <a:lnTo>
                    <a:pt x="450" y="298"/>
                  </a:lnTo>
                  <a:lnTo>
                    <a:pt x="450" y="300"/>
                  </a:lnTo>
                  <a:lnTo>
                    <a:pt x="450" y="300"/>
                  </a:lnTo>
                  <a:lnTo>
                    <a:pt x="447" y="300"/>
                  </a:lnTo>
                  <a:lnTo>
                    <a:pt x="443" y="307"/>
                  </a:lnTo>
                  <a:lnTo>
                    <a:pt x="438" y="312"/>
                  </a:lnTo>
                  <a:lnTo>
                    <a:pt x="436" y="314"/>
                  </a:lnTo>
                  <a:lnTo>
                    <a:pt x="428" y="326"/>
                  </a:lnTo>
                  <a:lnTo>
                    <a:pt x="428" y="328"/>
                  </a:lnTo>
                  <a:lnTo>
                    <a:pt x="426" y="331"/>
                  </a:lnTo>
                  <a:lnTo>
                    <a:pt x="426" y="333"/>
                  </a:lnTo>
                  <a:lnTo>
                    <a:pt x="426" y="335"/>
                  </a:lnTo>
                  <a:lnTo>
                    <a:pt x="426" y="338"/>
                  </a:lnTo>
                  <a:lnTo>
                    <a:pt x="428" y="340"/>
                  </a:lnTo>
                  <a:lnTo>
                    <a:pt x="428" y="343"/>
                  </a:lnTo>
                  <a:lnTo>
                    <a:pt x="428" y="343"/>
                  </a:lnTo>
                  <a:lnTo>
                    <a:pt x="428" y="343"/>
                  </a:lnTo>
                  <a:lnTo>
                    <a:pt x="428" y="345"/>
                  </a:lnTo>
                  <a:lnTo>
                    <a:pt x="428" y="345"/>
                  </a:lnTo>
                  <a:lnTo>
                    <a:pt x="426" y="350"/>
                  </a:lnTo>
                  <a:lnTo>
                    <a:pt x="426" y="350"/>
                  </a:lnTo>
                  <a:lnTo>
                    <a:pt x="426" y="350"/>
                  </a:lnTo>
                  <a:lnTo>
                    <a:pt x="426" y="354"/>
                  </a:lnTo>
                  <a:lnTo>
                    <a:pt x="426" y="354"/>
                  </a:lnTo>
                  <a:lnTo>
                    <a:pt x="426" y="354"/>
                  </a:lnTo>
                  <a:lnTo>
                    <a:pt x="428" y="357"/>
                  </a:lnTo>
                  <a:lnTo>
                    <a:pt x="428" y="354"/>
                  </a:lnTo>
                  <a:lnTo>
                    <a:pt x="428" y="354"/>
                  </a:lnTo>
                  <a:lnTo>
                    <a:pt x="428" y="354"/>
                  </a:lnTo>
                  <a:lnTo>
                    <a:pt x="428" y="354"/>
                  </a:lnTo>
                  <a:lnTo>
                    <a:pt x="431" y="354"/>
                  </a:lnTo>
                  <a:lnTo>
                    <a:pt x="431" y="357"/>
                  </a:lnTo>
                  <a:lnTo>
                    <a:pt x="431" y="357"/>
                  </a:lnTo>
                  <a:lnTo>
                    <a:pt x="431" y="359"/>
                  </a:lnTo>
                  <a:lnTo>
                    <a:pt x="431" y="359"/>
                  </a:lnTo>
                  <a:lnTo>
                    <a:pt x="431" y="359"/>
                  </a:lnTo>
                  <a:lnTo>
                    <a:pt x="433" y="361"/>
                  </a:lnTo>
                  <a:lnTo>
                    <a:pt x="433" y="361"/>
                  </a:lnTo>
                  <a:lnTo>
                    <a:pt x="433" y="364"/>
                  </a:lnTo>
                  <a:lnTo>
                    <a:pt x="433" y="364"/>
                  </a:lnTo>
                  <a:lnTo>
                    <a:pt x="428" y="369"/>
                  </a:lnTo>
                  <a:lnTo>
                    <a:pt x="426" y="371"/>
                  </a:lnTo>
                  <a:lnTo>
                    <a:pt x="426" y="373"/>
                  </a:lnTo>
                  <a:lnTo>
                    <a:pt x="424" y="376"/>
                  </a:lnTo>
                  <a:lnTo>
                    <a:pt x="421" y="378"/>
                  </a:lnTo>
                  <a:lnTo>
                    <a:pt x="419" y="385"/>
                  </a:lnTo>
                  <a:lnTo>
                    <a:pt x="414" y="390"/>
                  </a:lnTo>
                  <a:lnTo>
                    <a:pt x="412" y="390"/>
                  </a:lnTo>
                  <a:lnTo>
                    <a:pt x="405" y="395"/>
                  </a:lnTo>
                  <a:lnTo>
                    <a:pt x="405" y="395"/>
                  </a:lnTo>
                  <a:lnTo>
                    <a:pt x="402" y="397"/>
                  </a:lnTo>
                  <a:lnTo>
                    <a:pt x="402" y="397"/>
                  </a:lnTo>
                  <a:lnTo>
                    <a:pt x="402" y="395"/>
                  </a:lnTo>
                  <a:lnTo>
                    <a:pt x="400" y="395"/>
                  </a:lnTo>
                  <a:lnTo>
                    <a:pt x="398" y="395"/>
                  </a:lnTo>
                  <a:lnTo>
                    <a:pt x="398" y="395"/>
                  </a:lnTo>
                  <a:lnTo>
                    <a:pt x="398" y="395"/>
                  </a:lnTo>
                  <a:lnTo>
                    <a:pt x="395" y="397"/>
                  </a:lnTo>
                  <a:lnTo>
                    <a:pt x="393" y="397"/>
                  </a:lnTo>
                  <a:lnTo>
                    <a:pt x="393" y="397"/>
                  </a:lnTo>
                  <a:lnTo>
                    <a:pt x="386" y="397"/>
                  </a:lnTo>
                  <a:lnTo>
                    <a:pt x="383" y="397"/>
                  </a:lnTo>
                  <a:lnTo>
                    <a:pt x="383" y="397"/>
                  </a:lnTo>
                  <a:lnTo>
                    <a:pt x="381" y="397"/>
                  </a:lnTo>
                  <a:lnTo>
                    <a:pt x="379" y="399"/>
                  </a:lnTo>
                  <a:lnTo>
                    <a:pt x="376" y="399"/>
                  </a:lnTo>
                  <a:lnTo>
                    <a:pt x="376" y="399"/>
                  </a:lnTo>
                  <a:lnTo>
                    <a:pt x="376" y="399"/>
                  </a:lnTo>
                  <a:lnTo>
                    <a:pt x="374" y="399"/>
                  </a:lnTo>
                  <a:lnTo>
                    <a:pt x="374" y="399"/>
                  </a:lnTo>
                  <a:lnTo>
                    <a:pt x="372" y="399"/>
                  </a:lnTo>
                  <a:lnTo>
                    <a:pt x="369" y="402"/>
                  </a:lnTo>
                  <a:lnTo>
                    <a:pt x="369" y="402"/>
                  </a:lnTo>
                  <a:lnTo>
                    <a:pt x="367" y="404"/>
                  </a:lnTo>
                  <a:lnTo>
                    <a:pt x="367" y="404"/>
                  </a:lnTo>
                  <a:lnTo>
                    <a:pt x="367" y="404"/>
                  </a:lnTo>
                  <a:lnTo>
                    <a:pt x="365" y="404"/>
                  </a:lnTo>
                  <a:lnTo>
                    <a:pt x="362" y="406"/>
                  </a:lnTo>
                  <a:lnTo>
                    <a:pt x="357" y="411"/>
                  </a:lnTo>
                  <a:lnTo>
                    <a:pt x="357" y="413"/>
                  </a:lnTo>
                  <a:lnTo>
                    <a:pt x="357" y="413"/>
                  </a:lnTo>
                  <a:lnTo>
                    <a:pt x="355" y="428"/>
                  </a:lnTo>
                  <a:lnTo>
                    <a:pt x="355" y="430"/>
                  </a:lnTo>
                  <a:lnTo>
                    <a:pt x="353" y="430"/>
                  </a:lnTo>
                  <a:lnTo>
                    <a:pt x="353" y="432"/>
                  </a:lnTo>
                  <a:lnTo>
                    <a:pt x="353" y="432"/>
                  </a:lnTo>
                  <a:lnTo>
                    <a:pt x="353" y="435"/>
                  </a:lnTo>
                  <a:lnTo>
                    <a:pt x="353" y="435"/>
                  </a:lnTo>
                  <a:lnTo>
                    <a:pt x="353" y="437"/>
                  </a:lnTo>
                  <a:lnTo>
                    <a:pt x="353" y="437"/>
                  </a:lnTo>
                  <a:lnTo>
                    <a:pt x="353" y="440"/>
                  </a:lnTo>
                  <a:lnTo>
                    <a:pt x="353" y="440"/>
                  </a:lnTo>
                  <a:lnTo>
                    <a:pt x="353" y="442"/>
                  </a:lnTo>
                  <a:lnTo>
                    <a:pt x="355" y="442"/>
                  </a:lnTo>
                  <a:lnTo>
                    <a:pt x="355" y="444"/>
                  </a:lnTo>
                  <a:lnTo>
                    <a:pt x="355" y="444"/>
                  </a:lnTo>
                  <a:lnTo>
                    <a:pt x="355" y="447"/>
                  </a:lnTo>
                  <a:lnTo>
                    <a:pt x="355" y="449"/>
                  </a:lnTo>
                  <a:lnTo>
                    <a:pt x="355" y="454"/>
                  </a:lnTo>
                  <a:lnTo>
                    <a:pt x="357" y="458"/>
                  </a:lnTo>
                  <a:lnTo>
                    <a:pt x="360" y="458"/>
                  </a:lnTo>
                  <a:lnTo>
                    <a:pt x="360" y="461"/>
                  </a:lnTo>
                  <a:lnTo>
                    <a:pt x="362" y="461"/>
                  </a:lnTo>
                  <a:lnTo>
                    <a:pt x="362" y="461"/>
                  </a:lnTo>
                  <a:lnTo>
                    <a:pt x="365" y="461"/>
                  </a:lnTo>
                  <a:lnTo>
                    <a:pt x="365" y="461"/>
                  </a:lnTo>
                  <a:lnTo>
                    <a:pt x="365" y="461"/>
                  </a:lnTo>
                  <a:lnTo>
                    <a:pt x="365" y="461"/>
                  </a:lnTo>
                  <a:lnTo>
                    <a:pt x="365" y="463"/>
                  </a:lnTo>
                  <a:lnTo>
                    <a:pt x="362" y="470"/>
                  </a:lnTo>
                  <a:lnTo>
                    <a:pt x="362" y="473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0" y="475"/>
                  </a:lnTo>
                  <a:lnTo>
                    <a:pt x="360" y="477"/>
                  </a:lnTo>
                  <a:lnTo>
                    <a:pt x="360" y="477"/>
                  </a:lnTo>
                  <a:lnTo>
                    <a:pt x="357" y="477"/>
                  </a:lnTo>
                  <a:lnTo>
                    <a:pt x="357" y="477"/>
                  </a:lnTo>
                  <a:lnTo>
                    <a:pt x="357" y="477"/>
                  </a:lnTo>
                  <a:lnTo>
                    <a:pt x="355" y="477"/>
                  </a:lnTo>
                  <a:lnTo>
                    <a:pt x="355" y="475"/>
                  </a:lnTo>
                  <a:lnTo>
                    <a:pt x="355" y="475"/>
                  </a:lnTo>
                  <a:lnTo>
                    <a:pt x="355" y="475"/>
                  </a:lnTo>
                  <a:lnTo>
                    <a:pt x="353" y="473"/>
                  </a:lnTo>
                  <a:lnTo>
                    <a:pt x="353" y="473"/>
                  </a:lnTo>
                  <a:lnTo>
                    <a:pt x="353" y="473"/>
                  </a:lnTo>
                  <a:lnTo>
                    <a:pt x="353" y="473"/>
                  </a:lnTo>
                  <a:lnTo>
                    <a:pt x="350" y="473"/>
                  </a:lnTo>
                  <a:lnTo>
                    <a:pt x="350" y="473"/>
                  </a:lnTo>
                  <a:lnTo>
                    <a:pt x="350" y="473"/>
                  </a:lnTo>
                  <a:lnTo>
                    <a:pt x="348" y="477"/>
                  </a:lnTo>
                  <a:lnTo>
                    <a:pt x="346" y="480"/>
                  </a:lnTo>
                  <a:lnTo>
                    <a:pt x="346" y="480"/>
                  </a:lnTo>
                  <a:lnTo>
                    <a:pt x="343" y="482"/>
                  </a:lnTo>
                  <a:lnTo>
                    <a:pt x="336" y="487"/>
                  </a:lnTo>
                  <a:lnTo>
                    <a:pt x="336" y="489"/>
                  </a:lnTo>
                  <a:lnTo>
                    <a:pt x="336" y="489"/>
                  </a:lnTo>
                  <a:lnTo>
                    <a:pt x="336" y="494"/>
                  </a:lnTo>
                  <a:lnTo>
                    <a:pt x="339" y="496"/>
                  </a:lnTo>
                  <a:lnTo>
                    <a:pt x="339" y="496"/>
                  </a:lnTo>
                  <a:lnTo>
                    <a:pt x="339" y="499"/>
                  </a:lnTo>
                  <a:lnTo>
                    <a:pt x="339" y="501"/>
                  </a:lnTo>
                  <a:lnTo>
                    <a:pt x="339" y="501"/>
                  </a:lnTo>
                  <a:lnTo>
                    <a:pt x="339" y="503"/>
                  </a:lnTo>
                  <a:lnTo>
                    <a:pt x="339" y="503"/>
                  </a:lnTo>
                  <a:lnTo>
                    <a:pt x="339" y="506"/>
                  </a:lnTo>
                  <a:lnTo>
                    <a:pt x="339" y="506"/>
                  </a:lnTo>
                  <a:lnTo>
                    <a:pt x="339" y="508"/>
                  </a:lnTo>
                  <a:lnTo>
                    <a:pt x="336" y="518"/>
                  </a:lnTo>
                  <a:lnTo>
                    <a:pt x="331" y="522"/>
                  </a:lnTo>
                  <a:lnTo>
                    <a:pt x="329" y="527"/>
                  </a:lnTo>
                  <a:lnTo>
                    <a:pt x="327" y="529"/>
                  </a:lnTo>
                  <a:lnTo>
                    <a:pt x="327" y="529"/>
                  </a:lnTo>
                  <a:lnTo>
                    <a:pt x="324" y="532"/>
                  </a:lnTo>
                  <a:lnTo>
                    <a:pt x="322" y="534"/>
                  </a:lnTo>
                  <a:lnTo>
                    <a:pt x="320" y="534"/>
                  </a:lnTo>
                  <a:lnTo>
                    <a:pt x="320" y="534"/>
                  </a:lnTo>
                  <a:lnTo>
                    <a:pt x="320" y="534"/>
                  </a:lnTo>
                  <a:lnTo>
                    <a:pt x="313" y="534"/>
                  </a:lnTo>
                  <a:lnTo>
                    <a:pt x="310" y="534"/>
                  </a:lnTo>
                  <a:lnTo>
                    <a:pt x="310" y="534"/>
                  </a:lnTo>
                  <a:lnTo>
                    <a:pt x="310" y="536"/>
                  </a:lnTo>
                  <a:lnTo>
                    <a:pt x="308" y="536"/>
                  </a:lnTo>
                  <a:lnTo>
                    <a:pt x="303" y="541"/>
                  </a:lnTo>
                  <a:lnTo>
                    <a:pt x="303" y="541"/>
                  </a:lnTo>
                  <a:lnTo>
                    <a:pt x="303" y="541"/>
                  </a:lnTo>
                  <a:lnTo>
                    <a:pt x="303" y="544"/>
                  </a:lnTo>
                  <a:lnTo>
                    <a:pt x="303" y="546"/>
                  </a:lnTo>
                  <a:lnTo>
                    <a:pt x="303" y="548"/>
                  </a:lnTo>
                  <a:lnTo>
                    <a:pt x="305" y="548"/>
                  </a:lnTo>
                  <a:lnTo>
                    <a:pt x="305" y="551"/>
                  </a:lnTo>
                  <a:lnTo>
                    <a:pt x="305" y="551"/>
                  </a:lnTo>
                  <a:lnTo>
                    <a:pt x="305" y="551"/>
                  </a:lnTo>
                  <a:lnTo>
                    <a:pt x="305" y="553"/>
                  </a:lnTo>
                  <a:lnTo>
                    <a:pt x="305" y="553"/>
                  </a:lnTo>
                  <a:lnTo>
                    <a:pt x="305" y="553"/>
                  </a:lnTo>
                  <a:lnTo>
                    <a:pt x="303" y="553"/>
                  </a:lnTo>
                  <a:lnTo>
                    <a:pt x="301" y="553"/>
                  </a:lnTo>
                  <a:lnTo>
                    <a:pt x="301" y="553"/>
                  </a:lnTo>
                  <a:lnTo>
                    <a:pt x="301" y="555"/>
                  </a:lnTo>
                  <a:lnTo>
                    <a:pt x="301" y="555"/>
                  </a:lnTo>
                  <a:lnTo>
                    <a:pt x="301" y="555"/>
                  </a:lnTo>
                  <a:lnTo>
                    <a:pt x="298" y="560"/>
                  </a:lnTo>
                  <a:lnTo>
                    <a:pt x="298" y="560"/>
                  </a:lnTo>
                  <a:lnTo>
                    <a:pt x="296" y="560"/>
                  </a:lnTo>
                  <a:lnTo>
                    <a:pt x="296" y="560"/>
                  </a:lnTo>
                  <a:lnTo>
                    <a:pt x="296" y="560"/>
                  </a:lnTo>
                  <a:lnTo>
                    <a:pt x="294" y="563"/>
                  </a:lnTo>
                  <a:lnTo>
                    <a:pt x="294" y="563"/>
                  </a:lnTo>
                  <a:lnTo>
                    <a:pt x="294" y="563"/>
                  </a:lnTo>
                  <a:lnTo>
                    <a:pt x="291" y="565"/>
                  </a:lnTo>
                  <a:lnTo>
                    <a:pt x="291" y="567"/>
                  </a:lnTo>
                  <a:lnTo>
                    <a:pt x="289" y="570"/>
                  </a:lnTo>
                  <a:lnTo>
                    <a:pt x="289" y="570"/>
                  </a:lnTo>
                  <a:lnTo>
                    <a:pt x="289" y="570"/>
                  </a:lnTo>
                  <a:lnTo>
                    <a:pt x="289" y="572"/>
                  </a:lnTo>
                  <a:lnTo>
                    <a:pt x="289" y="572"/>
                  </a:lnTo>
                  <a:lnTo>
                    <a:pt x="289" y="574"/>
                  </a:lnTo>
                  <a:lnTo>
                    <a:pt x="291" y="577"/>
                  </a:lnTo>
                  <a:lnTo>
                    <a:pt x="291" y="577"/>
                  </a:lnTo>
                  <a:lnTo>
                    <a:pt x="291" y="577"/>
                  </a:lnTo>
                  <a:lnTo>
                    <a:pt x="291" y="579"/>
                  </a:lnTo>
                  <a:lnTo>
                    <a:pt x="291" y="579"/>
                  </a:lnTo>
                  <a:lnTo>
                    <a:pt x="289" y="581"/>
                  </a:lnTo>
                  <a:lnTo>
                    <a:pt x="289" y="581"/>
                  </a:lnTo>
                  <a:lnTo>
                    <a:pt x="287" y="584"/>
                  </a:lnTo>
                  <a:lnTo>
                    <a:pt x="287" y="586"/>
                  </a:lnTo>
                  <a:lnTo>
                    <a:pt x="287" y="586"/>
                  </a:lnTo>
                  <a:lnTo>
                    <a:pt x="284" y="593"/>
                  </a:lnTo>
                  <a:lnTo>
                    <a:pt x="282" y="598"/>
                  </a:lnTo>
                  <a:lnTo>
                    <a:pt x="282" y="600"/>
                  </a:lnTo>
                  <a:lnTo>
                    <a:pt x="282" y="603"/>
                  </a:lnTo>
                  <a:lnTo>
                    <a:pt x="282" y="605"/>
                  </a:lnTo>
                  <a:lnTo>
                    <a:pt x="282" y="607"/>
                  </a:lnTo>
                  <a:lnTo>
                    <a:pt x="282" y="607"/>
                  </a:lnTo>
                  <a:lnTo>
                    <a:pt x="279" y="610"/>
                  </a:lnTo>
                  <a:lnTo>
                    <a:pt x="279" y="612"/>
                  </a:lnTo>
                  <a:lnTo>
                    <a:pt x="279" y="612"/>
                  </a:lnTo>
                  <a:lnTo>
                    <a:pt x="277" y="615"/>
                  </a:lnTo>
                  <a:lnTo>
                    <a:pt x="277" y="615"/>
                  </a:lnTo>
                  <a:lnTo>
                    <a:pt x="272" y="619"/>
                  </a:lnTo>
                  <a:lnTo>
                    <a:pt x="272" y="622"/>
                  </a:lnTo>
                  <a:lnTo>
                    <a:pt x="270" y="622"/>
                  </a:lnTo>
                  <a:lnTo>
                    <a:pt x="268" y="624"/>
                  </a:lnTo>
                  <a:lnTo>
                    <a:pt x="265" y="624"/>
                  </a:lnTo>
                  <a:lnTo>
                    <a:pt x="265" y="626"/>
                  </a:lnTo>
                  <a:lnTo>
                    <a:pt x="265" y="629"/>
                  </a:lnTo>
                  <a:lnTo>
                    <a:pt x="268" y="638"/>
                  </a:lnTo>
                  <a:lnTo>
                    <a:pt x="268" y="641"/>
                  </a:lnTo>
                  <a:lnTo>
                    <a:pt x="268" y="641"/>
                  </a:lnTo>
                  <a:lnTo>
                    <a:pt x="268" y="645"/>
                  </a:lnTo>
                  <a:lnTo>
                    <a:pt x="268" y="648"/>
                  </a:lnTo>
                  <a:lnTo>
                    <a:pt x="270" y="650"/>
                  </a:lnTo>
                  <a:lnTo>
                    <a:pt x="270" y="650"/>
                  </a:lnTo>
                  <a:lnTo>
                    <a:pt x="270" y="652"/>
                  </a:lnTo>
                  <a:lnTo>
                    <a:pt x="268" y="652"/>
                  </a:lnTo>
                  <a:lnTo>
                    <a:pt x="268" y="655"/>
                  </a:lnTo>
                  <a:lnTo>
                    <a:pt x="268" y="655"/>
                  </a:lnTo>
                  <a:lnTo>
                    <a:pt x="265" y="655"/>
                  </a:lnTo>
                  <a:lnTo>
                    <a:pt x="265" y="655"/>
                  </a:lnTo>
                  <a:lnTo>
                    <a:pt x="265" y="655"/>
                  </a:lnTo>
                  <a:lnTo>
                    <a:pt x="265" y="655"/>
                  </a:lnTo>
                  <a:lnTo>
                    <a:pt x="270" y="660"/>
                  </a:lnTo>
                  <a:lnTo>
                    <a:pt x="270" y="662"/>
                  </a:lnTo>
                  <a:lnTo>
                    <a:pt x="270" y="662"/>
                  </a:lnTo>
                  <a:lnTo>
                    <a:pt x="272" y="664"/>
                  </a:lnTo>
                  <a:lnTo>
                    <a:pt x="272" y="667"/>
                  </a:lnTo>
                  <a:lnTo>
                    <a:pt x="272" y="667"/>
                  </a:lnTo>
                  <a:lnTo>
                    <a:pt x="270" y="667"/>
                  </a:lnTo>
                  <a:lnTo>
                    <a:pt x="270" y="667"/>
                  </a:lnTo>
                  <a:lnTo>
                    <a:pt x="268" y="667"/>
                  </a:lnTo>
                  <a:lnTo>
                    <a:pt x="265" y="667"/>
                  </a:lnTo>
                  <a:lnTo>
                    <a:pt x="263" y="667"/>
                  </a:lnTo>
                  <a:lnTo>
                    <a:pt x="261" y="667"/>
                  </a:lnTo>
                  <a:lnTo>
                    <a:pt x="258" y="667"/>
                  </a:lnTo>
                  <a:lnTo>
                    <a:pt x="256" y="667"/>
                  </a:lnTo>
                  <a:lnTo>
                    <a:pt x="256" y="669"/>
                  </a:lnTo>
                  <a:lnTo>
                    <a:pt x="253" y="669"/>
                  </a:lnTo>
                  <a:lnTo>
                    <a:pt x="253" y="671"/>
                  </a:lnTo>
                  <a:lnTo>
                    <a:pt x="253" y="671"/>
                  </a:lnTo>
                  <a:lnTo>
                    <a:pt x="253" y="674"/>
                  </a:lnTo>
                  <a:lnTo>
                    <a:pt x="253" y="676"/>
                  </a:lnTo>
                  <a:lnTo>
                    <a:pt x="253" y="678"/>
                  </a:lnTo>
                  <a:lnTo>
                    <a:pt x="253" y="678"/>
                  </a:lnTo>
                  <a:lnTo>
                    <a:pt x="251" y="681"/>
                  </a:lnTo>
                  <a:lnTo>
                    <a:pt x="251" y="681"/>
                  </a:lnTo>
                  <a:lnTo>
                    <a:pt x="251" y="683"/>
                  </a:lnTo>
                  <a:lnTo>
                    <a:pt x="251" y="683"/>
                  </a:lnTo>
                  <a:lnTo>
                    <a:pt x="251" y="683"/>
                  </a:lnTo>
                  <a:lnTo>
                    <a:pt x="253" y="683"/>
                  </a:lnTo>
                  <a:lnTo>
                    <a:pt x="253" y="688"/>
                  </a:lnTo>
                  <a:lnTo>
                    <a:pt x="256" y="688"/>
                  </a:lnTo>
                  <a:lnTo>
                    <a:pt x="256" y="688"/>
                  </a:lnTo>
                  <a:lnTo>
                    <a:pt x="256" y="688"/>
                  </a:lnTo>
                  <a:lnTo>
                    <a:pt x="256" y="690"/>
                  </a:lnTo>
                  <a:lnTo>
                    <a:pt x="256" y="695"/>
                  </a:lnTo>
                  <a:lnTo>
                    <a:pt x="256" y="697"/>
                  </a:lnTo>
                  <a:lnTo>
                    <a:pt x="256" y="704"/>
                  </a:lnTo>
                  <a:lnTo>
                    <a:pt x="258" y="704"/>
                  </a:lnTo>
                  <a:lnTo>
                    <a:pt x="256" y="704"/>
                  </a:lnTo>
                  <a:lnTo>
                    <a:pt x="256" y="704"/>
                  </a:lnTo>
                  <a:lnTo>
                    <a:pt x="256" y="704"/>
                  </a:lnTo>
                  <a:lnTo>
                    <a:pt x="253" y="704"/>
                  </a:lnTo>
                  <a:lnTo>
                    <a:pt x="251" y="704"/>
                  </a:lnTo>
                  <a:lnTo>
                    <a:pt x="246" y="707"/>
                  </a:lnTo>
                  <a:lnTo>
                    <a:pt x="244" y="707"/>
                  </a:lnTo>
                  <a:lnTo>
                    <a:pt x="244" y="707"/>
                  </a:lnTo>
                  <a:lnTo>
                    <a:pt x="242" y="707"/>
                  </a:lnTo>
                  <a:lnTo>
                    <a:pt x="239" y="702"/>
                  </a:lnTo>
                  <a:lnTo>
                    <a:pt x="239" y="702"/>
                  </a:lnTo>
                  <a:lnTo>
                    <a:pt x="232" y="697"/>
                  </a:lnTo>
                  <a:lnTo>
                    <a:pt x="232" y="697"/>
                  </a:lnTo>
                  <a:lnTo>
                    <a:pt x="227" y="693"/>
                  </a:lnTo>
                  <a:lnTo>
                    <a:pt x="227" y="690"/>
                  </a:lnTo>
                  <a:lnTo>
                    <a:pt x="227" y="690"/>
                  </a:lnTo>
                  <a:lnTo>
                    <a:pt x="227" y="688"/>
                  </a:lnTo>
                  <a:lnTo>
                    <a:pt x="225" y="688"/>
                  </a:lnTo>
                  <a:lnTo>
                    <a:pt x="225" y="688"/>
                  </a:lnTo>
                  <a:lnTo>
                    <a:pt x="220" y="686"/>
                  </a:lnTo>
                  <a:lnTo>
                    <a:pt x="220" y="686"/>
                  </a:lnTo>
                  <a:lnTo>
                    <a:pt x="220" y="683"/>
                  </a:lnTo>
                  <a:lnTo>
                    <a:pt x="218" y="683"/>
                  </a:lnTo>
                  <a:lnTo>
                    <a:pt x="216" y="676"/>
                  </a:lnTo>
                  <a:lnTo>
                    <a:pt x="216" y="676"/>
                  </a:lnTo>
                  <a:lnTo>
                    <a:pt x="213" y="676"/>
                  </a:lnTo>
                  <a:lnTo>
                    <a:pt x="213" y="676"/>
                  </a:lnTo>
                  <a:lnTo>
                    <a:pt x="211" y="674"/>
                  </a:lnTo>
                  <a:lnTo>
                    <a:pt x="211" y="674"/>
                  </a:lnTo>
                  <a:lnTo>
                    <a:pt x="208" y="674"/>
                  </a:lnTo>
                  <a:lnTo>
                    <a:pt x="201" y="676"/>
                  </a:lnTo>
                  <a:lnTo>
                    <a:pt x="201" y="676"/>
                  </a:lnTo>
                  <a:lnTo>
                    <a:pt x="201" y="678"/>
                  </a:lnTo>
                  <a:lnTo>
                    <a:pt x="201" y="678"/>
                  </a:lnTo>
                  <a:lnTo>
                    <a:pt x="199" y="678"/>
                  </a:lnTo>
                  <a:lnTo>
                    <a:pt x="199" y="678"/>
                  </a:lnTo>
                  <a:lnTo>
                    <a:pt x="197" y="676"/>
                  </a:lnTo>
                  <a:lnTo>
                    <a:pt x="197" y="676"/>
                  </a:lnTo>
                  <a:lnTo>
                    <a:pt x="194" y="676"/>
                  </a:lnTo>
                  <a:lnTo>
                    <a:pt x="194" y="676"/>
                  </a:lnTo>
                  <a:lnTo>
                    <a:pt x="194" y="676"/>
                  </a:lnTo>
                  <a:lnTo>
                    <a:pt x="192" y="676"/>
                  </a:lnTo>
                  <a:lnTo>
                    <a:pt x="192" y="676"/>
                  </a:lnTo>
                  <a:lnTo>
                    <a:pt x="190" y="676"/>
                  </a:lnTo>
                  <a:lnTo>
                    <a:pt x="190" y="678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6"/>
                  </a:lnTo>
                  <a:lnTo>
                    <a:pt x="178" y="686"/>
                  </a:lnTo>
                  <a:lnTo>
                    <a:pt x="175" y="686"/>
                  </a:lnTo>
                  <a:lnTo>
                    <a:pt x="173" y="686"/>
                  </a:lnTo>
                  <a:lnTo>
                    <a:pt x="171" y="686"/>
                  </a:lnTo>
                  <a:lnTo>
                    <a:pt x="171" y="686"/>
                  </a:lnTo>
                  <a:lnTo>
                    <a:pt x="166" y="683"/>
                  </a:lnTo>
                  <a:lnTo>
                    <a:pt x="166" y="681"/>
                  </a:lnTo>
                  <a:lnTo>
                    <a:pt x="166" y="681"/>
                  </a:lnTo>
                  <a:lnTo>
                    <a:pt x="166" y="681"/>
                  </a:lnTo>
                  <a:lnTo>
                    <a:pt x="164" y="683"/>
                  </a:lnTo>
                  <a:lnTo>
                    <a:pt x="164" y="683"/>
                  </a:lnTo>
                  <a:lnTo>
                    <a:pt x="164" y="683"/>
                  </a:lnTo>
                  <a:lnTo>
                    <a:pt x="164" y="683"/>
                  </a:lnTo>
                  <a:lnTo>
                    <a:pt x="161" y="683"/>
                  </a:lnTo>
                  <a:lnTo>
                    <a:pt x="161" y="683"/>
                  </a:lnTo>
                  <a:lnTo>
                    <a:pt x="152" y="686"/>
                  </a:lnTo>
                  <a:lnTo>
                    <a:pt x="152" y="686"/>
                  </a:lnTo>
                  <a:lnTo>
                    <a:pt x="152" y="686"/>
                  </a:lnTo>
                  <a:lnTo>
                    <a:pt x="149" y="686"/>
                  </a:lnTo>
                  <a:lnTo>
                    <a:pt x="149" y="688"/>
                  </a:lnTo>
                  <a:lnTo>
                    <a:pt x="145" y="693"/>
                  </a:lnTo>
                  <a:lnTo>
                    <a:pt x="145" y="695"/>
                  </a:lnTo>
                  <a:lnTo>
                    <a:pt x="145" y="695"/>
                  </a:lnTo>
                  <a:lnTo>
                    <a:pt x="142" y="695"/>
                  </a:lnTo>
                  <a:lnTo>
                    <a:pt x="142" y="695"/>
                  </a:lnTo>
                  <a:lnTo>
                    <a:pt x="142" y="695"/>
                  </a:lnTo>
                  <a:lnTo>
                    <a:pt x="140" y="695"/>
                  </a:lnTo>
                  <a:lnTo>
                    <a:pt x="140" y="695"/>
                  </a:lnTo>
                  <a:lnTo>
                    <a:pt x="140" y="693"/>
                  </a:lnTo>
                  <a:lnTo>
                    <a:pt x="138" y="693"/>
                  </a:lnTo>
                  <a:lnTo>
                    <a:pt x="138" y="693"/>
                  </a:lnTo>
                  <a:lnTo>
                    <a:pt x="138" y="690"/>
                  </a:lnTo>
                  <a:lnTo>
                    <a:pt x="138" y="690"/>
                  </a:lnTo>
                  <a:lnTo>
                    <a:pt x="138" y="690"/>
                  </a:lnTo>
                  <a:lnTo>
                    <a:pt x="135" y="690"/>
                  </a:lnTo>
                  <a:lnTo>
                    <a:pt x="133" y="690"/>
                  </a:lnTo>
                  <a:lnTo>
                    <a:pt x="130" y="688"/>
                  </a:lnTo>
                  <a:lnTo>
                    <a:pt x="130" y="688"/>
                  </a:lnTo>
                  <a:lnTo>
                    <a:pt x="128" y="688"/>
                  </a:lnTo>
                  <a:lnTo>
                    <a:pt x="126" y="690"/>
                  </a:lnTo>
                  <a:lnTo>
                    <a:pt x="126" y="690"/>
                  </a:lnTo>
                  <a:lnTo>
                    <a:pt x="126" y="693"/>
                  </a:lnTo>
                  <a:lnTo>
                    <a:pt x="123" y="695"/>
                  </a:lnTo>
                  <a:lnTo>
                    <a:pt x="123" y="697"/>
                  </a:lnTo>
                  <a:lnTo>
                    <a:pt x="123" y="697"/>
                  </a:lnTo>
                  <a:lnTo>
                    <a:pt x="123" y="697"/>
                  </a:lnTo>
                  <a:lnTo>
                    <a:pt x="123" y="697"/>
                  </a:lnTo>
                  <a:lnTo>
                    <a:pt x="123" y="700"/>
                  </a:lnTo>
                  <a:lnTo>
                    <a:pt x="121" y="700"/>
                  </a:lnTo>
                  <a:lnTo>
                    <a:pt x="121" y="700"/>
                  </a:lnTo>
                  <a:lnTo>
                    <a:pt x="119" y="697"/>
                  </a:lnTo>
                  <a:lnTo>
                    <a:pt x="119" y="697"/>
                  </a:lnTo>
                  <a:lnTo>
                    <a:pt x="116" y="697"/>
                  </a:lnTo>
                  <a:lnTo>
                    <a:pt x="116" y="697"/>
                  </a:lnTo>
                  <a:lnTo>
                    <a:pt x="116" y="695"/>
                  </a:lnTo>
                  <a:lnTo>
                    <a:pt x="116" y="695"/>
                  </a:lnTo>
                  <a:lnTo>
                    <a:pt x="116" y="695"/>
                  </a:lnTo>
                  <a:lnTo>
                    <a:pt x="114" y="695"/>
                  </a:lnTo>
                  <a:lnTo>
                    <a:pt x="114" y="695"/>
                  </a:lnTo>
                  <a:lnTo>
                    <a:pt x="112" y="695"/>
                  </a:lnTo>
                  <a:lnTo>
                    <a:pt x="107" y="697"/>
                  </a:lnTo>
                  <a:lnTo>
                    <a:pt x="104" y="697"/>
                  </a:lnTo>
                  <a:lnTo>
                    <a:pt x="104" y="697"/>
                  </a:lnTo>
                  <a:lnTo>
                    <a:pt x="102" y="697"/>
                  </a:lnTo>
                  <a:lnTo>
                    <a:pt x="100" y="697"/>
                  </a:lnTo>
                  <a:lnTo>
                    <a:pt x="97" y="697"/>
                  </a:lnTo>
                  <a:lnTo>
                    <a:pt x="95" y="697"/>
                  </a:lnTo>
                  <a:lnTo>
                    <a:pt x="95" y="697"/>
                  </a:lnTo>
                  <a:lnTo>
                    <a:pt x="93" y="697"/>
                  </a:lnTo>
                  <a:lnTo>
                    <a:pt x="93" y="700"/>
                  </a:lnTo>
                  <a:lnTo>
                    <a:pt x="90" y="702"/>
                  </a:lnTo>
                  <a:lnTo>
                    <a:pt x="90" y="702"/>
                  </a:lnTo>
                  <a:lnTo>
                    <a:pt x="88" y="702"/>
                  </a:lnTo>
                  <a:lnTo>
                    <a:pt x="88" y="702"/>
                  </a:lnTo>
                  <a:lnTo>
                    <a:pt x="88" y="702"/>
                  </a:lnTo>
                  <a:lnTo>
                    <a:pt x="88" y="702"/>
                  </a:lnTo>
                  <a:lnTo>
                    <a:pt x="86" y="702"/>
                  </a:lnTo>
                  <a:lnTo>
                    <a:pt x="86" y="702"/>
                  </a:lnTo>
                  <a:lnTo>
                    <a:pt x="83" y="702"/>
                  </a:lnTo>
                  <a:lnTo>
                    <a:pt x="83" y="702"/>
                  </a:lnTo>
                  <a:lnTo>
                    <a:pt x="83" y="700"/>
                  </a:lnTo>
                  <a:lnTo>
                    <a:pt x="81" y="695"/>
                  </a:lnTo>
                  <a:lnTo>
                    <a:pt x="81" y="695"/>
                  </a:lnTo>
                  <a:lnTo>
                    <a:pt x="78" y="693"/>
                  </a:lnTo>
                  <a:lnTo>
                    <a:pt x="74" y="690"/>
                  </a:lnTo>
                  <a:lnTo>
                    <a:pt x="71" y="690"/>
                  </a:lnTo>
                  <a:lnTo>
                    <a:pt x="71" y="690"/>
                  </a:lnTo>
                  <a:lnTo>
                    <a:pt x="69" y="688"/>
                  </a:lnTo>
                  <a:lnTo>
                    <a:pt x="69" y="686"/>
                  </a:lnTo>
                  <a:lnTo>
                    <a:pt x="67" y="686"/>
                  </a:lnTo>
                  <a:lnTo>
                    <a:pt x="67" y="683"/>
                  </a:lnTo>
                  <a:lnTo>
                    <a:pt x="67" y="683"/>
                  </a:lnTo>
                  <a:lnTo>
                    <a:pt x="67" y="683"/>
                  </a:lnTo>
                  <a:lnTo>
                    <a:pt x="62" y="683"/>
                  </a:lnTo>
                  <a:lnTo>
                    <a:pt x="57" y="681"/>
                  </a:lnTo>
                  <a:lnTo>
                    <a:pt x="57" y="681"/>
                  </a:lnTo>
                  <a:lnTo>
                    <a:pt x="57" y="678"/>
                  </a:lnTo>
                  <a:lnTo>
                    <a:pt x="57" y="678"/>
                  </a:lnTo>
                  <a:lnTo>
                    <a:pt x="57" y="678"/>
                  </a:lnTo>
                  <a:lnTo>
                    <a:pt x="57" y="678"/>
                  </a:lnTo>
                  <a:lnTo>
                    <a:pt x="60" y="676"/>
                  </a:lnTo>
                  <a:lnTo>
                    <a:pt x="60" y="676"/>
                  </a:lnTo>
                  <a:lnTo>
                    <a:pt x="69" y="671"/>
                  </a:lnTo>
                  <a:lnTo>
                    <a:pt x="71" y="671"/>
                  </a:lnTo>
                  <a:lnTo>
                    <a:pt x="74" y="669"/>
                  </a:lnTo>
                  <a:lnTo>
                    <a:pt x="76" y="667"/>
                  </a:lnTo>
                  <a:lnTo>
                    <a:pt x="76" y="667"/>
                  </a:lnTo>
                  <a:lnTo>
                    <a:pt x="76" y="664"/>
                  </a:lnTo>
                  <a:lnTo>
                    <a:pt x="78" y="660"/>
                  </a:lnTo>
                  <a:lnTo>
                    <a:pt x="78" y="660"/>
                  </a:lnTo>
                  <a:lnTo>
                    <a:pt x="81" y="657"/>
                  </a:lnTo>
                  <a:lnTo>
                    <a:pt x="83" y="657"/>
                  </a:lnTo>
                  <a:lnTo>
                    <a:pt x="83" y="655"/>
                  </a:lnTo>
                  <a:lnTo>
                    <a:pt x="83" y="655"/>
                  </a:lnTo>
                  <a:lnTo>
                    <a:pt x="86" y="652"/>
                  </a:lnTo>
                  <a:lnTo>
                    <a:pt x="86" y="648"/>
                  </a:lnTo>
                  <a:lnTo>
                    <a:pt x="86" y="645"/>
                  </a:lnTo>
                  <a:lnTo>
                    <a:pt x="86" y="645"/>
                  </a:lnTo>
                  <a:lnTo>
                    <a:pt x="88" y="643"/>
                  </a:lnTo>
                  <a:lnTo>
                    <a:pt x="88" y="643"/>
                  </a:lnTo>
                  <a:lnTo>
                    <a:pt x="88" y="641"/>
                  </a:lnTo>
                  <a:lnTo>
                    <a:pt x="88" y="641"/>
                  </a:lnTo>
                  <a:lnTo>
                    <a:pt x="90" y="641"/>
                  </a:lnTo>
                  <a:lnTo>
                    <a:pt x="90" y="641"/>
                  </a:lnTo>
                  <a:lnTo>
                    <a:pt x="93" y="641"/>
                  </a:lnTo>
                  <a:lnTo>
                    <a:pt x="93" y="641"/>
                  </a:lnTo>
                  <a:lnTo>
                    <a:pt x="93" y="641"/>
                  </a:lnTo>
                  <a:lnTo>
                    <a:pt x="95" y="641"/>
                  </a:lnTo>
                  <a:lnTo>
                    <a:pt x="95" y="638"/>
                  </a:lnTo>
                  <a:lnTo>
                    <a:pt x="102" y="636"/>
                  </a:lnTo>
                  <a:lnTo>
                    <a:pt x="104" y="633"/>
                  </a:lnTo>
                  <a:lnTo>
                    <a:pt x="107" y="633"/>
                  </a:lnTo>
                  <a:lnTo>
                    <a:pt x="107" y="633"/>
                  </a:lnTo>
                  <a:lnTo>
                    <a:pt x="109" y="631"/>
                  </a:lnTo>
                  <a:lnTo>
                    <a:pt x="114" y="631"/>
                  </a:lnTo>
                  <a:lnTo>
                    <a:pt x="116" y="631"/>
                  </a:lnTo>
                  <a:lnTo>
                    <a:pt x="116" y="631"/>
                  </a:lnTo>
                  <a:lnTo>
                    <a:pt x="121" y="629"/>
                  </a:lnTo>
                  <a:lnTo>
                    <a:pt x="121" y="629"/>
                  </a:lnTo>
                  <a:lnTo>
                    <a:pt x="121" y="629"/>
                  </a:lnTo>
                  <a:lnTo>
                    <a:pt x="123" y="629"/>
                  </a:lnTo>
                  <a:lnTo>
                    <a:pt x="126" y="629"/>
                  </a:lnTo>
                  <a:lnTo>
                    <a:pt x="126" y="626"/>
                  </a:lnTo>
                  <a:lnTo>
                    <a:pt x="126" y="626"/>
                  </a:lnTo>
                  <a:lnTo>
                    <a:pt x="128" y="626"/>
                  </a:lnTo>
                  <a:lnTo>
                    <a:pt x="128" y="626"/>
                  </a:lnTo>
                  <a:lnTo>
                    <a:pt x="128" y="626"/>
                  </a:lnTo>
                  <a:lnTo>
                    <a:pt x="128" y="624"/>
                  </a:lnTo>
                  <a:lnTo>
                    <a:pt x="128" y="624"/>
                  </a:lnTo>
                  <a:lnTo>
                    <a:pt x="123" y="622"/>
                  </a:lnTo>
                  <a:lnTo>
                    <a:pt x="123" y="622"/>
                  </a:lnTo>
                  <a:lnTo>
                    <a:pt x="123" y="622"/>
                  </a:lnTo>
                  <a:lnTo>
                    <a:pt x="123" y="622"/>
                  </a:lnTo>
                  <a:lnTo>
                    <a:pt x="123" y="622"/>
                  </a:lnTo>
                  <a:lnTo>
                    <a:pt x="123" y="619"/>
                  </a:lnTo>
                  <a:lnTo>
                    <a:pt x="128" y="610"/>
                  </a:lnTo>
                  <a:lnTo>
                    <a:pt x="128" y="610"/>
                  </a:lnTo>
                  <a:lnTo>
                    <a:pt x="128" y="607"/>
                  </a:lnTo>
                  <a:lnTo>
                    <a:pt x="128" y="607"/>
                  </a:lnTo>
                  <a:lnTo>
                    <a:pt x="126" y="605"/>
                  </a:lnTo>
                  <a:lnTo>
                    <a:pt x="126" y="605"/>
                  </a:lnTo>
                  <a:lnTo>
                    <a:pt x="126" y="605"/>
                  </a:lnTo>
                  <a:lnTo>
                    <a:pt x="126" y="605"/>
                  </a:lnTo>
                  <a:lnTo>
                    <a:pt x="126" y="603"/>
                  </a:lnTo>
                  <a:lnTo>
                    <a:pt x="123" y="603"/>
                  </a:lnTo>
                  <a:lnTo>
                    <a:pt x="123" y="603"/>
                  </a:lnTo>
                  <a:lnTo>
                    <a:pt x="116" y="600"/>
                  </a:lnTo>
                  <a:lnTo>
                    <a:pt x="116" y="598"/>
                  </a:lnTo>
                  <a:lnTo>
                    <a:pt x="114" y="598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112" y="596"/>
                  </a:lnTo>
                  <a:lnTo>
                    <a:pt x="112" y="593"/>
                  </a:lnTo>
                  <a:lnTo>
                    <a:pt x="109" y="591"/>
                  </a:lnTo>
                  <a:lnTo>
                    <a:pt x="109" y="589"/>
                  </a:lnTo>
                  <a:lnTo>
                    <a:pt x="109" y="589"/>
                  </a:lnTo>
                  <a:lnTo>
                    <a:pt x="109" y="589"/>
                  </a:lnTo>
                  <a:lnTo>
                    <a:pt x="109" y="589"/>
                  </a:lnTo>
                  <a:lnTo>
                    <a:pt x="107" y="586"/>
                  </a:lnTo>
                  <a:lnTo>
                    <a:pt x="107" y="586"/>
                  </a:lnTo>
                  <a:lnTo>
                    <a:pt x="104" y="586"/>
                  </a:lnTo>
                  <a:lnTo>
                    <a:pt x="104" y="586"/>
                  </a:lnTo>
                  <a:lnTo>
                    <a:pt x="104" y="589"/>
                  </a:lnTo>
                  <a:lnTo>
                    <a:pt x="104" y="589"/>
                  </a:lnTo>
                  <a:lnTo>
                    <a:pt x="102" y="591"/>
                  </a:lnTo>
                  <a:lnTo>
                    <a:pt x="102" y="591"/>
                  </a:lnTo>
                  <a:lnTo>
                    <a:pt x="102" y="591"/>
                  </a:lnTo>
                  <a:lnTo>
                    <a:pt x="100" y="591"/>
                  </a:lnTo>
                  <a:lnTo>
                    <a:pt x="100" y="591"/>
                  </a:lnTo>
                  <a:lnTo>
                    <a:pt x="100" y="591"/>
                  </a:lnTo>
                  <a:lnTo>
                    <a:pt x="100" y="591"/>
                  </a:lnTo>
                  <a:lnTo>
                    <a:pt x="97" y="591"/>
                  </a:lnTo>
                  <a:lnTo>
                    <a:pt x="95" y="591"/>
                  </a:lnTo>
                  <a:lnTo>
                    <a:pt x="95" y="589"/>
                  </a:lnTo>
                  <a:lnTo>
                    <a:pt x="95" y="589"/>
                  </a:lnTo>
                  <a:lnTo>
                    <a:pt x="93" y="589"/>
                  </a:lnTo>
                  <a:lnTo>
                    <a:pt x="93" y="591"/>
                  </a:lnTo>
                  <a:lnTo>
                    <a:pt x="93" y="591"/>
                  </a:lnTo>
                  <a:lnTo>
                    <a:pt x="90" y="591"/>
                  </a:lnTo>
                  <a:lnTo>
                    <a:pt x="90" y="593"/>
                  </a:lnTo>
                  <a:lnTo>
                    <a:pt x="88" y="596"/>
                  </a:lnTo>
                  <a:lnTo>
                    <a:pt x="86" y="596"/>
                  </a:lnTo>
                  <a:lnTo>
                    <a:pt x="86" y="598"/>
                  </a:lnTo>
                  <a:lnTo>
                    <a:pt x="83" y="598"/>
                  </a:lnTo>
                  <a:lnTo>
                    <a:pt x="81" y="598"/>
                  </a:lnTo>
                  <a:lnTo>
                    <a:pt x="78" y="598"/>
                  </a:lnTo>
                  <a:lnTo>
                    <a:pt x="78" y="598"/>
                  </a:lnTo>
                  <a:lnTo>
                    <a:pt x="76" y="600"/>
                  </a:lnTo>
                  <a:lnTo>
                    <a:pt x="76" y="600"/>
                  </a:lnTo>
                  <a:lnTo>
                    <a:pt x="76" y="600"/>
                  </a:lnTo>
                  <a:lnTo>
                    <a:pt x="74" y="600"/>
                  </a:lnTo>
                  <a:lnTo>
                    <a:pt x="74" y="600"/>
                  </a:lnTo>
                  <a:lnTo>
                    <a:pt x="69" y="600"/>
                  </a:lnTo>
                  <a:lnTo>
                    <a:pt x="64" y="600"/>
                  </a:lnTo>
                  <a:lnTo>
                    <a:pt x="62" y="598"/>
                  </a:lnTo>
                  <a:lnTo>
                    <a:pt x="60" y="598"/>
                  </a:lnTo>
                  <a:lnTo>
                    <a:pt x="60" y="598"/>
                  </a:lnTo>
                  <a:lnTo>
                    <a:pt x="57" y="598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5" y="598"/>
                  </a:lnTo>
                  <a:lnTo>
                    <a:pt x="52" y="598"/>
                  </a:lnTo>
                  <a:lnTo>
                    <a:pt x="48" y="600"/>
                  </a:lnTo>
                  <a:lnTo>
                    <a:pt x="45" y="600"/>
                  </a:lnTo>
                  <a:lnTo>
                    <a:pt x="43" y="603"/>
                  </a:lnTo>
                  <a:lnTo>
                    <a:pt x="43" y="603"/>
                  </a:lnTo>
                  <a:lnTo>
                    <a:pt x="43" y="603"/>
                  </a:lnTo>
                  <a:lnTo>
                    <a:pt x="41" y="600"/>
                  </a:lnTo>
                  <a:lnTo>
                    <a:pt x="41" y="600"/>
                  </a:lnTo>
                  <a:lnTo>
                    <a:pt x="41" y="600"/>
                  </a:lnTo>
                  <a:lnTo>
                    <a:pt x="41" y="600"/>
                  </a:lnTo>
                  <a:lnTo>
                    <a:pt x="41" y="598"/>
                  </a:lnTo>
                  <a:lnTo>
                    <a:pt x="41" y="598"/>
                  </a:lnTo>
                  <a:lnTo>
                    <a:pt x="41" y="596"/>
                  </a:lnTo>
                  <a:lnTo>
                    <a:pt x="43" y="593"/>
                  </a:lnTo>
                  <a:lnTo>
                    <a:pt x="43" y="593"/>
                  </a:lnTo>
                  <a:lnTo>
                    <a:pt x="43" y="591"/>
                  </a:lnTo>
                  <a:lnTo>
                    <a:pt x="43" y="589"/>
                  </a:lnTo>
                  <a:lnTo>
                    <a:pt x="43" y="586"/>
                  </a:lnTo>
                  <a:lnTo>
                    <a:pt x="43" y="586"/>
                  </a:lnTo>
                  <a:lnTo>
                    <a:pt x="41" y="584"/>
                  </a:lnTo>
                  <a:lnTo>
                    <a:pt x="43" y="581"/>
                  </a:lnTo>
                  <a:lnTo>
                    <a:pt x="43" y="581"/>
                  </a:lnTo>
                  <a:lnTo>
                    <a:pt x="43" y="581"/>
                  </a:lnTo>
                  <a:lnTo>
                    <a:pt x="43" y="579"/>
                  </a:lnTo>
                  <a:lnTo>
                    <a:pt x="41" y="579"/>
                  </a:lnTo>
                  <a:lnTo>
                    <a:pt x="41" y="581"/>
                  </a:lnTo>
                  <a:lnTo>
                    <a:pt x="41" y="581"/>
                  </a:lnTo>
                  <a:lnTo>
                    <a:pt x="38" y="581"/>
                  </a:lnTo>
                  <a:lnTo>
                    <a:pt x="38" y="581"/>
                  </a:lnTo>
                  <a:lnTo>
                    <a:pt x="38" y="581"/>
                  </a:lnTo>
                  <a:lnTo>
                    <a:pt x="34" y="579"/>
                  </a:lnTo>
                  <a:lnTo>
                    <a:pt x="34" y="577"/>
                  </a:lnTo>
                  <a:lnTo>
                    <a:pt x="31" y="577"/>
                  </a:lnTo>
                  <a:lnTo>
                    <a:pt x="34" y="572"/>
                  </a:lnTo>
                  <a:lnTo>
                    <a:pt x="34" y="570"/>
                  </a:lnTo>
                  <a:lnTo>
                    <a:pt x="36" y="567"/>
                  </a:lnTo>
                  <a:lnTo>
                    <a:pt x="38" y="563"/>
                  </a:lnTo>
                  <a:lnTo>
                    <a:pt x="38" y="563"/>
                  </a:lnTo>
                  <a:lnTo>
                    <a:pt x="38" y="560"/>
                  </a:lnTo>
                  <a:lnTo>
                    <a:pt x="38" y="560"/>
                  </a:lnTo>
                  <a:lnTo>
                    <a:pt x="38" y="558"/>
                  </a:lnTo>
                  <a:lnTo>
                    <a:pt x="38" y="558"/>
                  </a:lnTo>
                  <a:lnTo>
                    <a:pt x="36" y="555"/>
                  </a:lnTo>
                  <a:lnTo>
                    <a:pt x="34" y="553"/>
                  </a:lnTo>
                  <a:lnTo>
                    <a:pt x="31" y="551"/>
                  </a:lnTo>
                  <a:lnTo>
                    <a:pt x="31" y="548"/>
                  </a:lnTo>
                  <a:lnTo>
                    <a:pt x="31" y="548"/>
                  </a:lnTo>
                  <a:lnTo>
                    <a:pt x="31" y="544"/>
                  </a:lnTo>
                  <a:lnTo>
                    <a:pt x="31" y="541"/>
                  </a:lnTo>
                  <a:lnTo>
                    <a:pt x="31" y="539"/>
                  </a:lnTo>
                  <a:lnTo>
                    <a:pt x="31" y="539"/>
                  </a:lnTo>
                  <a:lnTo>
                    <a:pt x="36" y="534"/>
                  </a:lnTo>
                  <a:lnTo>
                    <a:pt x="38" y="529"/>
                  </a:lnTo>
                  <a:lnTo>
                    <a:pt x="38" y="527"/>
                  </a:lnTo>
                  <a:lnTo>
                    <a:pt x="41" y="525"/>
                  </a:lnTo>
                  <a:lnTo>
                    <a:pt x="43" y="522"/>
                  </a:lnTo>
                  <a:lnTo>
                    <a:pt x="45" y="520"/>
                  </a:lnTo>
                  <a:lnTo>
                    <a:pt x="45" y="518"/>
                  </a:lnTo>
                  <a:lnTo>
                    <a:pt x="45" y="518"/>
                  </a:lnTo>
                  <a:lnTo>
                    <a:pt x="45" y="515"/>
                  </a:lnTo>
                  <a:lnTo>
                    <a:pt x="45" y="510"/>
                  </a:lnTo>
                  <a:lnTo>
                    <a:pt x="45" y="506"/>
                  </a:lnTo>
                  <a:lnTo>
                    <a:pt x="45" y="503"/>
                  </a:lnTo>
                  <a:lnTo>
                    <a:pt x="48" y="501"/>
                  </a:lnTo>
                  <a:lnTo>
                    <a:pt x="50" y="499"/>
                  </a:lnTo>
                  <a:lnTo>
                    <a:pt x="50" y="499"/>
                  </a:lnTo>
                  <a:lnTo>
                    <a:pt x="50" y="499"/>
                  </a:lnTo>
                  <a:lnTo>
                    <a:pt x="52" y="496"/>
                  </a:lnTo>
                  <a:lnTo>
                    <a:pt x="52" y="496"/>
                  </a:lnTo>
                  <a:lnTo>
                    <a:pt x="55" y="496"/>
                  </a:lnTo>
                  <a:lnTo>
                    <a:pt x="55" y="496"/>
                  </a:lnTo>
                  <a:lnTo>
                    <a:pt x="57" y="496"/>
                  </a:lnTo>
                  <a:lnTo>
                    <a:pt x="57" y="496"/>
                  </a:lnTo>
                  <a:lnTo>
                    <a:pt x="57" y="494"/>
                  </a:lnTo>
                  <a:lnTo>
                    <a:pt x="57" y="494"/>
                  </a:lnTo>
                  <a:lnTo>
                    <a:pt x="60" y="494"/>
                  </a:lnTo>
                  <a:lnTo>
                    <a:pt x="64" y="492"/>
                  </a:lnTo>
                  <a:lnTo>
                    <a:pt x="67" y="492"/>
                  </a:lnTo>
                  <a:lnTo>
                    <a:pt x="69" y="489"/>
                  </a:lnTo>
                  <a:lnTo>
                    <a:pt x="71" y="489"/>
                  </a:lnTo>
                  <a:lnTo>
                    <a:pt x="71" y="487"/>
                  </a:lnTo>
                  <a:lnTo>
                    <a:pt x="71" y="487"/>
                  </a:lnTo>
                  <a:lnTo>
                    <a:pt x="71" y="487"/>
                  </a:lnTo>
                  <a:lnTo>
                    <a:pt x="71" y="484"/>
                  </a:lnTo>
                  <a:lnTo>
                    <a:pt x="71" y="484"/>
                  </a:lnTo>
                  <a:lnTo>
                    <a:pt x="69" y="482"/>
                  </a:lnTo>
                  <a:lnTo>
                    <a:pt x="69" y="482"/>
                  </a:lnTo>
                  <a:lnTo>
                    <a:pt x="67" y="482"/>
                  </a:lnTo>
                  <a:lnTo>
                    <a:pt x="67" y="482"/>
                  </a:lnTo>
                  <a:lnTo>
                    <a:pt x="67" y="480"/>
                  </a:lnTo>
                  <a:lnTo>
                    <a:pt x="64" y="480"/>
                  </a:lnTo>
                  <a:lnTo>
                    <a:pt x="64" y="480"/>
                  </a:lnTo>
                  <a:lnTo>
                    <a:pt x="64" y="480"/>
                  </a:lnTo>
                  <a:lnTo>
                    <a:pt x="62" y="480"/>
                  </a:lnTo>
                  <a:lnTo>
                    <a:pt x="60" y="480"/>
                  </a:lnTo>
                  <a:lnTo>
                    <a:pt x="57" y="482"/>
                  </a:lnTo>
                  <a:lnTo>
                    <a:pt x="52" y="484"/>
                  </a:lnTo>
                  <a:lnTo>
                    <a:pt x="52" y="487"/>
                  </a:lnTo>
                  <a:lnTo>
                    <a:pt x="50" y="487"/>
                  </a:lnTo>
                  <a:lnTo>
                    <a:pt x="50" y="487"/>
                  </a:lnTo>
                  <a:lnTo>
                    <a:pt x="50" y="487"/>
                  </a:lnTo>
                  <a:lnTo>
                    <a:pt x="48" y="484"/>
                  </a:lnTo>
                  <a:lnTo>
                    <a:pt x="48" y="484"/>
                  </a:lnTo>
                  <a:lnTo>
                    <a:pt x="48" y="484"/>
                  </a:lnTo>
                  <a:lnTo>
                    <a:pt x="45" y="484"/>
                  </a:lnTo>
                  <a:lnTo>
                    <a:pt x="45" y="482"/>
                  </a:lnTo>
                  <a:lnTo>
                    <a:pt x="45" y="482"/>
                  </a:lnTo>
                  <a:lnTo>
                    <a:pt x="45" y="484"/>
                  </a:lnTo>
                  <a:lnTo>
                    <a:pt x="43" y="484"/>
                  </a:lnTo>
                  <a:lnTo>
                    <a:pt x="43" y="484"/>
                  </a:lnTo>
                  <a:lnTo>
                    <a:pt x="41" y="484"/>
                  </a:lnTo>
                  <a:lnTo>
                    <a:pt x="41" y="487"/>
                  </a:lnTo>
                  <a:lnTo>
                    <a:pt x="41" y="487"/>
                  </a:lnTo>
                  <a:lnTo>
                    <a:pt x="41" y="487"/>
                  </a:lnTo>
                  <a:lnTo>
                    <a:pt x="38" y="487"/>
                  </a:lnTo>
                  <a:lnTo>
                    <a:pt x="38" y="487"/>
                  </a:lnTo>
                  <a:lnTo>
                    <a:pt x="38" y="487"/>
                  </a:lnTo>
                  <a:lnTo>
                    <a:pt x="36" y="484"/>
                  </a:lnTo>
                  <a:lnTo>
                    <a:pt x="36" y="482"/>
                  </a:lnTo>
                  <a:lnTo>
                    <a:pt x="38" y="480"/>
                  </a:lnTo>
                  <a:lnTo>
                    <a:pt x="45" y="473"/>
                  </a:lnTo>
                  <a:lnTo>
                    <a:pt x="45" y="473"/>
                  </a:lnTo>
                  <a:lnTo>
                    <a:pt x="45" y="470"/>
                  </a:lnTo>
                  <a:lnTo>
                    <a:pt x="45" y="468"/>
                  </a:lnTo>
                  <a:lnTo>
                    <a:pt x="48" y="463"/>
                  </a:lnTo>
                  <a:lnTo>
                    <a:pt x="48" y="463"/>
                  </a:lnTo>
                  <a:lnTo>
                    <a:pt x="48" y="461"/>
                  </a:lnTo>
                  <a:lnTo>
                    <a:pt x="48" y="461"/>
                  </a:lnTo>
                  <a:lnTo>
                    <a:pt x="48" y="458"/>
                  </a:lnTo>
                  <a:lnTo>
                    <a:pt x="48" y="456"/>
                  </a:lnTo>
                  <a:lnTo>
                    <a:pt x="50" y="456"/>
                  </a:lnTo>
                  <a:lnTo>
                    <a:pt x="50" y="456"/>
                  </a:lnTo>
                  <a:lnTo>
                    <a:pt x="52" y="451"/>
                  </a:lnTo>
                  <a:lnTo>
                    <a:pt x="55" y="449"/>
                  </a:lnTo>
                  <a:lnTo>
                    <a:pt x="55" y="449"/>
                  </a:lnTo>
                  <a:lnTo>
                    <a:pt x="57" y="447"/>
                  </a:lnTo>
                  <a:lnTo>
                    <a:pt x="57" y="447"/>
                  </a:lnTo>
                  <a:lnTo>
                    <a:pt x="57" y="447"/>
                  </a:lnTo>
                  <a:lnTo>
                    <a:pt x="55" y="444"/>
                  </a:lnTo>
                  <a:lnTo>
                    <a:pt x="57" y="444"/>
                  </a:lnTo>
                  <a:lnTo>
                    <a:pt x="57" y="442"/>
                  </a:lnTo>
                  <a:lnTo>
                    <a:pt x="57" y="437"/>
                  </a:lnTo>
                  <a:lnTo>
                    <a:pt x="57" y="435"/>
                  </a:lnTo>
                  <a:lnTo>
                    <a:pt x="57" y="435"/>
                  </a:lnTo>
                  <a:lnTo>
                    <a:pt x="57" y="432"/>
                  </a:lnTo>
                  <a:lnTo>
                    <a:pt x="52" y="432"/>
                  </a:lnTo>
                  <a:lnTo>
                    <a:pt x="50" y="432"/>
                  </a:lnTo>
                  <a:lnTo>
                    <a:pt x="50" y="432"/>
                  </a:lnTo>
                  <a:lnTo>
                    <a:pt x="50" y="432"/>
                  </a:lnTo>
                  <a:lnTo>
                    <a:pt x="48" y="432"/>
                  </a:lnTo>
                  <a:lnTo>
                    <a:pt x="48" y="430"/>
                  </a:lnTo>
                  <a:lnTo>
                    <a:pt x="48" y="430"/>
                  </a:lnTo>
                  <a:lnTo>
                    <a:pt x="48" y="430"/>
                  </a:lnTo>
                  <a:lnTo>
                    <a:pt x="45" y="430"/>
                  </a:lnTo>
                  <a:lnTo>
                    <a:pt x="43" y="428"/>
                  </a:lnTo>
                  <a:lnTo>
                    <a:pt x="41" y="428"/>
                  </a:lnTo>
                  <a:lnTo>
                    <a:pt x="36" y="425"/>
                  </a:lnTo>
                  <a:lnTo>
                    <a:pt x="36" y="425"/>
                  </a:lnTo>
                  <a:lnTo>
                    <a:pt x="36" y="425"/>
                  </a:lnTo>
                  <a:lnTo>
                    <a:pt x="34" y="425"/>
                  </a:lnTo>
                  <a:lnTo>
                    <a:pt x="34" y="423"/>
                  </a:lnTo>
                  <a:lnTo>
                    <a:pt x="34" y="423"/>
                  </a:lnTo>
                  <a:lnTo>
                    <a:pt x="31" y="423"/>
                  </a:lnTo>
                  <a:lnTo>
                    <a:pt x="31" y="416"/>
                  </a:lnTo>
                  <a:lnTo>
                    <a:pt x="29" y="402"/>
                  </a:lnTo>
                  <a:lnTo>
                    <a:pt x="29" y="399"/>
                  </a:lnTo>
                  <a:lnTo>
                    <a:pt x="29" y="399"/>
                  </a:lnTo>
                  <a:lnTo>
                    <a:pt x="31" y="397"/>
                  </a:lnTo>
                  <a:lnTo>
                    <a:pt x="34" y="395"/>
                  </a:lnTo>
                  <a:lnTo>
                    <a:pt x="34" y="395"/>
                  </a:lnTo>
                  <a:lnTo>
                    <a:pt x="34" y="395"/>
                  </a:lnTo>
                  <a:lnTo>
                    <a:pt x="34" y="395"/>
                  </a:lnTo>
                  <a:lnTo>
                    <a:pt x="34" y="390"/>
                  </a:lnTo>
                  <a:lnTo>
                    <a:pt x="34" y="387"/>
                  </a:lnTo>
                  <a:lnTo>
                    <a:pt x="36" y="387"/>
                  </a:lnTo>
                  <a:lnTo>
                    <a:pt x="36" y="385"/>
                  </a:lnTo>
                  <a:lnTo>
                    <a:pt x="36" y="385"/>
                  </a:lnTo>
                  <a:lnTo>
                    <a:pt x="38" y="383"/>
                  </a:lnTo>
                  <a:lnTo>
                    <a:pt x="38" y="383"/>
                  </a:lnTo>
                  <a:lnTo>
                    <a:pt x="36" y="383"/>
                  </a:lnTo>
                  <a:lnTo>
                    <a:pt x="36" y="383"/>
                  </a:lnTo>
                  <a:lnTo>
                    <a:pt x="34" y="380"/>
                  </a:lnTo>
                  <a:lnTo>
                    <a:pt x="34" y="380"/>
                  </a:lnTo>
                  <a:lnTo>
                    <a:pt x="34" y="380"/>
                  </a:lnTo>
                  <a:lnTo>
                    <a:pt x="34" y="378"/>
                  </a:lnTo>
                  <a:lnTo>
                    <a:pt x="31" y="376"/>
                  </a:lnTo>
                  <a:lnTo>
                    <a:pt x="31" y="376"/>
                  </a:lnTo>
                  <a:lnTo>
                    <a:pt x="31" y="376"/>
                  </a:lnTo>
                  <a:lnTo>
                    <a:pt x="29" y="373"/>
                  </a:lnTo>
                  <a:lnTo>
                    <a:pt x="29" y="373"/>
                  </a:lnTo>
                  <a:lnTo>
                    <a:pt x="29" y="371"/>
                  </a:lnTo>
                  <a:lnTo>
                    <a:pt x="29" y="371"/>
                  </a:lnTo>
                  <a:lnTo>
                    <a:pt x="26" y="371"/>
                  </a:lnTo>
                  <a:lnTo>
                    <a:pt x="26" y="366"/>
                  </a:lnTo>
                  <a:lnTo>
                    <a:pt x="26" y="366"/>
                  </a:lnTo>
                  <a:lnTo>
                    <a:pt x="26" y="366"/>
                  </a:lnTo>
                  <a:lnTo>
                    <a:pt x="26" y="366"/>
                  </a:lnTo>
                  <a:lnTo>
                    <a:pt x="24" y="366"/>
                  </a:lnTo>
                  <a:lnTo>
                    <a:pt x="24" y="366"/>
                  </a:lnTo>
                  <a:lnTo>
                    <a:pt x="24" y="366"/>
                  </a:lnTo>
                  <a:lnTo>
                    <a:pt x="24" y="366"/>
                  </a:lnTo>
                  <a:lnTo>
                    <a:pt x="22" y="366"/>
                  </a:lnTo>
                  <a:lnTo>
                    <a:pt x="22" y="366"/>
                  </a:lnTo>
                  <a:lnTo>
                    <a:pt x="22" y="366"/>
                  </a:lnTo>
                  <a:lnTo>
                    <a:pt x="22" y="364"/>
                  </a:lnTo>
                  <a:lnTo>
                    <a:pt x="22" y="364"/>
                  </a:lnTo>
                  <a:lnTo>
                    <a:pt x="22" y="359"/>
                  </a:lnTo>
                  <a:lnTo>
                    <a:pt x="22" y="357"/>
                  </a:lnTo>
                  <a:lnTo>
                    <a:pt x="24" y="354"/>
                  </a:lnTo>
                  <a:lnTo>
                    <a:pt x="24" y="352"/>
                  </a:lnTo>
                  <a:lnTo>
                    <a:pt x="29" y="350"/>
                  </a:lnTo>
                  <a:lnTo>
                    <a:pt x="31" y="347"/>
                  </a:lnTo>
                  <a:lnTo>
                    <a:pt x="34" y="343"/>
                  </a:lnTo>
                  <a:lnTo>
                    <a:pt x="34" y="340"/>
                  </a:lnTo>
                  <a:lnTo>
                    <a:pt x="34" y="340"/>
                  </a:lnTo>
                  <a:lnTo>
                    <a:pt x="34" y="338"/>
                  </a:lnTo>
                  <a:lnTo>
                    <a:pt x="34" y="335"/>
                  </a:lnTo>
                  <a:lnTo>
                    <a:pt x="36" y="335"/>
                  </a:lnTo>
                  <a:lnTo>
                    <a:pt x="34" y="333"/>
                  </a:lnTo>
                  <a:lnTo>
                    <a:pt x="31" y="331"/>
                  </a:lnTo>
                  <a:lnTo>
                    <a:pt x="29" y="328"/>
                  </a:lnTo>
                  <a:lnTo>
                    <a:pt x="29" y="328"/>
                  </a:lnTo>
                  <a:lnTo>
                    <a:pt x="26" y="328"/>
                  </a:lnTo>
                  <a:lnTo>
                    <a:pt x="24" y="328"/>
                  </a:lnTo>
                  <a:lnTo>
                    <a:pt x="22" y="328"/>
                  </a:lnTo>
                  <a:lnTo>
                    <a:pt x="22" y="331"/>
                  </a:lnTo>
                  <a:lnTo>
                    <a:pt x="19" y="331"/>
                  </a:lnTo>
                  <a:lnTo>
                    <a:pt x="19" y="331"/>
                  </a:lnTo>
                  <a:lnTo>
                    <a:pt x="17" y="333"/>
                  </a:lnTo>
                  <a:lnTo>
                    <a:pt x="15" y="333"/>
                  </a:lnTo>
                  <a:lnTo>
                    <a:pt x="12" y="333"/>
                  </a:lnTo>
                  <a:lnTo>
                    <a:pt x="12" y="333"/>
                  </a:lnTo>
                  <a:lnTo>
                    <a:pt x="8" y="331"/>
                  </a:lnTo>
                  <a:lnTo>
                    <a:pt x="5" y="328"/>
                  </a:lnTo>
                  <a:lnTo>
                    <a:pt x="5" y="328"/>
                  </a:lnTo>
                  <a:lnTo>
                    <a:pt x="5" y="328"/>
                  </a:lnTo>
                  <a:lnTo>
                    <a:pt x="5" y="326"/>
                  </a:lnTo>
                  <a:lnTo>
                    <a:pt x="5" y="326"/>
                  </a:lnTo>
                  <a:lnTo>
                    <a:pt x="5" y="321"/>
                  </a:lnTo>
                  <a:lnTo>
                    <a:pt x="3" y="314"/>
                  </a:lnTo>
                  <a:lnTo>
                    <a:pt x="3" y="307"/>
                  </a:lnTo>
                  <a:lnTo>
                    <a:pt x="3" y="305"/>
                  </a:lnTo>
                  <a:lnTo>
                    <a:pt x="3" y="305"/>
                  </a:lnTo>
                  <a:lnTo>
                    <a:pt x="3" y="305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3" y="298"/>
                  </a:lnTo>
                  <a:lnTo>
                    <a:pt x="3" y="295"/>
                  </a:lnTo>
                  <a:lnTo>
                    <a:pt x="5" y="293"/>
                  </a:lnTo>
                  <a:lnTo>
                    <a:pt x="8" y="283"/>
                  </a:lnTo>
                  <a:lnTo>
                    <a:pt x="12" y="281"/>
                  </a:lnTo>
                  <a:lnTo>
                    <a:pt x="12" y="279"/>
                  </a:lnTo>
                  <a:lnTo>
                    <a:pt x="17" y="274"/>
                  </a:lnTo>
                  <a:lnTo>
                    <a:pt x="19" y="272"/>
                  </a:lnTo>
                  <a:lnTo>
                    <a:pt x="19" y="269"/>
                  </a:lnTo>
                  <a:lnTo>
                    <a:pt x="22" y="267"/>
                  </a:lnTo>
                  <a:lnTo>
                    <a:pt x="22" y="267"/>
                  </a:lnTo>
                  <a:lnTo>
                    <a:pt x="22" y="264"/>
                  </a:lnTo>
                  <a:lnTo>
                    <a:pt x="22" y="257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24" y="250"/>
                  </a:lnTo>
                  <a:lnTo>
                    <a:pt x="24" y="250"/>
                  </a:lnTo>
                  <a:lnTo>
                    <a:pt x="26" y="250"/>
                  </a:lnTo>
                  <a:lnTo>
                    <a:pt x="26" y="248"/>
                  </a:lnTo>
                  <a:lnTo>
                    <a:pt x="26" y="248"/>
                  </a:lnTo>
                  <a:lnTo>
                    <a:pt x="31" y="248"/>
                  </a:lnTo>
                  <a:lnTo>
                    <a:pt x="31" y="248"/>
                  </a:lnTo>
                  <a:lnTo>
                    <a:pt x="31" y="248"/>
                  </a:lnTo>
                  <a:lnTo>
                    <a:pt x="34" y="248"/>
                  </a:lnTo>
                  <a:lnTo>
                    <a:pt x="36" y="248"/>
                  </a:lnTo>
                  <a:lnTo>
                    <a:pt x="38" y="246"/>
                  </a:lnTo>
                  <a:lnTo>
                    <a:pt x="43" y="246"/>
                  </a:lnTo>
                  <a:lnTo>
                    <a:pt x="48" y="246"/>
                  </a:lnTo>
                  <a:lnTo>
                    <a:pt x="57" y="241"/>
                  </a:lnTo>
                  <a:lnTo>
                    <a:pt x="60" y="238"/>
                  </a:lnTo>
                  <a:lnTo>
                    <a:pt x="60" y="236"/>
                  </a:lnTo>
                  <a:lnTo>
                    <a:pt x="60" y="236"/>
                  </a:lnTo>
                  <a:lnTo>
                    <a:pt x="60" y="231"/>
                  </a:lnTo>
                  <a:lnTo>
                    <a:pt x="60" y="231"/>
                  </a:lnTo>
                  <a:lnTo>
                    <a:pt x="60" y="229"/>
                  </a:lnTo>
                  <a:lnTo>
                    <a:pt x="60" y="227"/>
                  </a:lnTo>
                  <a:lnTo>
                    <a:pt x="62" y="227"/>
                  </a:lnTo>
                  <a:lnTo>
                    <a:pt x="62" y="227"/>
                  </a:lnTo>
                  <a:lnTo>
                    <a:pt x="64" y="224"/>
                  </a:lnTo>
                  <a:lnTo>
                    <a:pt x="64" y="224"/>
                  </a:lnTo>
                  <a:lnTo>
                    <a:pt x="67" y="222"/>
                  </a:lnTo>
                  <a:lnTo>
                    <a:pt x="67" y="222"/>
                  </a:lnTo>
                  <a:lnTo>
                    <a:pt x="69" y="222"/>
                  </a:lnTo>
                  <a:lnTo>
                    <a:pt x="69" y="220"/>
                  </a:lnTo>
                  <a:lnTo>
                    <a:pt x="69" y="217"/>
                  </a:lnTo>
                  <a:lnTo>
                    <a:pt x="69" y="217"/>
                  </a:lnTo>
                  <a:lnTo>
                    <a:pt x="69" y="217"/>
                  </a:lnTo>
                  <a:lnTo>
                    <a:pt x="76" y="215"/>
                  </a:lnTo>
                  <a:lnTo>
                    <a:pt x="78" y="215"/>
                  </a:lnTo>
                  <a:lnTo>
                    <a:pt x="78" y="215"/>
                  </a:lnTo>
                  <a:lnTo>
                    <a:pt x="81" y="212"/>
                  </a:lnTo>
                  <a:lnTo>
                    <a:pt x="81" y="212"/>
                  </a:lnTo>
                  <a:lnTo>
                    <a:pt x="83" y="210"/>
                  </a:lnTo>
                  <a:lnTo>
                    <a:pt x="83" y="210"/>
                  </a:lnTo>
                  <a:lnTo>
                    <a:pt x="86" y="205"/>
                  </a:lnTo>
                  <a:lnTo>
                    <a:pt x="88" y="203"/>
                  </a:lnTo>
                  <a:lnTo>
                    <a:pt x="88" y="203"/>
                  </a:lnTo>
                  <a:lnTo>
                    <a:pt x="88" y="201"/>
                  </a:lnTo>
                  <a:lnTo>
                    <a:pt x="88" y="201"/>
                  </a:lnTo>
                  <a:lnTo>
                    <a:pt x="88" y="201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1" y="193"/>
                  </a:lnTo>
                  <a:lnTo>
                    <a:pt x="81" y="191"/>
                  </a:lnTo>
                  <a:lnTo>
                    <a:pt x="81" y="191"/>
                  </a:lnTo>
                  <a:lnTo>
                    <a:pt x="81" y="186"/>
                  </a:lnTo>
                  <a:lnTo>
                    <a:pt x="81" y="186"/>
                  </a:lnTo>
                  <a:lnTo>
                    <a:pt x="81" y="184"/>
                  </a:lnTo>
                  <a:lnTo>
                    <a:pt x="78" y="184"/>
                  </a:lnTo>
                  <a:lnTo>
                    <a:pt x="74" y="184"/>
                  </a:lnTo>
                  <a:lnTo>
                    <a:pt x="74" y="182"/>
                  </a:lnTo>
                  <a:lnTo>
                    <a:pt x="74" y="179"/>
                  </a:lnTo>
                  <a:lnTo>
                    <a:pt x="71" y="179"/>
                  </a:lnTo>
                  <a:lnTo>
                    <a:pt x="67" y="177"/>
                  </a:lnTo>
                  <a:lnTo>
                    <a:pt x="74" y="172"/>
                  </a:lnTo>
                  <a:lnTo>
                    <a:pt x="74" y="170"/>
                  </a:lnTo>
                  <a:lnTo>
                    <a:pt x="76" y="165"/>
                  </a:lnTo>
                  <a:lnTo>
                    <a:pt x="76" y="163"/>
                  </a:lnTo>
                  <a:lnTo>
                    <a:pt x="76" y="160"/>
                  </a:lnTo>
                  <a:lnTo>
                    <a:pt x="76" y="158"/>
                  </a:lnTo>
                  <a:lnTo>
                    <a:pt x="76" y="158"/>
                  </a:lnTo>
                  <a:lnTo>
                    <a:pt x="78" y="149"/>
                  </a:lnTo>
                  <a:lnTo>
                    <a:pt x="78" y="146"/>
                  </a:lnTo>
                  <a:lnTo>
                    <a:pt x="78" y="144"/>
                  </a:lnTo>
                  <a:lnTo>
                    <a:pt x="78" y="144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69" y="137"/>
                  </a:lnTo>
                  <a:lnTo>
                    <a:pt x="67" y="137"/>
                  </a:lnTo>
                  <a:lnTo>
                    <a:pt x="67" y="134"/>
                  </a:lnTo>
                  <a:lnTo>
                    <a:pt x="67" y="134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64" y="130"/>
                  </a:lnTo>
                  <a:lnTo>
                    <a:pt x="64" y="130"/>
                  </a:lnTo>
                  <a:lnTo>
                    <a:pt x="62" y="130"/>
                  </a:lnTo>
                  <a:lnTo>
                    <a:pt x="62" y="130"/>
                  </a:lnTo>
                  <a:lnTo>
                    <a:pt x="62" y="127"/>
                  </a:lnTo>
                  <a:lnTo>
                    <a:pt x="60" y="127"/>
                  </a:lnTo>
                  <a:lnTo>
                    <a:pt x="57" y="125"/>
                  </a:lnTo>
                  <a:lnTo>
                    <a:pt x="55" y="125"/>
                  </a:lnTo>
                  <a:lnTo>
                    <a:pt x="52" y="125"/>
                  </a:lnTo>
                  <a:lnTo>
                    <a:pt x="52" y="125"/>
                  </a:lnTo>
                  <a:lnTo>
                    <a:pt x="52" y="120"/>
                  </a:lnTo>
                  <a:lnTo>
                    <a:pt x="52" y="120"/>
                  </a:lnTo>
                  <a:lnTo>
                    <a:pt x="52" y="108"/>
                  </a:lnTo>
                  <a:lnTo>
                    <a:pt x="64" y="97"/>
                  </a:lnTo>
                  <a:lnTo>
                    <a:pt x="71" y="92"/>
                  </a:lnTo>
                  <a:lnTo>
                    <a:pt x="76" y="92"/>
                  </a:lnTo>
                  <a:lnTo>
                    <a:pt x="81" y="92"/>
                  </a:lnTo>
                  <a:lnTo>
                    <a:pt x="83" y="92"/>
                  </a:lnTo>
                  <a:lnTo>
                    <a:pt x="83" y="92"/>
                  </a:lnTo>
                  <a:lnTo>
                    <a:pt x="90" y="89"/>
                  </a:lnTo>
                  <a:lnTo>
                    <a:pt x="90" y="89"/>
                  </a:lnTo>
                  <a:lnTo>
                    <a:pt x="93" y="89"/>
                  </a:lnTo>
                  <a:lnTo>
                    <a:pt x="93" y="89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95" y="89"/>
                  </a:lnTo>
                  <a:lnTo>
                    <a:pt x="95" y="85"/>
                  </a:lnTo>
                  <a:lnTo>
                    <a:pt x="95" y="82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5" y="78"/>
                  </a:lnTo>
                  <a:lnTo>
                    <a:pt x="97" y="75"/>
                  </a:lnTo>
                  <a:lnTo>
                    <a:pt x="100" y="75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02" y="75"/>
                  </a:lnTo>
                  <a:lnTo>
                    <a:pt x="102" y="75"/>
                  </a:lnTo>
                  <a:lnTo>
                    <a:pt x="104" y="75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12" y="80"/>
                  </a:lnTo>
                  <a:lnTo>
                    <a:pt x="114" y="80"/>
                  </a:lnTo>
                  <a:lnTo>
                    <a:pt x="116" y="78"/>
                  </a:lnTo>
                  <a:lnTo>
                    <a:pt x="116" y="80"/>
                  </a:lnTo>
                  <a:lnTo>
                    <a:pt x="116" y="80"/>
                  </a:lnTo>
                  <a:lnTo>
                    <a:pt x="119" y="80"/>
                  </a:lnTo>
                  <a:lnTo>
                    <a:pt x="119" y="80"/>
                  </a:lnTo>
                  <a:lnTo>
                    <a:pt x="119" y="80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2"/>
                  </a:lnTo>
                  <a:lnTo>
                    <a:pt x="142" y="75"/>
                  </a:lnTo>
                  <a:lnTo>
                    <a:pt x="147" y="75"/>
                  </a:lnTo>
                  <a:lnTo>
                    <a:pt x="149" y="73"/>
                  </a:lnTo>
                  <a:lnTo>
                    <a:pt x="152" y="73"/>
                  </a:lnTo>
                  <a:lnTo>
                    <a:pt x="152" y="73"/>
                  </a:lnTo>
                  <a:lnTo>
                    <a:pt x="152" y="75"/>
                  </a:lnTo>
                  <a:lnTo>
                    <a:pt x="152" y="75"/>
                  </a:lnTo>
                  <a:lnTo>
                    <a:pt x="152" y="78"/>
                  </a:lnTo>
                  <a:lnTo>
                    <a:pt x="152" y="78"/>
                  </a:lnTo>
                  <a:lnTo>
                    <a:pt x="154" y="78"/>
                  </a:lnTo>
                  <a:lnTo>
                    <a:pt x="154" y="78"/>
                  </a:lnTo>
                  <a:lnTo>
                    <a:pt x="156" y="78"/>
                  </a:lnTo>
                  <a:lnTo>
                    <a:pt x="156" y="78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4" y="75"/>
                  </a:lnTo>
                  <a:lnTo>
                    <a:pt x="164" y="75"/>
                  </a:lnTo>
                  <a:lnTo>
                    <a:pt x="164" y="73"/>
                  </a:lnTo>
                  <a:lnTo>
                    <a:pt x="164" y="73"/>
                  </a:lnTo>
                  <a:lnTo>
                    <a:pt x="166" y="68"/>
                  </a:lnTo>
                  <a:lnTo>
                    <a:pt x="166" y="66"/>
                  </a:lnTo>
                  <a:lnTo>
                    <a:pt x="166" y="66"/>
                  </a:lnTo>
                  <a:lnTo>
                    <a:pt x="168" y="66"/>
                  </a:lnTo>
                  <a:lnTo>
                    <a:pt x="171" y="63"/>
                  </a:lnTo>
                  <a:lnTo>
                    <a:pt x="171" y="61"/>
                  </a:lnTo>
                  <a:lnTo>
                    <a:pt x="171" y="61"/>
                  </a:lnTo>
                  <a:lnTo>
                    <a:pt x="171" y="61"/>
                  </a:lnTo>
                  <a:lnTo>
                    <a:pt x="171" y="61"/>
                  </a:lnTo>
                  <a:lnTo>
                    <a:pt x="171" y="61"/>
                  </a:lnTo>
                  <a:lnTo>
                    <a:pt x="171" y="61"/>
                  </a:lnTo>
                  <a:lnTo>
                    <a:pt x="171" y="59"/>
                  </a:lnTo>
                  <a:lnTo>
                    <a:pt x="171" y="59"/>
                  </a:lnTo>
                  <a:lnTo>
                    <a:pt x="171" y="59"/>
                  </a:lnTo>
                  <a:lnTo>
                    <a:pt x="171" y="59"/>
                  </a:lnTo>
                  <a:lnTo>
                    <a:pt x="173" y="59"/>
                  </a:lnTo>
                  <a:lnTo>
                    <a:pt x="173" y="59"/>
                  </a:lnTo>
                  <a:lnTo>
                    <a:pt x="173" y="61"/>
                  </a:lnTo>
                  <a:lnTo>
                    <a:pt x="175" y="61"/>
                  </a:lnTo>
                  <a:lnTo>
                    <a:pt x="175" y="61"/>
                  </a:lnTo>
                  <a:lnTo>
                    <a:pt x="175" y="61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8" y="61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0" y="56"/>
                  </a:lnTo>
                  <a:lnTo>
                    <a:pt x="180" y="54"/>
                  </a:lnTo>
                  <a:lnTo>
                    <a:pt x="180" y="54"/>
                  </a:lnTo>
                  <a:lnTo>
                    <a:pt x="182" y="54"/>
                  </a:lnTo>
                  <a:lnTo>
                    <a:pt x="185" y="54"/>
                  </a:lnTo>
                  <a:lnTo>
                    <a:pt x="187" y="54"/>
                  </a:lnTo>
                  <a:lnTo>
                    <a:pt x="192" y="54"/>
                  </a:lnTo>
                  <a:lnTo>
                    <a:pt x="194" y="54"/>
                  </a:lnTo>
                  <a:lnTo>
                    <a:pt x="194" y="54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4" y="56"/>
                  </a:lnTo>
                  <a:lnTo>
                    <a:pt x="197" y="59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9" y="61"/>
                  </a:lnTo>
                  <a:lnTo>
                    <a:pt x="199" y="59"/>
                  </a:lnTo>
                  <a:lnTo>
                    <a:pt x="199" y="56"/>
                  </a:lnTo>
                  <a:lnTo>
                    <a:pt x="201" y="56"/>
                  </a:lnTo>
                  <a:lnTo>
                    <a:pt x="201" y="54"/>
                  </a:lnTo>
                  <a:lnTo>
                    <a:pt x="201" y="52"/>
                  </a:lnTo>
                  <a:lnTo>
                    <a:pt x="201" y="49"/>
                  </a:lnTo>
                  <a:lnTo>
                    <a:pt x="201" y="49"/>
                  </a:lnTo>
                  <a:lnTo>
                    <a:pt x="201" y="49"/>
                  </a:lnTo>
                  <a:lnTo>
                    <a:pt x="201" y="49"/>
                  </a:lnTo>
                  <a:lnTo>
                    <a:pt x="199" y="47"/>
                  </a:lnTo>
                  <a:lnTo>
                    <a:pt x="199" y="47"/>
                  </a:lnTo>
                  <a:lnTo>
                    <a:pt x="199" y="44"/>
                  </a:lnTo>
                  <a:lnTo>
                    <a:pt x="199" y="44"/>
                  </a:lnTo>
                  <a:lnTo>
                    <a:pt x="197" y="44"/>
                  </a:lnTo>
                  <a:lnTo>
                    <a:pt x="197" y="44"/>
                  </a:lnTo>
                  <a:lnTo>
                    <a:pt x="197" y="42"/>
                  </a:lnTo>
                  <a:lnTo>
                    <a:pt x="194" y="42"/>
                  </a:lnTo>
                  <a:lnTo>
                    <a:pt x="194" y="42"/>
                  </a:lnTo>
                  <a:lnTo>
                    <a:pt x="197" y="42"/>
                  </a:lnTo>
                  <a:lnTo>
                    <a:pt x="206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3" y="47"/>
                  </a:lnTo>
                  <a:lnTo>
                    <a:pt x="216" y="47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20" y="47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2" y="40"/>
                  </a:lnTo>
                  <a:lnTo>
                    <a:pt x="235" y="37"/>
                  </a:lnTo>
                  <a:lnTo>
                    <a:pt x="237" y="35"/>
                  </a:lnTo>
                  <a:lnTo>
                    <a:pt x="237" y="33"/>
                  </a:lnTo>
                  <a:lnTo>
                    <a:pt x="237" y="33"/>
                  </a:lnTo>
                  <a:lnTo>
                    <a:pt x="239" y="26"/>
                  </a:lnTo>
                  <a:lnTo>
                    <a:pt x="239" y="26"/>
                  </a:lnTo>
                  <a:lnTo>
                    <a:pt x="242" y="21"/>
                  </a:lnTo>
                  <a:lnTo>
                    <a:pt x="244" y="16"/>
                  </a:lnTo>
                  <a:lnTo>
                    <a:pt x="246" y="18"/>
                  </a:lnTo>
                  <a:lnTo>
                    <a:pt x="251" y="18"/>
                  </a:lnTo>
                  <a:lnTo>
                    <a:pt x="261" y="18"/>
                  </a:lnTo>
                  <a:lnTo>
                    <a:pt x="270" y="18"/>
                  </a:lnTo>
                  <a:lnTo>
                    <a:pt x="272" y="21"/>
                  </a:lnTo>
                  <a:lnTo>
                    <a:pt x="272" y="21"/>
                  </a:lnTo>
                  <a:lnTo>
                    <a:pt x="272" y="26"/>
                  </a:lnTo>
                  <a:lnTo>
                    <a:pt x="275" y="26"/>
                  </a:lnTo>
                  <a:lnTo>
                    <a:pt x="287" y="35"/>
                  </a:lnTo>
                  <a:lnTo>
                    <a:pt x="291" y="37"/>
                  </a:lnTo>
                  <a:lnTo>
                    <a:pt x="303" y="35"/>
                  </a:lnTo>
                  <a:lnTo>
                    <a:pt x="305" y="35"/>
                  </a:lnTo>
                  <a:lnTo>
                    <a:pt x="313" y="33"/>
                  </a:lnTo>
                  <a:lnTo>
                    <a:pt x="317" y="30"/>
                  </a:lnTo>
                  <a:lnTo>
                    <a:pt x="322" y="30"/>
                  </a:lnTo>
                  <a:lnTo>
                    <a:pt x="329" y="33"/>
                  </a:lnTo>
                  <a:lnTo>
                    <a:pt x="331" y="33"/>
                  </a:lnTo>
                  <a:lnTo>
                    <a:pt x="336" y="33"/>
                  </a:lnTo>
                  <a:lnTo>
                    <a:pt x="339" y="30"/>
                  </a:lnTo>
                  <a:lnTo>
                    <a:pt x="346" y="23"/>
                  </a:lnTo>
                  <a:lnTo>
                    <a:pt x="350" y="21"/>
                  </a:lnTo>
                  <a:lnTo>
                    <a:pt x="353" y="21"/>
                  </a:lnTo>
                  <a:lnTo>
                    <a:pt x="360" y="21"/>
                  </a:lnTo>
                  <a:lnTo>
                    <a:pt x="362" y="21"/>
                  </a:lnTo>
                  <a:lnTo>
                    <a:pt x="365" y="18"/>
                  </a:lnTo>
                  <a:lnTo>
                    <a:pt x="367" y="18"/>
                  </a:lnTo>
                  <a:lnTo>
                    <a:pt x="369" y="16"/>
                  </a:lnTo>
                  <a:lnTo>
                    <a:pt x="369" y="11"/>
                  </a:lnTo>
                  <a:lnTo>
                    <a:pt x="372" y="9"/>
                  </a:lnTo>
                  <a:lnTo>
                    <a:pt x="374" y="7"/>
                  </a:lnTo>
                  <a:lnTo>
                    <a:pt x="374" y="7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4" y="4"/>
                  </a:lnTo>
                  <a:lnTo>
                    <a:pt x="376" y="4"/>
                  </a:lnTo>
                  <a:lnTo>
                    <a:pt x="381" y="0"/>
                  </a:lnTo>
                  <a:lnTo>
                    <a:pt x="381" y="0"/>
                  </a:lnTo>
                  <a:lnTo>
                    <a:pt x="383" y="0"/>
                  </a:lnTo>
                  <a:lnTo>
                    <a:pt x="386" y="0"/>
                  </a:lnTo>
                  <a:lnTo>
                    <a:pt x="388" y="0"/>
                  </a:lnTo>
                  <a:lnTo>
                    <a:pt x="391" y="0"/>
                  </a:lnTo>
                  <a:lnTo>
                    <a:pt x="393" y="0"/>
                  </a:lnTo>
                  <a:lnTo>
                    <a:pt x="398" y="2"/>
                  </a:lnTo>
                  <a:lnTo>
                    <a:pt x="398" y="4"/>
                  </a:lnTo>
                  <a:lnTo>
                    <a:pt x="407" y="14"/>
                  </a:lnTo>
                  <a:lnTo>
                    <a:pt x="409" y="16"/>
                  </a:lnTo>
                  <a:lnTo>
                    <a:pt x="409" y="16"/>
                  </a:lnTo>
                  <a:lnTo>
                    <a:pt x="409" y="16"/>
                  </a:lnTo>
                  <a:lnTo>
                    <a:pt x="409" y="18"/>
                  </a:lnTo>
                  <a:lnTo>
                    <a:pt x="409" y="18"/>
                  </a:lnTo>
                  <a:lnTo>
                    <a:pt x="409" y="18"/>
                  </a:lnTo>
                  <a:lnTo>
                    <a:pt x="407" y="26"/>
                  </a:lnTo>
                  <a:lnTo>
                    <a:pt x="398" y="40"/>
                  </a:lnTo>
                  <a:lnTo>
                    <a:pt x="398" y="40"/>
                  </a:lnTo>
                  <a:lnTo>
                    <a:pt x="398" y="40"/>
                  </a:lnTo>
                  <a:lnTo>
                    <a:pt x="398" y="40"/>
                  </a:lnTo>
                  <a:lnTo>
                    <a:pt x="395" y="40"/>
                  </a:lnTo>
                  <a:lnTo>
                    <a:pt x="395" y="40"/>
                  </a:lnTo>
                  <a:lnTo>
                    <a:pt x="395" y="40"/>
                  </a:lnTo>
                  <a:lnTo>
                    <a:pt x="395" y="40"/>
                  </a:lnTo>
                  <a:lnTo>
                    <a:pt x="393" y="37"/>
                  </a:lnTo>
                  <a:lnTo>
                    <a:pt x="393" y="37"/>
                  </a:lnTo>
                  <a:lnTo>
                    <a:pt x="393" y="37"/>
                  </a:lnTo>
                  <a:lnTo>
                    <a:pt x="393" y="40"/>
                  </a:lnTo>
                  <a:lnTo>
                    <a:pt x="391" y="40"/>
                  </a:lnTo>
                  <a:lnTo>
                    <a:pt x="391" y="40"/>
                  </a:lnTo>
                  <a:lnTo>
                    <a:pt x="391" y="42"/>
                  </a:lnTo>
                  <a:lnTo>
                    <a:pt x="391" y="44"/>
                  </a:lnTo>
                  <a:lnTo>
                    <a:pt x="388" y="44"/>
                  </a:lnTo>
                  <a:lnTo>
                    <a:pt x="388" y="44"/>
                  </a:lnTo>
                  <a:lnTo>
                    <a:pt x="388" y="44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86" y="42"/>
                  </a:lnTo>
                  <a:lnTo>
                    <a:pt x="383" y="42"/>
                  </a:lnTo>
                  <a:lnTo>
                    <a:pt x="383" y="44"/>
                  </a:lnTo>
                  <a:lnTo>
                    <a:pt x="381" y="52"/>
                  </a:lnTo>
                  <a:lnTo>
                    <a:pt x="381" y="54"/>
                  </a:lnTo>
                  <a:lnTo>
                    <a:pt x="381" y="54"/>
                  </a:lnTo>
                  <a:lnTo>
                    <a:pt x="381" y="54"/>
                  </a:lnTo>
                  <a:lnTo>
                    <a:pt x="381" y="56"/>
                  </a:lnTo>
                  <a:lnTo>
                    <a:pt x="381" y="56"/>
                  </a:lnTo>
                  <a:lnTo>
                    <a:pt x="381" y="56"/>
                  </a:lnTo>
                  <a:lnTo>
                    <a:pt x="386" y="59"/>
                  </a:lnTo>
                  <a:lnTo>
                    <a:pt x="386" y="61"/>
                  </a:lnTo>
                  <a:lnTo>
                    <a:pt x="388" y="63"/>
                  </a:lnTo>
                  <a:lnTo>
                    <a:pt x="388" y="66"/>
                  </a:lnTo>
                  <a:lnTo>
                    <a:pt x="391" y="66"/>
                  </a:lnTo>
                  <a:lnTo>
                    <a:pt x="391" y="66"/>
                  </a:lnTo>
                  <a:lnTo>
                    <a:pt x="391" y="66"/>
                  </a:lnTo>
                  <a:lnTo>
                    <a:pt x="393" y="66"/>
                  </a:lnTo>
                  <a:lnTo>
                    <a:pt x="393" y="66"/>
                  </a:lnTo>
                  <a:lnTo>
                    <a:pt x="393" y="66"/>
                  </a:lnTo>
                  <a:lnTo>
                    <a:pt x="393" y="63"/>
                  </a:lnTo>
                  <a:lnTo>
                    <a:pt x="393" y="63"/>
                  </a:lnTo>
                  <a:lnTo>
                    <a:pt x="393" y="63"/>
                  </a:lnTo>
                  <a:lnTo>
                    <a:pt x="395" y="63"/>
                  </a:lnTo>
                  <a:lnTo>
                    <a:pt x="395" y="63"/>
                  </a:lnTo>
                  <a:lnTo>
                    <a:pt x="395" y="63"/>
                  </a:lnTo>
                  <a:lnTo>
                    <a:pt x="400" y="66"/>
                  </a:lnTo>
                  <a:lnTo>
                    <a:pt x="400" y="66"/>
                  </a:lnTo>
                  <a:lnTo>
                    <a:pt x="402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14" y="59"/>
                  </a:lnTo>
                  <a:lnTo>
                    <a:pt x="417" y="54"/>
                  </a:lnTo>
                  <a:lnTo>
                    <a:pt x="417" y="52"/>
                  </a:lnTo>
                  <a:lnTo>
                    <a:pt x="419" y="52"/>
                  </a:lnTo>
                  <a:lnTo>
                    <a:pt x="419" y="52"/>
                  </a:lnTo>
                  <a:lnTo>
                    <a:pt x="424" y="49"/>
                  </a:lnTo>
                  <a:lnTo>
                    <a:pt x="431" y="47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3" y="42"/>
                  </a:lnTo>
                  <a:lnTo>
                    <a:pt x="433" y="42"/>
                  </a:lnTo>
                  <a:lnTo>
                    <a:pt x="433" y="40"/>
                  </a:lnTo>
                  <a:lnTo>
                    <a:pt x="433" y="37"/>
                  </a:lnTo>
                  <a:lnTo>
                    <a:pt x="436" y="37"/>
                  </a:lnTo>
                  <a:lnTo>
                    <a:pt x="436" y="35"/>
                  </a:lnTo>
                  <a:lnTo>
                    <a:pt x="433" y="33"/>
                  </a:lnTo>
                  <a:lnTo>
                    <a:pt x="433" y="33"/>
                  </a:lnTo>
                  <a:lnTo>
                    <a:pt x="433" y="30"/>
                  </a:lnTo>
                  <a:lnTo>
                    <a:pt x="431" y="30"/>
                  </a:lnTo>
                  <a:lnTo>
                    <a:pt x="431" y="30"/>
                  </a:lnTo>
                  <a:lnTo>
                    <a:pt x="431" y="30"/>
                  </a:lnTo>
                  <a:lnTo>
                    <a:pt x="431" y="30"/>
                  </a:lnTo>
                  <a:lnTo>
                    <a:pt x="431" y="28"/>
                  </a:lnTo>
                  <a:lnTo>
                    <a:pt x="431" y="28"/>
                  </a:lnTo>
                  <a:lnTo>
                    <a:pt x="433" y="26"/>
                  </a:lnTo>
                  <a:lnTo>
                    <a:pt x="436" y="21"/>
                  </a:lnTo>
                  <a:lnTo>
                    <a:pt x="438" y="21"/>
                  </a:lnTo>
                  <a:lnTo>
                    <a:pt x="438" y="18"/>
                  </a:lnTo>
                  <a:lnTo>
                    <a:pt x="440" y="18"/>
                  </a:lnTo>
                  <a:lnTo>
                    <a:pt x="440" y="18"/>
                  </a:lnTo>
                  <a:lnTo>
                    <a:pt x="443" y="18"/>
                  </a:lnTo>
                  <a:lnTo>
                    <a:pt x="445" y="18"/>
                  </a:lnTo>
                  <a:lnTo>
                    <a:pt x="445" y="18"/>
                  </a:lnTo>
                  <a:lnTo>
                    <a:pt x="450" y="21"/>
                  </a:lnTo>
                  <a:lnTo>
                    <a:pt x="450" y="21"/>
                  </a:lnTo>
                  <a:lnTo>
                    <a:pt x="450" y="23"/>
                  </a:lnTo>
                  <a:lnTo>
                    <a:pt x="450" y="23"/>
                  </a:lnTo>
                  <a:lnTo>
                    <a:pt x="450" y="26"/>
                  </a:lnTo>
                  <a:lnTo>
                    <a:pt x="450" y="26"/>
                  </a:lnTo>
                  <a:lnTo>
                    <a:pt x="450" y="28"/>
                  </a:lnTo>
                  <a:lnTo>
                    <a:pt x="450" y="28"/>
                  </a:lnTo>
                  <a:lnTo>
                    <a:pt x="450" y="28"/>
                  </a:lnTo>
                  <a:lnTo>
                    <a:pt x="450" y="30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54" y="30"/>
                  </a:lnTo>
                  <a:lnTo>
                    <a:pt x="454" y="30"/>
                  </a:lnTo>
                  <a:lnTo>
                    <a:pt x="454" y="30"/>
                  </a:lnTo>
                  <a:lnTo>
                    <a:pt x="457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59" y="30"/>
                  </a:lnTo>
                  <a:lnTo>
                    <a:pt x="462" y="30"/>
                  </a:lnTo>
                  <a:lnTo>
                    <a:pt x="462" y="30"/>
                  </a:lnTo>
                  <a:lnTo>
                    <a:pt x="462" y="30"/>
                  </a:lnTo>
                  <a:lnTo>
                    <a:pt x="464" y="33"/>
                  </a:lnTo>
                  <a:lnTo>
                    <a:pt x="464" y="33"/>
                  </a:lnTo>
                  <a:lnTo>
                    <a:pt x="464" y="33"/>
                  </a:lnTo>
                  <a:lnTo>
                    <a:pt x="466" y="30"/>
                  </a:lnTo>
                  <a:lnTo>
                    <a:pt x="469" y="30"/>
                  </a:lnTo>
                  <a:lnTo>
                    <a:pt x="469" y="30"/>
                  </a:lnTo>
                  <a:lnTo>
                    <a:pt x="469" y="30"/>
                  </a:lnTo>
                  <a:lnTo>
                    <a:pt x="471" y="30"/>
                  </a:lnTo>
                  <a:lnTo>
                    <a:pt x="471" y="30"/>
                  </a:lnTo>
                  <a:lnTo>
                    <a:pt x="469" y="37"/>
                  </a:lnTo>
                  <a:lnTo>
                    <a:pt x="469" y="37"/>
                  </a:lnTo>
                  <a:lnTo>
                    <a:pt x="469" y="40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2"/>
                  </a:lnTo>
                  <a:lnTo>
                    <a:pt x="473" y="47"/>
                  </a:lnTo>
                  <a:lnTo>
                    <a:pt x="478" y="54"/>
                  </a:lnTo>
                  <a:lnTo>
                    <a:pt x="480" y="54"/>
                  </a:lnTo>
                  <a:lnTo>
                    <a:pt x="483" y="56"/>
                  </a:lnTo>
                  <a:lnTo>
                    <a:pt x="483" y="56"/>
                  </a:lnTo>
                  <a:lnTo>
                    <a:pt x="483" y="59"/>
                  </a:lnTo>
                  <a:lnTo>
                    <a:pt x="483" y="59"/>
                  </a:lnTo>
                  <a:lnTo>
                    <a:pt x="485" y="61"/>
                  </a:lnTo>
                  <a:lnTo>
                    <a:pt x="485" y="61"/>
                  </a:lnTo>
                  <a:lnTo>
                    <a:pt x="488" y="61"/>
                  </a:lnTo>
                  <a:lnTo>
                    <a:pt x="488" y="61"/>
                  </a:lnTo>
                  <a:lnTo>
                    <a:pt x="492" y="61"/>
                  </a:lnTo>
                  <a:lnTo>
                    <a:pt x="495" y="61"/>
                  </a:lnTo>
                  <a:lnTo>
                    <a:pt x="495" y="61"/>
                  </a:lnTo>
                  <a:lnTo>
                    <a:pt x="497" y="61"/>
                  </a:lnTo>
                  <a:lnTo>
                    <a:pt x="497" y="61"/>
                  </a:lnTo>
                  <a:lnTo>
                    <a:pt x="499" y="61"/>
                  </a:lnTo>
                  <a:lnTo>
                    <a:pt x="502" y="66"/>
                  </a:lnTo>
                  <a:lnTo>
                    <a:pt x="502" y="68"/>
                  </a:lnTo>
                  <a:lnTo>
                    <a:pt x="504" y="68"/>
                  </a:lnTo>
                  <a:lnTo>
                    <a:pt x="504" y="68"/>
                  </a:lnTo>
                  <a:lnTo>
                    <a:pt x="506" y="68"/>
                  </a:lnTo>
                  <a:lnTo>
                    <a:pt x="511" y="68"/>
                  </a:lnTo>
                  <a:lnTo>
                    <a:pt x="516" y="68"/>
                  </a:lnTo>
                  <a:lnTo>
                    <a:pt x="516" y="68"/>
                  </a:lnTo>
                  <a:lnTo>
                    <a:pt x="518" y="68"/>
                  </a:lnTo>
                  <a:lnTo>
                    <a:pt x="525" y="70"/>
                  </a:lnTo>
                  <a:lnTo>
                    <a:pt x="528" y="70"/>
                  </a:lnTo>
                  <a:lnTo>
                    <a:pt x="530" y="70"/>
                  </a:lnTo>
                  <a:lnTo>
                    <a:pt x="532" y="68"/>
                  </a:lnTo>
                  <a:lnTo>
                    <a:pt x="535" y="68"/>
                  </a:lnTo>
                  <a:lnTo>
                    <a:pt x="537" y="68"/>
                  </a:lnTo>
                  <a:lnTo>
                    <a:pt x="540" y="68"/>
                  </a:lnTo>
                  <a:lnTo>
                    <a:pt x="540" y="68"/>
                  </a:lnTo>
                  <a:lnTo>
                    <a:pt x="542" y="68"/>
                  </a:lnTo>
                  <a:lnTo>
                    <a:pt x="544" y="70"/>
                  </a:lnTo>
                  <a:lnTo>
                    <a:pt x="551" y="73"/>
                  </a:lnTo>
                  <a:lnTo>
                    <a:pt x="551" y="73"/>
                  </a:lnTo>
                  <a:lnTo>
                    <a:pt x="551" y="73"/>
                  </a:lnTo>
                  <a:lnTo>
                    <a:pt x="554" y="75"/>
                  </a:lnTo>
                  <a:lnTo>
                    <a:pt x="554" y="75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54" y="78"/>
                  </a:lnTo>
                  <a:lnTo>
                    <a:pt x="554" y="80"/>
                  </a:lnTo>
                  <a:lnTo>
                    <a:pt x="554" y="82"/>
                  </a:lnTo>
                  <a:lnTo>
                    <a:pt x="554" y="85"/>
                  </a:lnTo>
                  <a:lnTo>
                    <a:pt x="554" y="87"/>
                  </a:lnTo>
                  <a:lnTo>
                    <a:pt x="561" y="89"/>
                  </a:lnTo>
                  <a:lnTo>
                    <a:pt x="561" y="89"/>
                  </a:lnTo>
                  <a:lnTo>
                    <a:pt x="561" y="94"/>
                  </a:lnTo>
                  <a:lnTo>
                    <a:pt x="561" y="94"/>
                  </a:lnTo>
                  <a:lnTo>
                    <a:pt x="561" y="94"/>
                  </a:lnTo>
                  <a:lnTo>
                    <a:pt x="561" y="97"/>
                  </a:lnTo>
                  <a:lnTo>
                    <a:pt x="561" y="97"/>
                  </a:lnTo>
                  <a:lnTo>
                    <a:pt x="558" y="99"/>
                  </a:lnTo>
                  <a:lnTo>
                    <a:pt x="558" y="99"/>
                  </a:lnTo>
                  <a:lnTo>
                    <a:pt x="556" y="104"/>
                  </a:lnTo>
                  <a:lnTo>
                    <a:pt x="554" y="104"/>
                  </a:lnTo>
                  <a:lnTo>
                    <a:pt x="554" y="104"/>
                  </a:lnTo>
                  <a:lnTo>
                    <a:pt x="554" y="104"/>
                  </a:lnTo>
                  <a:lnTo>
                    <a:pt x="547" y="106"/>
                  </a:lnTo>
                  <a:lnTo>
                    <a:pt x="544" y="106"/>
                  </a:lnTo>
                  <a:lnTo>
                    <a:pt x="544" y="111"/>
                  </a:lnTo>
                  <a:lnTo>
                    <a:pt x="544" y="113"/>
                  </a:lnTo>
                  <a:lnTo>
                    <a:pt x="544" y="115"/>
                  </a:lnTo>
                  <a:lnTo>
                    <a:pt x="540" y="123"/>
                  </a:lnTo>
                  <a:lnTo>
                    <a:pt x="540" y="125"/>
                  </a:lnTo>
                  <a:lnTo>
                    <a:pt x="540" y="125"/>
                  </a:lnTo>
                  <a:lnTo>
                    <a:pt x="540" y="125"/>
                  </a:lnTo>
                  <a:lnTo>
                    <a:pt x="540" y="127"/>
                  </a:lnTo>
                  <a:lnTo>
                    <a:pt x="542" y="130"/>
                  </a:lnTo>
                  <a:lnTo>
                    <a:pt x="544" y="132"/>
                  </a:lnTo>
                  <a:lnTo>
                    <a:pt x="544" y="132"/>
                  </a:lnTo>
                  <a:lnTo>
                    <a:pt x="547" y="137"/>
                  </a:lnTo>
                  <a:lnTo>
                    <a:pt x="554" y="139"/>
                  </a:lnTo>
                  <a:lnTo>
                    <a:pt x="563" y="146"/>
                  </a:lnTo>
                  <a:lnTo>
                    <a:pt x="566" y="149"/>
                  </a:lnTo>
                  <a:lnTo>
                    <a:pt x="566" y="149"/>
                  </a:lnTo>
                  <a:lnTo>
                    <a:pt x="566" y="149"/>
                  </a:lnTo>
                  <a:lnTo>
                    <a:pt x="566" y="151"/>
                  </a:lnTo>
                  <a:lnTo>
                    <a:pt x="566" y="151"/>
                  </a:lnTo>
                  <a:lnTo>
                    <a:pt x="566" y="151"/>
                  </a:lnTo>
                  <a:lnTo>
                    <a:pt x="566" y="153"/>
                  </a:lnTo>
                  <a:lnTo>
                    <a:pt x="568" y="153"/>
                  </a:lnTo>
                  <a:lnTo>
                    <a:pt x="568" y="153"/>
                  </a:lnTo>
                  <a:lnTo>
                    <a:pt x="570" y="153"/>
                  </a:lnTo>
                  <a:lnTo>
                    <a:pt x="570" y="156"/>
                  </a:lnTo>
                  <a:lnTo>
                    <a:pt x="573" y="158"/>
                  </a:lnTo>
                  <a:lnTo>
                    <a:pt x="573" y="158"/>
                  </a:lnTo>
                  <a:lnTo>
                    <a:pt x="573" y="160"/>
                  </a:lnTo>
                  <a:lnTo>
                    <a:pt x="573" y="160"/>
                  </a:lnTo>
                  <a:lnTo>
                    <a:pt x="573" y="165"/>
                  </a:lnTo>
                  <a:lnTo>
                    <a:pt x="575" y="165"/>
                  </a:lnTo>
                  <a:lnTo>
                    <a:pt x="575" y="165"/>
                  </a:lnTo>
                  <a:lnTo>
                    <a:pt x="577" y="167"/>
                  </a:lnTo>
                  <a:lnTo>
                    <a:pt x="580" y="167"/>
                  </a:lnTo>
                  <a:lnTo>
                    <a:pt x="582" y="170"/>
                  </a:lnTo>
                  <a:lnTo>
                    <a:pt x="584" y="179"/>
                  </a:lnTo>
                  <a:lnTo>
                    <a:pt x="587" y="182"/>
                  </a:lnTo>
                  <a:lnTo>
                    <a:pt x="587" y="182"/>
                  </a:lnTo>
                  <a:lnTo>
                    <a:pt x="587" y="182"/>
                  </a:lnTo>
                  <a:lnTo>
                    <a:pt x="587" y="182"/>
                  </a:lnTo>
                  <a:lnTo>
                    <a:pt x="589" y="184"/>
                  </a:lnTo>
                  <a:lnTo>
                    <a:pt x="589" y="184"/>
                  </a:lnTo>
                  <a:lnTo>
                    <a:pt x="589" y="186"/>
                  </a:lnTo>
                  <a:lnTo>
                    <a:pt x="589" y="189"/>
                  </a:lnTo>
                  <a:lnTo>
                    <a:pt x="587" y="193"/>
                  </a:lnTo>
                  <a:lnTo>
                    <a:pt x="587" y="193"/>
                  </a:lnTo>
                  <a:lnTo>
                    <a:pt x="587" y="196"/>
                  </a:lnTo>
                  <a:lnTo>
                    <a:pt x="589" y="201"/>
                  </a:lnTo>
                  <a:lnTo>
                    <a:pt x="589" y="201"/>
                  </a:lnTo>
                  <a:lnTo>
                    <a:pt x="589" y="203"/>
                  </a:lnTo>
                  <a:lnTo>
                    <a:pt x="592" y="205"/>
                  </a:lnTo>
                  <a:lnTo>
                    <a:pt x="592" y="205"/>
                  </a:lnTo>
                  <a:lnTo>
                    <a:pt x="592" y="208"/>
                  </a:lnTo>
                  <a:lnTo>
                    <a:pt x="592" y="208"/>
                  </a:lnTo>
                  <a:lnTo>
                    <a:pt x="592" y="208"/>
                  </a:lnTo>
                  <a:lnTo>
                    <a:pt x="589" y="208"/>
                  </a:lnTo>
                  <a:lnTo>
                    <a:pt x="589" y="210"/>
                  </a:lnTo>
                  <a:lnTo>
                    <a:pt x="589" y="210"/>
                  </a:lnTo>
                  <a:lnTo>
                    <a:pt x="589" y="210"/>
                  </a:lnTo>
                  <a:lnTo>
                    <a:pt x="589" y="210"/>
                  </a:lnTo>
                  <a:lnTo>
                    <a:pt x="592" y="212"/>
                  </a:lnTo>
                  <a:lnTo>
                    <a:pt x="592" y="212"/>
                  </a:lnTo>
                  <a:lnTo>
                    <a:pt x="592" y="212"/>
                  </a:lnTo>
                  <a:lnTo>
                    <a:pt x="592" y="224"/>
                  </a:lnTo>
                  <a:lnTo>
                    <a:pt x="594" y="229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1" name="Freeform 61"/>
            <p:cNvSpPr>
              <a:spLocks noEditPoints="1"/>
            </p:cNvSpPr>
            <p:nvPr/>
          </p:nvSpPr>
          <p:spPr bwMode="auto">
            <a:xfrm>
              <a:off x="3724592" y="2784236"/>
              <a:ext cx="540596" cy="502890"/>
            </a:xfrm>
            <a:custGeom>
              <a:avLst/>
              <a:gdLst>
                <a:gd name="T0" fmla="*/ 383 w 624"/>
                <a:gd name="T1" fmla="*/ 400 h 579"/>
                <a:gd name="T2" fmla="*/ 447 w 624"/>
                <a:gd name="T3" fmla="*/ 558 h 579"/>
                <a:gd name="T4" fmla="*/ 480 w 624"/>
                <a:gd name="T5" fmla="*/ 565 h 579"/>
                <a:gd name="T6" fmla="*/ 503 w 624"/>
                <a:gd name="T7" fmla="*/ 546 h 579"/>
                <a:gd name="T8" fmla="*/ 527 w 624"/>
                <a:gd name="T9" fmla="*/ 513 h 579"/>
                <a:gd name="T10" fmla="*/ 541 w 624"/>
                <a:gd name="T11" fmla="*/ 487 h 579"/>
                <a:gd name="T12" fmla="*/ 513 w 624"/>
                <a:gd name="T13" fmla="*/ 447 h 579"/>
                <a:gd name="T14" fmla="*/ 454 w 624"/>
                <a:gd name="T15" fmla="*/ 418 h 579"/>
                <a:gd name="T16" fmla="*/ 373 w 624"/>
                <a:gd name="T17" fmla="*/ 388 h 579"/>
                <a:gd name="T18" fmla="*/ 369 w 624"/>
                <a:gd name="T19" fmla="*/ 374 h 579"/>
                <a:gd name="T20" fmla="*/ 430 w 624"/>
                <a:gd name="T21" fmla="*/ 423 h 579"/>
                <a:gd name="T22" fmla="*/ 520 w 624"/>
                <a:gd name="T23" fmla="*/ 437 h 579"/>
                <a:gd name="T24" fmla="*/ 598 w 624"/>
                <a:gd name="T25" fmla="*/ 452 h 579"/>
                <a:gd name="T26" fmla="*/ 579 w 624"/>
                <a:gd name="T27" fmla="*/ 397 h 579"/>
                <a:gd name="T28" fmla="*/ 567 w 624"/>
                <a:gd name="T29" fmla="*/ 366 h 579"/>
                <a:gd name="T30" fmla="*/ 501 w 624"/>
                <a:gd name="T31" fmla="*/ 326 h 579"/>
                <a:gd name="T32" fmla="*/ 499 w 624"/>
                <a:gd name="T33" fmla="*/ 269 h 579"/>
                <a:gd name="T34" fmla="*/ 480 w 624"/>
                <a:gd name="T35" fmla="*/ 236 h 579"/>
                <a:gd name="T36" fmla="*/ 451 w 624"/>
                <a:gd name="T37" fmla="*/ 168 h 579"/>
                <a:gd name="T38" fmla="*/ 418 w 624"/>
                <a:gd name="T39" fmla="*/ 102 h 579"/>
                <a:gd name="T40" fmla="*/ 343 w 624"/>
                <a:gd name="T41" fmla="*/ 57 h 579"/>
                <a:gd name="T42" fmla="*/ 314 w 624"/>
                <a:gd name="T43" fmla="*/ 47 h 579"/>
                <a:gd name="T44" fmla="*/ 319 w 624"/>
                <a:gd name="T45" fmla="*/ 0 h 579"/>
                <a:gd name="T46" fmla="*/ 267 w 624"/>
                <a:gd name="T47" fmla="*/ 40 h 579"/>
                <a:gd name="T48" fmla="*/ 234 w 624"/>
                <a:gd name="T49" fmla="*/ 57 h 579"/>
                <a:gd name="T50" fmla="*/ 208 w 624"/>
                <a:gd name="T51" fmla="*/ 92 h 579"/>
                <a:gd name="T52" fmla="*/ 194 w 624"/>
                <a:gd name="T53" fmla="*/ 71 h 579"/>
                <a:gd name="T54" fmla="*/ 156 w 624"/>
                <a:gd name="T55" fmla="*/ 66 h 579"/>
                <a:gd name="T56" fmla="*/ 106 w 624"/>
                <a:gd name="T57" fmla="*/ 66 h 579"/>
                <a:gd name="T58" fmla="*/ 85 w 624"/>
                <a:gd name="T59" fmla="*/ 78 h 579"/>
                <a:gd name="T60" fmla="*/ 52 w 624"/>
                <a:gd name="T61" fmla="*/ 14 h 579"/>
                <a:gd name="T62" fmla="*/ 0 w 624"/>
                <a:gd name="T63" fmla="*/ 42 h 579"/>
                <a:gd name="T64" fmla="*/ 21 w 624"/>
                <a:gd name="T65" fmla="*/ 73 h 579"/>
                <a:gd name="T66" fmla="*/ 64 w 624"/>
                <a:gd name="T67" fmla="*/ 92 h 579"/>
                <a:gd name="T68" fmla="*/ 71 w 624"/>
                <a:gd name="T69" fmla="*/ 123 h 579"/>
                <a:gd name="T70" fmla="*/ 125 w 624"/>
                <a:gd name="T71" fmla="*/ 139 h 579"/>
                <a:gd name="T72" fmla="*/ 139 w 624"/>
                <a:gd name="T73" fmla="*/ 146 h 579"/>
                <a:gd name="T74" fmla="*/ 149 w 624"/>
                <a:gd name="T75" fmla="*/ 175 h 579"/>
                <a:gd name="T76" fmla="*/ 175 w 624"/>
                <a:gd name="T77" fmla="*/ 180 h 579"/>
                <a:gd name="T78" fmla="*/ 191 w 624"/>
                <a:gd name="T79" fmla="*/ 213 h 579"/>
                <a:gd name="T80" fmla="*/ 170 w 624"/>
                <a:gd name="T81" fmla="*/ 248 h 579"/>
                <a:gd name="T82" fmla="*/ 196 w 624"/>
                <a:gd name="T83" fmla="*/ 253 h 579"/>
                <a:gd name="T84" fmla="*/ 205 w 624"/>
                <a:gd name="T85" fmla="*/ 288 h 579"/>
                <a:gd name="T86" fmla="*/ 210 w 624"/>
                <a:gd name="T87" fmla="*/ 310 h 579"/>
                <a:gd name="T88" fmla="*/ 260 w 624"/>
                <a:gd name="T89" fmla="*/ 314 h 579"/>
                <a:gd name="T90" fmla="*/ 269 w 624"/>
                <a:gd name="T91" fmla="*/ 291 h 579"/>
                <a:gd name="T92" fmla="*/ 291 w 624"/>
                <a:gd name="T93" fmla="*/ 288 h 579"/>
                <a:gd name="T94" fmla="*/ 307 w 624"/>
                <a:gd name="T95" fmla="*/ 310 h 579"/>
                <a:gd name="T96" fmla="*/ 305 w 624"/>
                <a:gd name="T97" fmla="*/ 350 h 579"/>
                <a:gd name="T98" fmla="*/ 286 w 624"/>
                <a:gd name="T99" fmla="*/ 345 h 579"/>
                <a:gd name="T100" fmla="*/ 269 w 624"/>
                <a:gd name="T101" fmla="*/ 333 h 579"/>
                <a:gd name="T102" fmla="*/ 246 w 624"/>
                <a:gd name="T103" fmla="*/ 336 h 579"/>
                <a:gd name="T104" fmla="*/ 243 w 624"/>
                <a:gd name="T105" fmla="*/ 348 h 579"/>
                <a:gd name="T106" fmla="*/ 248 w 624"/>
                <a:gd name="T107" fmla="*/ 376 h 579"/>
                <a:gd name="T108" fmla="*/ 222 w 624"/>
                <a:gd name="T109" fmla="*/ 402 h 579"/>
                <a:gd name="T110" fmla="*/ 217 w 624"/>
                <a:gd name="T111" fmla="*/ 423 h 579"/>
                <a:gd name="T112" fmla="*/ 236 w 624"/>
                <a:gd name="T113" fmla="*/ 447 h 579"/>
                <a:gd name="T114" fmla="*/ 257 w 624"/>
                <a:gd name="T115" fmla="*/ 461 h 579"/>
                <a:gd name="T116" fmla="*/ 272 w 624"/>
                <a:gd name="T117" fmla="*/ 463 h 579"/>
                <a:gd name="T118" fmla="*/ 257 w 624"/>
                <a:gd name="T119" fmla="*/ 501 h 579"/>
                <a:gd name="T120" fmla="*/ 324 w 624"/>
                <a:gd name="T121" fmla="*/ 513 h 579"/>
                <a:gd name="T122" fmla="*/ 335 w 624"/>
                <a:gd name="T123" fmla="*/ 523 h 579"/>
                <a:gd name="T124" fmla="*/ 385 w 624"/>
                <a:gd name="T125" fmla="*/ 525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4" h="579">
                  <a:moveTo>
                    <a:pt x="380" y="397"/>
                  </a:moveTo>
                  <a:lnTo>
                    <a:pt x="380" y="397"/>
                  </a:lnTo>
                  <a:lnTo>
                    <a:pt x="380" y="397"/>
                  </a:lnTo>
                  <a:lnTo>
                    <a:pt x="380" y="392"/>
                  </a:lnTo>
                  <a:lnTo>
                    <a:pt x="380" y="392"/>
                  </a:lnTo>
                  <a:lnTo>
                    <a:pt x="383" y="390"/>
                  </a:lnTo>
                  <a:lnTo>
                    <a:pt x="383" y="388"/>
                  </a:lnTo>
                  <a:lnTo>
                    <a:pt x="380" y="388"/>
                  </a:lnTo>
                  <a:lnTo>
                    <a:pt x="376" y="385"/>
                  </a:lnTo>
                  <a:lnTo>
                    <a:pt x="371" y="383"/>
                  </a:lnTo>
                  <a:lnTo>
                    <a:pt x="371" y="378"/>
                  </a:lnTo>
                  <a:lnTo>
                    <a:pt x="376" y="376"/>
                  </a:lnTo>
                  <a:lnTo>
                    <a:pt x="380" y="376"/>
                  </a:lnTo>
                  <a:lnTo>
                    <a:pt x="383" y="378"/>
                  </a:lnTo>
                  <a:lnTo>
                    <a:pt x="385" y="381"/>
                  </a:lnTo>
                  <a:lnTo>
                    <a:pt x="390" y="395"/>
                  </a:lnTo>
                  <a:lnTo>
                    <a:pt x="390" y="400"/>
                  </a:lnTo>
                  <a:lnTo>
                    <a:pt x="392" y="404"/>
                  </a:lnTo>
                  <a:lnTo>
                    <a:pt x="392" y="404"/>
                  </a:lnTo>
                  <a:lnTo>
                    <a:pt x="392" y="404"/>
                  </a:lnTo>
                  <a:lnTo>
                    <a:pt x="387" y="402"/>
                  </a:lnTo>
                  <a:lnTo>
                    <a:pt x="385" y="400"/>
                  </a:lnTo>
                  <a:lnTo>
                    <a:pt x="383" y="400"/>
                  </a:lnTo>
                  <a:lnTo>
                    <a:pt x="383" y="400"/>
                  </a:lnTo>
                  <a:lnTo>
                    <a:pt x="380" y="400"/>
                  </a:lnTo>
                  <a:lnTo>
                    <a:pt x="380" y="400"/>
                  </a:lnTo>
                  <a:lnTo>
                    <a:pt x="380" y="397"/>
                  </a:lnTo>
                  <a:lnTo>
                    <a:pt x="380" y="397"/>
                  </a:lnTo>
                  <a:lnTo>
                    <a:pt x="380" y="397"/>
                  </a:lnTo>
                  <a:close/>
                  <a:moveTo>
                    <a:pt x="397" y="527"/>
                  </a:moveTo>
                  <a:lnTo>
                    <a:pt x="397" y="527"/>
                  </a:lnTo>
                  <a:lnTo>
                    <a:pt x="397" y="530"/>
                  </a:lnTo>
                  <a:lnTo>
                    <a:pt x="397" y="532"/>
                  </a:lnTo>
                  <a:lnTo>
                    <a:pt x="397" y="534"/>
                  </a:lnTo>
                  <a:lnTo>
                    <a:pt x="397" y="537"/>
                  </a:lnTo>
                  <a:lnTo>
                    <a:pt x="399" y="539"/>
                  </a:lnTo>
                  <a:lnTo>
                    <a:pt x="406" y="544"/>
                  </a:lnTo>
                  <a:lnTo>
                    <a:pt x="411" y="549"/>
                  </a:lnTo>
                  <a:lnTo>
                    <a:pt x="418" y="556"/>
                  </a:lnTo>
                  <a:lnTo>
                    <a:pt x="430" y="558"/>
                  </a:lnTo>
                  <a:lnTo>
                    <a:pt x="439" y="556"/>
                  </a:lnTo>
                  <a:lnTo>
                    <a:pt x="447" y="556"/>
                  </a:lnTo>
                  <a:lnTo>
                    <a:pt x="447" y="556"/>
                  </a:lnTo>
                  <a:lnTo>
                    <a:pt x="447" y="556"/>
                  </a:lnTo>
                  <a:lnTo>
                    <a:pt x="447" y="556"/>
                  </a:lnTo>
                  <a:lnTo>
                    <a:pt x="447" y="558"/>
                  </a:lnTo>
                  <a:lnTo>
                    <a:pt x="447" y="560"/>
                  </a:lnTo>
                  <a:lnTo>
                    <a:pt x="447" y="560"/>
                  </a:lnTo>
                  <a:lnTo>
                    <a:pt x="449" y="563"/>
                  </a:lnTo>
                  <a:lnTo>
                    <a:pt x="449" y="563"/>
                  </a:lnTo>
                  <a:lnTo>
                    <a:pt x="449" y="563"/>
                  </a:lnTo>
                  <a:lnTo>
                    <a:pt x="451" y="563"/>
                  </a:lnTo>
                  <a:lnTo>
                    <a:pt x="451" y="563"/>
                  </a:lnTo>
                  <a:lnTo>
                    <a:pt x="454" y="560"/>
                  </a:lnTo>
                  <a:lnTo>
                    <a:pt x="454" y="560"/>
                  </a:lnTo>
                  <a:lnTo>
                    <a:pt x="454" y="560"/>
                  </a:lnTo>
                  <a:lnTo>
                    <a:pt x="456" y="560"/>
                  </a:lnTo>
                  <a:lnTo>
                    <a:pt x="456" y="560"/>
                  </a:lnTo>
                  <a:lnTo>
                    <a:pt x="456" y="563"/>
                  </a:lnTo>
                  <a:lnTo>
                    <a:pt x="461" y="572"/>
                  </a:lnTo>
                  <a:lnTo>
                    <a:pt x="461" y="572"/>
                  </a:lnTo>
                  <a:lnTo>
                    <a:pt x="461" y="579"/>
                  </a:lnTo>
                  <a:lnTo>
                    <a:pt x="466" y="575"/>
                  </a:lnTo>
                  <a:lnTo>
                    <a:pt x="473" y="568"/>
                  </a:lnTo>
                  <a:lnTo>
                    <a:pt x="473" y="565"/>
                  </a:lnTo>
                  <a:lnTo>
                    <a:pt x="475" y="565"/>
                  </a:lnTo>
                  <a:lnTo>
                    <a:pt x="477" y="565"/>
                  </a:lnTo>
                  <a:lnTo>
                    <a:pt x="477" y="565"/>
                  </a:lnTo>
                  <a:lnTo>
                    <a:pt x="480" y="565"/>
                  </a:lnTo>
                  <a:lnTo>
                    <a:pt x="484" y="563"/>
                  </a:lnTo>
                  <a:lnTo>
                    <a:pt x="487" y="563"/>
                  </a:lnTo>
                  <a:lnTo>
                    <a:pt x="487" y="563"/>
                  </a:lnTo>
                  <a:lnTo>
                    <a:pt x="487" y="560"/>
                  </a:lnTo>
                  <a:lnTo>
                    <a:pt x="487" y="558"/>
                  </a:lnTo>
                  <a:lnTo>
                    <a:pt x="487" y="556"/>
                  </a:lnTo>
                  <a:lnTo>
                    <a:pt x="487" y="556"/>
                  </a:lnTo>
                  <a:lnTo>
                    <a:pt x="484" y="556"/>
                  </a:lnTo>
                  <a:lnTo>
                    <a:pt x="484" y="553"/>
                  </a:lnTo>
                  <a:lnTo>
                    <a:pt x="484" y="553"/>
                  </a:lnTo>
                  <a:lnTo>
                    <a:pt x="484" y="553"/>
                  </a:lnTo>
                  <a:lnTo>
                    <a:pt x="484" y="553"/>
                  </a:lnTo>
                  <a:lnTo>
                    <a:pt x="484" y="551"/>
                  </a:lnTo>
                  <a:lnTo>
                    <a:pt x="484" y="551"/>
                  </a:lnTo>
                  <a:lnTo>
                    <a:pt x="484" y="551"/>
                  </a:lnTo>
                  <a:lnTo>
                    <a:pt x="487" y="551"/>
                  </a:lnTo>
                  <a:lnTo>
                    <a:pt x="489" y="551"/>
                  </a:lnTo>
                  <a:lnTo>
                    <a:pt x="489" y="549"/>
                  </a:lnTo>
                  <a:lnTo>
                    <a:pt x="492" y="549"/>
                  </a:lnTo>
                  <a:lnTo>
                    <a:pt x="494" y="549"/>
                  </a:lnTo>
                  <a:lnTo>
                    <a:pt x="496" y="546"/>
                  </a:lnTo>
                  <a:lnTo>
                    <a:pt x="501" y="546"/>
                  </a:lnTo>
                  <a:lnTo>
                    <a:pt x="503" y="546"/>
                  </a:lnTo>
                  <a:lnTo>
                    <a:pt x="506" y="549"/>
                  </a:lnTo>
                  <a:lnTo>
                    <a:pt x="506" y="549"/>
                  </a:lnTo>
                  <a:lnTo>
                    <a:pt x="508" y="549"/>
                  </a:lnTo>
                  <a:lnTo>
                    <a:pt x="508" y="546"/>
                  </a:lnTo>
                  <a:lnTo>
                    <a:pt x="510" y="546"/>
                  </a:lnTo>
                  <a:lnTo>
                    <a:pt x="508" y="539"/>
                  </a:lnTo>
                  <a:lnTo>
                    <a:pt x="508" y="537"/>
                  </a:lnTo>
                  <a:lnTo>
                    <a:pt x="506" y="532"/>
                  </a:lnTo>
                  <a:lnTo>
                    <a:pt x="503" y="530"/>
                  </a:lnTo>
                  <a:lnTo>
                    <a:pt x="506" y="530"/>
                  </a:lnTo>
                  <a:lnTo>
                    <a:pt x="506" y="530"/>
                  </a:lnTo>
                  <a:lnTo>
                    <a:pt x="506" y="530"/>
                  </a:lnTo>
                  <a:lnTo>
                    <a:pt x="506" y="527"/>
                  </a:lnTo>
                  <a:lnTo>
                    <a:pt x="508" y="527"/>
                  </a:lnTo>
                  <a:lnTo>
                    <a:pt x="515" y="530"/>
                  </a:lnTo>
                  <a:lnTo>
                    <a:pt x="525" y="527"/>
                  </a:lnTo>
                  <a:lnTo>
                    <a:pt x="527" y="527"/>
                  </a:lnTo>
                  <a:lnTo>
                    <a:pt x="527" y="527"/>
                  </a:lnTo>
                  <a:lnTo>
                    <a:pt x="529" y="525"/>
                  </a:lnTo>
                  <a:lnTo>
                    <a:pt x="529" y="525"/>
                  </a:lnTo>
                  <a:lnTo>
                    <a:pt x="529" y="525"/>
                  </a:lnTo>
                  <a:lnTo>
                    <a:pt x="529" y="523"/>
                  </a:lnTo>
                  <a:lnTo>
                    <a:pt x="527" y="513"/>
                  </a:lnTo>
                  <a:lnTo>
                    <a:pt x="527" y="513"/>
                  </a:lnTo>
                  <a:lnTo>
                    <a:pt x="527" y="513"/>
                  </a:lnTo>
                  <a:lnTo>
                    <a:pt x="527" y="511"/>
                  </a:lnTo>
                  <a:lnTo>
                    <a:pt x="532" y="511"/>
                  </a:lnTo>
                  <a:lnTo>
                    <a:pt x="532" y="511"/>
                  </a:lnTo>
                  <a:lnTo>
                    <a:pt x="532" y="508"/>
                  </a:lnTo>
                  <a:lnTo>
                    <a:pt x="532" y="511"/>
                  </a:lnTo>
                  <a:lnTo>
                    <a:pt x="534" y="511"/>
                  </a:lnTo>
                  <a:lnTo>
                    <a:pt x="534" y="511"/>
                  </a:lnTo>
                  <a:lnTo>
                    <a:pt x="534" y="511"/>
                  </a:lnTo>
                  <a:lnTo>
                    <a:pt x="536" y="508"/>
                  </a:lnTo>
                  <a:lnTo>
                    <a:pt x="536" y="508"/>
                  </a:lnTo>
                  <a:lnTo>
                    <a:pt x="536" y="508"/>
                  </a:lnTo>
                  <a:lnTo>
                    <a:pt x="536" y="506"/>
                  </a:lnTo>
                  <a:lnTo>
                    <a:pt x="536" y="506"/>
                  </a:lnTo>
                  <a:lnTo>
                    <a:pt x="536" y="504"/>
                  </a:lnTo>
                  <a:lnTo>
                    <a:pt x="536" y="504"/>
                  </a:lnTo>
                  <a:lnTo>
                    <a:pt x="536" y="504"/>
                  </a:lnTo>
                  <a:lnTo>
                    <a:pt x="536" y="501"/>
                  </a:lnTo>
                  <a:lnTo>
                    <a:pt x="536" y="497"/>
                  </a:lnTo>
                  <a:lnTo>
                    <a:pt x="536" y="494"/>
                  </a:lnTo>
                  <a:lnTo>
                    <a:pt x="539" y="494"/>
                  </a:lnTo>
                  <a:lnTo>
                    <a:pt x="541" y="487"/>
                  </a:lnTo>
                  <a:lnTo>
                    <a:pt x="541" y="487"/>
                  </a:lnTo>
                  <a:lnTo>
                    <a:pt x="541" y="485"/>
                  </a:lnTo>
                  <a:lnTo>
                    <a:pt x="544" y="485"/>
                  </a:lnTo>
                  <a:lnTo>
                    <a:pt x="544" y="485"/>
                  </a:lnTo>
                  <a:lnTo>
                    <a:pt x="546" y="485"/>
                  </a:lnTo>
                  <a:lnTo>
                    <a:pt x="548" y="482"/>
                  </a:lnTo>
                  <a:lnTo>
                    <a:pt x="548" y="482"/>
                  </a:lnTo>
                  <a:lnTo>
                    <a:pt x="548" y="482"/>
                  </a:lnTo>
                  <a:lnTo>
                    <a:pt x="551" y="482"/>
                  </a:lnTo>
                  <a:lnTo>
                    <a:pt x="553" y="482"/>
                  </a:lnTo>
                  <a:lnTo>
                    <a:pt x="555" y="482"/>
                  </a:lnTo>
                  <a:lnTo>
                    <a:pt x="558" y="480"/>
                  </a:lnTo>
                  <a:lnTo>
                    <a:pt x="560" y="482"/>
                  </a:lnTo>
                  <a:lnTo>
                    <a:pt x="558" y="480"/>
                  </a:lnTo>
                  <a:lnTo>
                    <a:pt x="548" y="466"/>
                  </a:lnTo>
                  <a:lnTo>
                    <a:pt x="544" y="463"/>
                  </a:lnTo>
                  <a:lnTo>
                    <a:pt x="529" y="454"/>
                  </a:lnTo>
                  <a:lnTo>
                    <a:pt x="525" y="452"/>
                  </a:lnTo>
                  <a:lnTo>
                    <a:pt x="522" y="449"/>
                  </a:lnTo>
                  <a:lnTo>
                    <a:pt x="520" y="449"/>
                  </a:lnTo>
                  <a:lnTo>
                    <a:pt x="520" y="447"/>
                  </a:lnTo>
                  <a:lnTo>
                    <a:pt x="518" y="447"/>
                  </a:lnTo>
                  <a:lnTo>
                    <a:pt x="513" y="447"/>
                  </a:lnTo>
                  <a:lnTo>
                    <a:pt x="503" y="447"/>
                  </a:lnTo>
                  <a:lnTo>
                    <a:pt x="501" y="447"/>
                  </a:lnTo>
                  <a:lnTo>
                    <a:pt x="492" y="440"/>
                  </a:lnTo>
                  <a:lnTo>
                    <a:pt x="489" y="440"/>
                  </a:lnTo>
                  <a:lnTo>
                    <a:pt x="487" y="437"/>
                  </a:lnTo>
                  <a:lnTo>
                    <a:pt x="487" y="433"/>
                  </a:lnTo>
                  <a:lnTo>
                    <a:pt x="489" y="435"/>
                  </a:lnTo>
                  <a:lnTo>
                    <a:pt x="489" y="437"/>
                  </a:lnTo>
                  <a:lnTo>
                    <a:pt x="492" y="437"/>
                  </a:lnTo>
                  <a:lnTo>
                    <a:pt x="494" y="437"/>
                  </a:lnTo>
                  <a:lnTo>
                    <a:pt x="494" y="437"/>
                  </a:lnTo>
                  <a:lnTo>
                    <a:pt x="496" y="430"/>
                  </a:lnTo>
                  <a:lnTo>
                    <a:pt x="492" y="428"/>
                  </a:lnTo>
                  <a:lnTo>
                    <a:pt x="489" y="418"/>
                  </a:lnTo>
                  <a:lnTo>
                    <a:pt x="484" y="414"/>
                  </a:lnTo>
                  <a:lnTo>
                    <a:pt x="482" y="414"/>
                  </a:lnTo>
                  <a:lnTo>
                    <a:pt x="475" y="416"/>
                  </a:lnTo>
                  <a:lnTo>
                    <a:pt x="463" y="411"/>
                  </a:lnTo>
                  <a:lnTo>
                    <a:pt x="458" y="411"/>
                  </a:lnTo>
                  <a:lnTo>
                    <a:pt x="456" y="411"/>
                  </a:lnTo>
                  <a:lnTo>
                    <a:pt x="454" y="414"/>
                  </a:lnTo>
                  <a:lnTo>
                    <a:pt x="454" y="416"/>
                  </a:lnTo>
                  <a:lnTo>
                    <a:pt x="454" y="418"/>
                  </a:lnTo>
                  <a:lnTo>
                    <a:pt x="454" y="418"/>
                  </a:lnTo>
                  <a:lnTo>
                    <a:pt x="444" y="421"/>
                  </a:lnTo>
                  <a:lnTo>
                    <a:pt x="430" y="428"/>
                  </a:lnTo>
                  <a:lnTo>
                    <a:pt x="425" y="428"/>
                  </a:lnTo>
                  <a:lnTo>
                    <a:pt x="418" y="426"/>
                  </a:lnTo>
                  <a:lnTo>
                    <a:pt x="409" y="423"/>
                  </a:lnTo>
                  <a:lnTo>
                    <a:pt x="404" y="421"/>
                  </a:lnTo>
                  <a:lnTo>
                    <a:pt x="399" y="418"/>
                  </a:lnTo>
                  <a:lnTo>
                    <a:pt x="397" y="418"/>
                  </a:lnTo>
                  <a:lnTo>
                    <a:pt x="395" y="418"/>
                  </a:lnTo>
                  <a:lnTo>
                    <a:pt x="392" y="416"/>
                  </a:lnTo>
                  <a:lnTo>
                    <a:pt x="390" y="414"/>
                  </a:lnTo>
                  <a:lnTo>
                    <a:pt x="390" y="414"/>
                  </a:lnTo>
                  <a:lnTo>
                    <a:pt x="390" y="404"/>
                  </a:lnTo>
                  <a:lnTo>
                    <a:pt x="387" y="404"/>
                  </a:lnTo>
                  <a:lnTo>
                    <a:pt x="380" y="400"/>
                  </a:lnTo>
                  <a:lnTo>
                    <a:pt x="378" y="397"/>
                  </a:lnTo>
                  <a:lnTo>
                    <a:pt x="378" y="395"/>
                  </a:lnTo>
                  <a:lnTo>
                    <a:pt x="378" y="392"/>
                  </a:lnTo>
                  <a:lnTo>
                    <a:pt x="380" y="388"/>
                  </a:lnTo>
                  <a:lnTo>
                    <a:pt x="378" y="388"/>
                  </a:lnTo>
                  <a:lnTo>
                    <a:pt x="376" y="388"/>
                  </a:lnTo>
                  <a:lnTo>
                    <a:pt x="373" y="388"/>
                  </a:lnTo>
                  <a:lnTo>
                    <a:pt x="371" y="385"/>
                  </a:lnTo>
                  <a:lnTo>
                    <a:pt x="371" y="383"/>
                  </a:lnTo>
                  <a:lnTo>
                    <a:pt x="369" y="383"/>
                  </a:lnTo>
                  <a:lnTo>
                    <a:pt x="366" y="385"/>
                  </a:lnTo>
                  <a:lnTo>
                    <a:pt x="366" y="388"/>
                  </a:lnTo>
                  <a:lnTo>
                    <a:pt x="364" y="390"/>
                  </a:lnTo>
                  <a:lnTo>
                    <a:pt x="361" y="390"/>
                  </a:lnTo>
                  <a:lnTo>
                    <a:pt x="359" y="388"/>
                  </a:lnTo>
                  <a:lnTo>
                    <a:pt x="361" y="388"/>
                  </a:lnTo>
                  <a:lnTo>
                    <a:pt x="361" y="388"/>
                  </a:lnTo>
                  <a:lnTo>
                    <a:pt x="364" y="385"/>
                  </a:lnTo>
                  <a:lnTo>
                    <a:pt x="364" y="383"/>
                  </a:lnTo>
                  <a:lnTo>
                    <a:pt x="366" y="378"/>
                  </a:lnTo>
                  <a:lnTo>
                    <a:pt x="366" y="376"/>
                  </a:lnTo>
                  <a:lnTo>
                    <a:pt x="369" y="376"/>
                  </a:lnTo>
                  <a:lnTo>
                    <a:pt x="366" y="374"/>
                  </a:lnTo>
                  <a:lnTo>
                    <a:pt x="366" y="371"/>
                  </a:lnTo>
                  <a:lnTo>
                    <a:pt x="364" y="371"/>
                  </a:lnTo>
                  <a:lnTo>
                    <a:pt x="359" y="369"/>
                  </a:lnTo>
                  <a:lnTo>
                    <a:pt x="364" y="366"/>
                  </a:lnTo>
                  <a:lnTo>
                    <a:pt x="366" y="369"/>
                  </a:lnTo>
                  <a:lnTo>
                    <a:pt x="366" y="371"/>
                  </a:lnTo>
                  <a:lnTo>
                    <a:pt x="369" y="374"/>
                  </a:lnTo>
                  <a:lnTo>
                    <a:pt x="376" y="371"/>
                  </a:lnTo>
                  <a:lnTo>
                    <a:pt x="376" y="371"/>
                  </a:lnTo>
                  <a:lnTo>
                    <a:pt x="378" y="374"/>
                  </a:lnTo>
                  <a:lnTo>
                    <a:pt x="380" y="374"/>
                  </a:lnTo>
                  <a:lnTo>
                    <a:pt x="383" y="374"/>
                  </a:lnTo>
                  <a:lnTo>
                    <a:pt x="385" y="376"/>
                  </a:lnTo>
                  <a:lnTo>
                    <a:pt x="387" y="378"/>
                  </a:lnTo>
                  <a:lnTo>
                    <a:pt x="390" y="381"/>
                  </a:lnTo>
                  <a:lnTo>
                    <a:pt x="392" y="388"/>
                  </a:lnTo>
                  <a:lnTo>
                    <a:pt x="392" y="388"/>
                  </a:lnTo>
                  <a:lnTo>
                    <a:pt x="395" y="385"/>
                  </a:lnTo>
                  <a:lnTo>
                    <a:pt x="395" y="390"/>
                  </a:lnTo>
                  <a:lnTo>
                    <a:pt x="395" y="395"/>
                  </a:lnTo>
                  <a:lnTo>
                    <a:pt x="395" y="397"/>
                  </a:lnTo>
                  <a:lnTo>
                    <a:pt x="395" y="400"/>
                  </a:lnTo>
                  <a:lnTo>
                    <a:pt x="395" y="400"/>
                  </a:lnTo>
                  <a:lnTo>
                    <a:pt x="404" y="414"/>
                  </a:lnTo>
                  <a:lnTo>
                    <a:pt x="406" y="416"/>
                  </a:lnTo>
                  <a:lnTo>
                    <a:pt x="411" y="418"/>
                  </a:lnTo>
                  <a:lnTo>
                    <a:pt x="413" y="421"/>
                  </a:lnTo>
                  <a:lnTo>
                    <a:pt x="421" y="423"/>
                  </a:lnTo>
                  <a:lnTo>
                    <a:pt x="425" y="423"/>
                  </a:lnTo>
                  <a:lnTo>
                    <a:pt x="430" y="423"/>
                  </a:lnTo>
                  <a:lnTo>
                    <a:pt x="435" y="421"/>
                  </a:lnTo>
                  <a:lnTo>
                    <a:pt x="439" y="418"/>
                  </a:lnTo>
                  <a:lnTo>
                    <a:pt x="447" y="411"/>
                  </a:lnTo>
                  <a:lnTo>
                    <a:pt x="458" y="402"/>
                  </a:lnTo>
                  <a:lnTo>
                    <a:pt x="463" y="400"/>
                  </a:lnTo>
                  <a:lnTo>
                    <a:pt x="463" y="400"/>
                  </a:lnTo>
                  <a:lnTo>
                    <a:pt x="473" y="402"/>
                  </a:lnTo>
                  <a:lnTo>
                    <a:pt x="475" y="402"/>
                  </a:lnTo>
                  <a:lnTo>
                    <a:pt x="494" y="409"/>
                  </a:lnTo>
                  <a:lnTo>
                    <a:pt x="499" y="411"/>
                  </a:lnTo>
                  <a:lnTo>
                    <a:pt x="501" y="416"/>
                  </a:lnTo>
                  <a:lnTo>
                    <a:pt x="508" y="423"/>
                  </a:lnTo>
                  <a:lnTo>
                    <a:pt x="510" y="426"/>
                  </a:lnTo>
                  <a:lnTo>
                    <a:pt x="510" y="428"/>
                  </a:lnTo>
                  <a:lnTo>
                    <a:pt x="510" y="428"/>
                  </a:lnTo>
                  <a:lnTo>
                    <a:pt x="513" y="428"/>
                  </a:lnTo>
                  <a:lnTo>
                    <a:pt x="513" y="430"/>
                  </a:lnTo>
                  <a:lnTo>
                    <a:pt x="513" y="430"/>
                  </a:lnTo>
                  <a:lnTo>
                    <a:pt x="513" y="433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8" y="437"/>
                  </a:lnTo>
                  <a:lnTo>
                    <a:pt x="520" y="437"/>
                  </a:lnTo>
                  <a:lnTo>
                    <a:pt x="522" y="435"/>
                  </a:lnTo>
                  <a:lnTo>
                    <a:pt x="527" y="433"/>
                  </a:lnTo>
                  <a:lnTo>
                    <a:pt x="529" y="433"/>
                  </a:lnTo>
                  <a:lnTo>
                    <a:pt x="532" y="433"/>
                  </a:lnTo>
                  <a:lnTo>
                    <a:pt x="536" y="435"/>
                  </a:lnTo>
                  <a:lnTo>
                    <a:pt x="539" y="435"/>
                  </a:lnTo>
                  <a:lnTo>
                    <a:pt x="541" y="435"/>
                  </a:lnTo>
                  <a:lnTo>
                    <a:pt x="548" y="433"/>
                  </a:lnTo>
                  <a:lnTo>
                    <a:pt x="553" y="430"/>
                  </a:lnTo>
                  <a:lnTo>
                    <a:pt x="558" y="433"/>
                  </a:lnTo>
                  <a:lnTo>
                    <a:pt x="567" y="435"/>
                  </a:lnTo>
                  <a:lnTo>
                    <a:pt x="574" y="437"/>
                  </a:lnTo>
                  <a:lnTo>
                    <a:pt x="577" y="440"/>
                  </a:lnTo>
                  <a:lnTo>
                    <a:pt x="577" y="440"/>
                  </a:lnTo>
                  <a:lnTo>
                    <a:pt x="579" y="440"/>
                  </a:lnTo>
                  <a:lnTo>
                    <a:pt x="579" y="442"/>
                  </a:lnTo>
                  <a:lnTo>
                    <a:pt x="581" y="442"/>
                  </a:lnTo>
                  <a:lnTo>
                    <a:pt x="584" y="442"/>
                  </a:lnTo>
                  <a:lnTo>
                    <a:pt x="586" y="445"/>
                  </a:lnTo>
                  <a:lnTo>
                    <a:pt x="593" y="449"/>
                  </a:lnTo>
                  <a:lnTo>
                    <a:pt x="596" y="452"/>
                  </a:lnTo>
                  <a:lnTo>
                    <a:pt x="596" y="452"/>
                  </a:lnTo>
                  <a:lnTo>
                    <a:pt x="598" y="452"/>
                  </a:lnTo>
                  <a:lnTo>
                    <a:pt x="600" y="452"/>
                  </a:lnTo>
                  <a:lnTo>
                    <a:pt x="605" y="452"/>
                  </a:lnTo>
                  <a:lnTo>
                    <a:pt x="617" y="454"/>
                  </a:lnTo>
                  <a:lnTo>
                    <a:pt x="622" y="454"/>
                  </a:lnTo>
                  <a:lnTo>
                    <a:pt x="624" y="452"/>
                  </a:lnTo>
                  <a:lnTo>
                    <a:pt x="624" y="447"/>
                  </a:lnTo>
                  <a:lnTo>
                    <a:pt x="622" y="445"/>
                  </a:lnTo>
                  <a:lnTo>
                    <a:pt x="622" y="442"/>
                  </a:lnTo>
                  <a:lnTo>
                    <a:pt x="622" y="440"/>
                  </a:lnTo>
                  <a:lnTo>
                    <a:pt x="617" y="430"/>
                  </a:lnTo>
                  <a:lnTo>
                    <a:pt x="617" y="426"/>
                  </a:lnTo>
                  <a:lnTo>
                    <a:pt x="614" y="423"/>
                  </a:lnTo>
                  <a:lnTo>
                    <a:pt x="612" y="421"/>
                  </a:lnTo>
                  <a:lnTo>
                    <a:pt x="610" y="418"/>
                  </a:lnTo>
                  <a:lnTo>
                    <a:pt x="605" y="414"/>
                  </a:lnTo>
                  <a:lnTo>
                    <a:pt x="603" y="411"/>
                  </a:lnTo>
                  <a:lnTo>
                    <a:pt x="603" y="409"/>
                  </a:lnTo>
                  <a:lnTo>
                    <a:pt x="598" y="407"/>
                  </a:lnTo>
                  <a:lnTo>
                    <a:pt x="596" y="404"/>
                  </a:lnTo>
                  <a:lnTo>
                    <a:pt x="588" y="402"/>
                  </a:lnTo>
                  <a:lnTo>
                    <a:pt x="581" y="397"/>
                  </a:lnTo>
                  <a:lnTo>
                    <a:pt x="579" y="397"/>
                  </a:lnTo>
                  <a:lnTo>
                    <a:pt x="579" y="397"/>
                  </a:lnTo>
                  <a:lnTo>
                    <a:pt x="577" y="400"/>
                  </a:lnTo>
                  <a:lnTo>
                    <a:pt x="577" y="400"/>
                  </a:lnTo>
                  <a:lnTo>
                    <a:pt x="574" y="400"/>
                  </a:lnTo>
                  <a:lnTo>
                    <a:pt x="574" y="397"/>
                  </a:lnTo>
                  <a:lnTo>
                    <a:pt x="574" y="397"/>
                  </a:lnTo>
                  <a:lnTo>
                    <a:pt x="572" y="397"/>
                  </a:lnTo>
                  <a:lnTo>
                    <a:pt x="572" y="397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395"/>
                  </a:lnTo>
                  <a:lnTo>
                    <a:pt x="570" y="392"/>
                  </a:lnTo>
                  <a:lnTo>
                    <a:pt x="567" y="392"/>
                  </a:lnTo>
                  <a:lnTo>
                    <a:pt x="565" y="390"/>
                  </a:lnTo>
                  <a:lnTo>
                    <a:pt x="562" y="383"/>
                  </a:lnTo>
                  <a:lnTo>
                    <a:pt x="560" y="383"/>
                  </a:lnTo>
                  <a:lnTo>
                    <a:pt x="562" y="383"/>
                  </a:lnTo>
                  <a:lnTo>
                    <a:pt x="562" y="381"/>
                  </a:lnTo>
                  <a:lnTo>
                    <a:pt x="565" y="381"/>
                  </a:lnTo>
                  <a:lnTo>
                    <a:pt x="567" y="381"/>
                  </a:lnTo>
                  <a:lnTo>
                    <a:pt x="567" y="381"/>
                  </a:lnTo>
                  <a:lnTo>
                    <a:pt x="567" y="381"/>
                  </a:lnTo>
                  <a:lnTo>
                    <a:pt x="567" y="378"/>
                  </a:lnTo>
                  <a:lnTo>
                    <a:pt x="567" y="366"/>
                  </a:lnTo>
                  <a:lnTo>
                    <a:pt x="565" y="362"/>
                  </a:lnTo>
                  <a:lnTo>
                    <a:pt x="560" y="357"/>
                  </a:lnTo>
                  <a:lnTo>
                    <a:pt x="551" y="352"/>
                  </a:lnTo>
                  <a:lnTo>
                    <a:pt x="544" y="350"/>
                  </a:lnTo>
                  <a:lnTo>
                    <a:pt x="544" y="350"/>
                  </a:lnTo>
                  <a:lnTo>
                    <a:pt x="541" y="350"/>
                  </a:lnTo>
                  <a:lnTo>
                    <a:pt x="541" y="350"/>
                  </a:lnTo>
                  <a:lnTo>
                    <a:pt x="539" y="350"/>
                  </a:lnTo>
                  <a:lnTo>
                    <a:pt x="539" y="348"/>
                  </a:lnTo>
                  <a:lnTo>
                    <a:pt x="536" y="348"/>
                  </a:lnTo>
                  <a:lnTo>
                    <a:pt x="532" y="348"/>
                  </a:lnTo>
                  <a:lnTo>
                    <a:pt x="532" y="348"/>
                  </a:lnTo>
                  <a:lnTo>
                    <a:pt x="532" y="348"/>
                  </a:lnTo>
                  <a:lnTo>
                    <a:pt x="529" y="345"/>
                  </a:lnTo>
                  <a:lnTo>
                    <a:pt x="529" y="343"/>
                  </a:lnTo>
                  <a:lnTo>
                    <a:pt x="527" y="343"/>
                  </a:lnTo>
                  <a:lnTo>
                    <a:pt x="525" y="343"/>
                  </a:lnTo>
                  <a:lnTo>
                    <a:pt x="522" y="340"/>
                  </a:lnTo>
                  <a:lnTo>
                    <a:pt x="518" y="338"/>
                  </a:lnTo>
                  <a:lnTo>
                    <a:pt x="513" y="336"/>
                  </a:lnTo>
                  <a:lnTo>
                    <a:pt x="501" y="329"/>
                  </a:lnTo>
                  <a:lnTo>
                    <a:pt x="499" y="326"/>
                  </a:lnTo>
                  <a:lnTo>
                    <a:pt x="501" y="326"/>
                  </a:lnTo>
                  <a:lnTo>
                    <a:pt x="499" y="322"/>
                  </a:lnTo>
                  <a:lnTo>
                    <a:pt x="499" y="322"/>
                  </a:lnTo>
                  <a:lnTo>
                    <a:pt x="501" y="319"/>
                  </a:lnTo>
                  <a:lnTo>
                    <a:pt x="501" y="319"/>
                  </a:lnTo>
                  <a:lnTo>
                    <a:pt x="501" y="319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3" y="324"/>
                  </a:lnTo>
                  <a:lnTo>
                    <a:pt x="503" y="319"/>
                  </a:lnTo>
                  <a:lnTo>
                    <a:pt x="501" y="314"/>
                  </a:lnTo>
                  <a:lnTo>
                    <a:pt x="501" y="310"/>
                  </a:lnTo>
                  <a:lnTo>
                    <a:pt x="508" y="307"/>
                  </a:lnTo>
                  <a:lnTo>
                    <a:pt x="508" y="303"/>
                  </a:lnTo>
                  <a:lnTo>
                    <a:pt x="506" y="286"/>
                  </a:lnTo>
                  <a:lnTo>
                    <a:pt x="506" y="284"/>
                  </a:lnTo>
                  <a:lnTo>
                    <a:pt x="506" y="279"/>
                  </a:lnTo>
                  <a:lnTo>
                    <a:pt x="506" y="279"/>
                  </a:lnTo>
                  <a:lnTo>
                    <a:pt x="503" y="277"/>
                  </a:lnTo>
                  <a:lnTo>
                    <a:pt x="501" y="277"/>
                  </a:lnTo>
                  <a:lnTo>
                    <a:pt x="499" y="279"/>
                  </a:lnTo>
                  <a:lnTo>
                    <a:pt x="499" y="277"/>
                  </a:lnTo>
                  <a:lnTo>
                    <a:pt x="499" y="274"/>
                  </a:lnTo>
                  <a:lnTo>
                    <a:pt x="499" y="269"/>
                  </a:lnTo>
                  <a:lnTo>
                    <a:pt x="496" y="267"/>
                  </a:lnTo>
                  <a:lnTo>
                    <a:pt x="494" y="267"/>
                  </a:lnTo>
                  <a:lnTo>
                    <a:pt x="496" y="262"/>
                  </a:lnTo>
                  <a:lnTo>
                    <a:pt x="494" y="260"/>
                  </a:lnTo>
                  <a:lnTo>
                    <a:pt x="487" y="255"/>
                  </a:lnTo>
                  <a:lnTo>
                    <a:pt x="489" y="255"/>
                  </a:lnTo>
                  <a:lnTo>
                    <a:pt x="489" y="253"/>
                  </a:lnTo>
                  <a:lnTo>
                    <a:pt x="489" y="253"/>
                  </a:lnTo>
                  <a:lnTo>
                    <a:pt x="489" y="251"/>
                  </a:lnTo>
                  <a:lnTo>
                    <a:pt x="487" y="251"/>
                  </a:lnTo>
                  <a:lnTo>
                    <a:pt x="487" y="251"/>
                  </a:lnTo>
                  <a:lnTo>
                    <a:pt x="487" y="248"/>
                  </a:lnTo>
                  <a:lnTo>
                    <a:pt x="489" y="248"/>
                  </a:lnTo>
                  <a:lnTo>
                    <a:pt x="489" y="248"/>
                  </a:lnTo>
                  <a:lnTo>
                    <a:pt x="489" y="248"/>
                  </a:lnTo>
                  <a:lnTo>
                    <a:pt x="489" y="246"/>
                  </a:lnTo>
                  <a:lnTo>
                    <a:pt x="489" y="243"/>
                  </a:lnTo>
                  <a:lnTo>
                    <a:pt x="487" y="243"/>
                  </a:lnTo>
                  <a:lnTo>
                    <a:pt x="484" y="243"/>
                  </a:lnTo>
                  <a:lnTo>
                    <a:pt x="484" y="243"/>
                  </a:lnTo>
                  <a:lnTo>
                    <a:pt x="482" y="241"/>
                  </a:lnTo>
                  <a:lnTo>
                    <a:pt x="480" y="239"/>
                  </a:lnTo>
                  <a:lnTo>
                    <a:pt x="480" y="236"/>
                  </a:lnTo>
                  <a:lnTo>
                    <a:pt x="480" y="227"/>
                  </a:lnTo>
                  <a:lnTo>
                    <a:pt x="477" y="225"/>
                  </a:lnTo>
                  <a:lnTo>
                    <a:pt x="477" y="220"/>
                  </a:lnTo>
                  <a:lnTo>
                    <a:pt x="475" y="217"/>
                  </a:lnTo>
                  <a:lnTo>
                    <a:pt x="470" y="210"/>
                  </a:lnTo>
                  <a:lnTo>
                    <a:pt x="468" y="208"/>
                  </a:lnTo>
                  <a:lnTo>
                    <a:pt x="466" y="203"/>
                  </a:lnTo>
                  <a:lnTo>
                    <a:pt x="463" y="201"/>
                  </a:lnTo>
                  <a:lnTo>
                    <a:pt x="458" y="196"/>
                  </a:lnTo>
                  <a:lnTo>
                    <a:pt x="461" y="194"/>
                  </a:lnTo>
                  <a:lnTo>
                    <a:pt x="461" y="194"/>
                  </a:lnTo>
                  <a:lnTo>
                    <a:pt x="461" y="194"/>
                  </a:lnTo>
                  <a:lnTo>
                    <a:pt x="463" y="194"/>
                  </a:lnTo>
                  <a:lnTo>
                    <a:pt x="461" y="189"/>
                  </a:lnTo>
                  <a:lnTo>
                    <a:pt x="461" y="184"/>
                  </a:lnTo>
                  <a:lnTo>
                    <a:pt x="461" y="182"/>
                  </a:lnTo>
                  <a:lnTo>
                    <a:pt x="458" y="180"/>
                  </a:lnTo>
                  <a:lnTo>
                    <a:pt x="456" y="180"/>
                  </a:lnTo>
                  <a:lnTo>
                    <a:pt x="456" y="177"/>
                  </a:lnTo>
                  <a:lnTo>
                    <a:pt x="456" y="175"/>
                  </a:lnTo>
                  <a:lnTo>
                    <a:pt x="454" y="172"/>
                  </a:lnTo>
                  <a:lnTo>
                    <a:pt x="454" y="170"/>
                  </a:lnTo>
                  <a:lnTo>
                    <a:pt x="451" y="168"/>
                  </a:lnTo>
                  <a:lnTo>
                    <a:pt x="451" y="168"/>
                  </a:lnTo>
                  <a:lnTo>
                    <a:pt x="449" y="165"/>
                  </a:lnTo>
                  <a:lnTo>
                    <a:pt x="449" y="165"/>
                  </a:lnTo>
                  <a:lnTo>
                    <a:pt x="451" y="163"/>
                  </a:lnTo>
                  <a:lnTo>
                    <a:pt x="451" y="163"/>
                  </a:lnTo>
                  <a:lnTo>
                    <a:pt x="451" y="161"/>
                  </a:lnTo>
                  <a:lnTo>
                    <a:pt x="447" y="154"/>
                  </a:lnTo>
                  <a:lnTo>
                    <a:pt x="447" y="144"/>
                  </a:lnTo>
                  <a:lnTo>
                    <a:pt x="447" y="142"/>
                  </a:lnTo>
                  <a:lnTo>
                    <a:pt x="444" y="142"/>
                  </a:lnTo>
                  <a:lnTo>
                    <a:pt x="444" y="142"/>
                  </a:lnTo>
                  <a:lnTo>
                    <a:pt x="444" y="139"/>
                  </a:lnTo>
                  <a:lnTo>
                    <a:pt x="442" y="132"/>
                  </a:lnTo>
                  <a:lnTo>
                    <a:pt x="442" y="130"/>
                  </a:lnTo>
                  <a:lnTo>
                    <a:pt x="442" y="128"/>
                  </a:lnTo>
                  <a:lnTo>
                    <a:pt x="442" y="125"/>
                  </a:lnTo>
                  <a:lnTo>
                    <a:pt x="437" y="120"/>
                  </a:lnTo>
                  <a:lnTo>
                    <a:pt x="435" y="116"/>
                  </a:lnTo>
                  <a:lnTo>
                    <a:pt x="435" y="113"/>
                  </a:lnTo>
                  <a:lnTo>
                    <a:pt x="435" y="111"/>
                  </a:lnTo>
                  <a:lnTo>
                    <a:pt x="432" y="106"/>
                  </a:lnTo>
                  <a:lnTo>
                    <a:pt x="430" y="106"/>
                  </a:lnTo>
                  <a:lnTo>
                    <a:pt x="418" y="102"/>
                  </a:lnTo>
                  <a:lnTo>
                    <a:pt x="413" y="99"/>
                  </a:lnTo>
                  <a:lnTo>
                    <a:pt x="406" y="92"/>
                  </a:lnTo>
                  <a:lnTo>
                    <a:pt x="402" y="90"/>
                  </a:lnTo>
                  <a:lnTo>
                    <a:pt x="397" y="87"/>
                  </a:lnTo>
                  <a:lnTo>
                    <a:pt x="395" y="87"/>
                  </a:lnTo>
                  <a:lnTo>
                    <a:pt x="390" y="87"/>
                  </a:lnTo>
                  <a:lnTo>
                    <a:pt x="385" y="85"/>
                  </a:lnTo>
                  <a:lnTo>
                    <a:pt x="380" y="85"/>
                  </a:lnTo>
                  <a:lnTo>
                    <a:pt x="376" y="80"/>
                  </a:lnTo>
                  <a:lnTo>
                    <a:pt x="373" y="78"/>
                  </a:lnTo>
                  <a:lnTo>
                    <a:pt x="371" y="78"/>
                  </a:lnTo>
                  <a:lnTo>
                    <a:pt x="369" y="78"/>
                  </a:lnTo>
                  <a:lnTo>
                    <a:pt x="366" y="78"/>
                  </a:lnTo>
                  <a:lnTo>
                    <a:pt x="364" y="78"/>
                  </a:lnTo>
                  <a:lnTo>
                    <a:pt x="364" y="78"/>
                  </a:lnTo>
                  <a:lnTo>
                    <a:pt x="364" y="75"/>
                  </a:lnTo>
                  <a:lnTo>
                    <a:pt x="364" y="75"/>
                  </a:lnTo>
                  <a:lnTo>
                    <a:pt x="364" y="75"/>
                  </a:lnTo>
                  <a:lnTo>
                    <a:pt x="361" y="73"/>
                  </a:lnTo>
                  <a:lnTo>
                    <a:pt x="359" y="73"/>
                  </a:lnTo>
                  <a:lnTo>
                    <a:pt x="359" y="71"/>
                  </a:lnTo>
                  <a:lnTo>
                    <a:pt x="352" y="66"/>
                  </a:lnTo>
                  <a:lnTo>
                    <a:pt x="343" y="57"/>
                  </a:lnTo>
                  <a:lnTo>
                    <a:pt x="345" y="54"/>
                  </a:lnTo>
                  <a:lnTo>
                    <a:pt x="345" y="52"/>
                  </a:lnTo>
                  <a:lnTo>
                    <a:pt x="345" y="52"/>
                  </a:lnTo>
                  <a:lnTo>
                    <a:pt x="343" y="49"/>
                  </a:lnTo>
                  <a:lnTo>
                    <a:pt x="340" y="49"/>
                  </a:lnTo>
                  <a:lnTo>
                    <a:pt x="338" y="47"/>
                  </a:lnTo>
                  <a:lnTo>
                    <a:pt x="335" y="47"/>
                  </a:lnTo>
                  <a:lnTo>
                    <a:pt x="335" y="47"/>
                  </a:lnTo>
                  <a:lnTo>
                    <a:pt x="333" y="45"/>
                  </a:lnTo>
                  <a:lnTo>
                    <a:pt x="331" y="45"/>
                  </a:lnTo>
                  <a:lnTo>
                    <a:pt x="331" y="45"/>
                  </a:lnTo>
                  <a:lnTo>
                    <a:pt x="328" y="47"/>
                  </a:lnTo>
                  <a:lnTo>
                    <a:pt x="328" y="47"/>
                  </a:lnTo>
                  <a:lnTo>
                    <a:pt x="326" y="47"/>
                  </a:lnTo>
                  <a:lnTo>
                    <a:pt x="319" y="47"/>
                  </a:lnTo>
                  <a:lnTo>
                    <a:pt x="319" y="47"/>
                  </a:lnTo>
                  <a:lnTo>
                    <a:pt x="317" y="47"/>
                  </a:lnTo>
                  <a:lnTo>
                    <a:pt x="317" y="52"/>
                  </a:lnTo>
                  <a:lnTo>
                    <a:pt x="314" y="54"/>
                  </a:lnTo>
                  <a:lnTo>
                    <a:pt x="314" y="52"/>
                  </a:lnTo>
                  <a:lnTo>
                    <a:pt x="314" y="49"/>
                  </a:lnTo>
                  <a:lnTo>
                    <a:pt x="314" y="47"/>
                  </a:lnTo>
                  <a:lnTo>
                    <a:pt x="314" y="47"/>
                  </a:lnTo>
                  <a:lnTo>
                    <a:pt x="314" y="45"/>
                  </a:lnTo>
                  <a:lnTo>
                    <a:pt x="314" y="42"/>
                  </a:lnTo>
                  <a:lnTo>
                    <a:pt x="314" y="40"/>
                  </a:lnTo>
                  <a:lnTo>
                    <a:pt x="309" y="33"/>
                  </a:lnTo>
                  <a:lnTo>
                    <a:pt x="317" y="23"/>
                  </a:lnTo>
                  <a:lnTo>
                    <a:pt x="314" y="21"/>
                  </a:lnTo>
                  <a:lnTo>
                    <a:pt x="314" y="19"/>
                  </a:lnTo>
                  <a:lnTo>
                    <a:pt x="314" y="14"/>
                  </a:lnTo>
                  <a:lnTo>
                    <a:pt x="314" y="12"/>
                  </a:lnTo>
                  <a:lnTo>
                    <a:pt x="317" y="12"/>
                  </a:lnTo>
                  <a:lnTo>
                    <a:pt x="317" y="9"/>
                  </a:lnTo>
                  <a:lnTo>
                    <a:pt x="317" y="7"/>
                  </a:lnTo>
                  <a:lnTo>
                    <a:pt x="317" y="7"/>
                  </a:lnTo>
                  <a:lnTo>
                    <a:pt x="319" y="7"/>
                  </a:lnTo>
                  <a:lnTo>
                    <a:pt x="321" y="5"/>
                  </a:lnTo>
                  <a:lnTo>
                    <a:pt x="324" y="5"/>
                  </a:lnTo>
                  <a:lnTo>
                    <a:pt x="324" y="2"/>
                  </a:lnTo>
                  <a:lnTo>
                    <a:pt x="324" y="2"/>
                  </a:lnTo>
                  <a:lnTo>
                    <a:pt x="324" y="2"/>
                  </a:lnTo>
                  <a:lnTo>
                    <a:pt x="324" y="0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4" y="0"/>
                  </a:lnTo>
                  <a:lnTo>
                    <a:pt x="312" y="0"/>
                  </a:lnTo>
                  <a:lnTo>
                    <a:pt x="305" y="7"/>
                  </a:lnTo>
                  <a:lnTo>
                    <a:pt x="302" y="7"/>
                  </a:lnTo>
                  <a:lnTo>
                    <a:pt x="288" y="7"/>
                  </a:lnTo>
                  <a:lnTo>
                    <a:pt x="281" y="9"/>
                  </a:lnTo>
                  <a:lnTo>
                    <a:pt x="279" y="9"/>
                  </a:lnTo>
                  <a:lnTo>
                    <a:pt x="279" y="9"/>
                  </a:lnTo>
                  <a:lnTo>
                    <a:pt x="276" y="9"/>
                  </a:lnTo>
                  <a:lnTo>
                    <a:pt x="276" y="9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2"/>
                  </a:lnTo>
                  <a:lnTo>
                    <a:pt x="276" y="16"/>
                  </a:lnTo>
                  <a:lnTo>
                    <a:pt x="274" y="23"/>
                  </a:lnTo>
                  <a:lnTo>
                    <a:pt x="274" y="23"/>
                  </a:lnTo>
                  <a:lnTo>
                    <a:pt x="274" y="26"/>
                  </a:lnTo>
                  <a:lnTo>
                    <a:pt x="269" y="31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7" y="38"/>
                  </a:lnTo>
                  <a:lnTo>
                    <a:pt x="267" y="40"/>
                  </a:lnTo>
                  <a:lnTo>
                    <a:pt x="267" y="40"/>
                  </a:lnTo>
                  <a:lnTo>
                    <a:pt x="267" y="42"/>
                  </a:lnTo>
                  <a:lnTo>
                    <a:pt x="267" y="45"/>
                  </a:lnTo>
                  <a:lnTo>
                    <a:pt x="267" y="47"/>
                  </a:lnTo>
                  <a:lnTo>
                    <a:pt x="265" y="47"/>
                  </a:lnTo>
                  <a:lnTo>
                    <a:pt x="265" y="47"/>
                  </a:lnTo>
                  <a:lnTo>
                    <a:pt x="265" y="47"/>
                  </a:lnTo>
                  <a:lnTo>
                    <a:pt x="265" y="47"/>
                  </a:lnTo>
                  <a:lnTo>
                    <a:pt x="265" y="49"/>
                  </a:lnTo>
                  <a:lnTo>
                    <a:pt x="262" y="54"/>
                  </a:lnTo>
                  <a:lnTo>
                    <a:pt x="260" y="54"/>
                  </a:lnTo>
                  <a:lnTo>
                    <a:pt x="260" y="54"/>
                  </a:lnTo>
                  <a:lnTo>
                    <a:pt x="257" y="57"/>
                  </a:lnTo>
                  <a:lnTo>
                    <a:pt x="257" y="57"/>
                  </a:lnTo>
                  <a:lnTo>
                    <a:pt x="255" y="57"/>
                  </a:lnTo>
                  <a:lnTo>
                    <a:pt x="255" y="57"/>
                  </a:lnTo>
                  <a:lnTo>
                    <a:pt x="253" y="57"/>
                  </a:lnTo>
                  <a:lnTo>
                    <a:pt x="248" y="52"/>
                  </a:lnTo>
                  <a:lnTo>
                    <a:pt x="246" y="52"/>
                  </a:lnTo>
                  <a:lnTo>
                    <a:pt x="243" y="52"/>
                  </a:lnTo>
                  <a:lnTo>
                    <a:pt x="241" y="54"/>
                  </a:lnTo>
                  <a:lnTo>
                    <a:pt x="234" y="54"/>
                  </a:lnTo>
                  <a:lnTo>
                    <a:pt x="234" y="57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1" y="59"/>
                  </a:lnTo>
                  <a:lnTo>
                    <a:pt x="231" y="59"/>
                  </a:lnTo>
                  <a:lnTo>
                    <a:pt x="231" y="59"/>
                  </a:lnTo>
                  <a:lnTo>
                    <a:pt x="231" y="61"/>
                  </a:lnTo>
                  <a:lnTo>
                    <a:pt x="231" y="61"/>
                  </a:lnTo>
                  <a:lnTo>
                    <a:pt x="231" y="61"/>
                  </a:lnTo>
                  <a:lnTo>
                    <a:pt x="231" y="64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9" y="68"/>
                  </a:lnTo>
                  <a:lnTo>
                    <a:pt x="227" y="71"/>
                  </a:lnTo>
                  <a:lnTo>
                    <a:pt x="227" y="80"/>
                  </a:lnTo>
                  <a:lnTo>
                    <a:pt x="227" y="83"/>
                  </a:lnTo>
                  <a:lnTo>
                    <a:pt x="227" y="85"/>
                  </a:lnTo>
                  <a:lnTo>
                    <a:pt x="224" y="87"/>
                  </a:lnTo>
                  <a:lnTo>
                    <a:pt x="220" y="90"/>
                  </a:lnTo>
                  <a:lnTo>
                    <a:pt x="217" y="92"/>
                  </a:lnTo>
                  <a:lnTo>
                    <a:pt x="217" y="92"/>
                  </a:lnTo>
                  <a:lnTo>
                    <a:pt x="215" y="90"/>
                  </a:lnTo>
                  <a:lnTo>
                    <a:pt x="208" y="92"/>
                  </a:lnTo>
                  <a:lnTo>
                    <a:pt x="203" y="92"/>
                  </a:lnTo>
                  <a:lnTo>
                    <a:pt x="198" y="94"/>
                  </a:lnTo>
                  <a:lnTo>
                    <a:pt x="198" y="92"/>
                  </a:lnTo>
                  <a:lnTo>
                    <a:pt x="198" y="92"/>
                  </a:lnTo>
                  <a:lnTo>
                    <a:pt x="198" y="92"/>
                  </a:lnTo>
                  <a:lnTo>
                    <a:pt x="198" y="90"/>
                  </a:lnTo>
                  <a:lnTo>
                    <a:pt x="198" y="87"/>
                  </a:lnTo>
                  <a:lnTo>
                    <a:pt x="198" y="87"/>
                  </a:lnTo>
                  <a:lnTo>
                    <a:pt x="198" y="87"/>
                  </a:lnTo>
                  <a:lnTo>
                    <a:pt x="198" y="85"/>
                  </a:lnTo>
                  <a:lnTo>
                    <a:pt x="198" y="85"/>
                  </a:lnTo>
                  <a:lnTo>
                    <a:pt x="196" y="85"/>
                  </a:lnTo>
                  <a:lnTo>
                    <a:pt x="196" y="83"/>
                  </a:lnTo>
                  <a:lnTo>
                    <a:pt x="196" y="80"/>
                  </a:lnTo>
                  <a:lnTo>
                    <a:pt x="196" y="80"/>
                  </a:lnTo>
                  <a:lnTo>
                    <a:pt x="196" y="78"/>
                  </a:lnTo>
                  <a:lnTo>
                    <a:pt x="196" y="78"/>
                  </a:lnTo>
                  <a:lnTo>
                    <a:pt x="198" y="75"/>
                  </a:lnTo>
                  <a:lnTo>
                    <a:pt x="198" y="73"/>
                  </a:lnTo>
                  <a:lnTo>
                    <a:pt x="196" y="73"/>
                  </a:lnTo>
                  <a:lnTo>
                    <a:pt x="196" y="73"/>
                  </a:lnTo>
                  <a:lnTo>
                    <a:pt x="196" y="73"/>
                  </a:lnTo>
                  <a:lnTo>
                    <a:pt x="194" y="71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68"/>
                  </a:lnTo>
                  <a:lnTo>
                    <a:pt x="191" y="68"/>
                  </a:lnTo>
                  <a:lnTo>
                    <a:pt x="191" y="64"/>
                  </a:lnTo>
                  <a:lnTo>
                    <a:pt x="189" y="61"/>
                  </a:lnTo>
                  <a:lnTo>
                    <a:pt x="189" y="61"/>
                  </a:lnTo>
                  <a:lnTo>
                    <a:pt x="189" y="59"/>
                  </a:lnTo>
                  <a:lnTo>
                    <a:pt x="186" y="59"/>
                  </a:lnTo>
                  <a:lnTo>
                    <a:pt x="186" y="59"/>
                  </a:lnTo>
                  <a:lnTo>
                    <a:pt x="179" y="59"/>
                  </a:lnTo>
                  <a:lnTo>
                    <a:pt x="175" y="57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0" y="54"/>
                  </a:lnTo>
                  <a:lnTo>
                    <a:pt x="168" y="57"/>
                  </a:lnTo>
                  <a:lnTo>
                    <a:pt x="163" y="57"/>
                  </a:lnTo>
                  <a:lnTo>
                    <a:pt x="158" y="57"/>
                  </a:lnTo>
                  <a:lnTo>
                    <a:pt x="158" y="59"/>
                  </a:lnTo>
                  <a:lnTo>
                    <a:pt x="156" y="59"/>
                  </a:lnTo>
                  <a:lnTo>
                    <a:pt x="156" y="64"/>
                  </a:lnTo>
                  <a:lnTo>
                    <a:pt x="156" y="66"/>
                  </a:lnTo>
                  <a:lnTo>
                    <a:pt x="156" y="73"/>
                  </a:lnTo>
                  <a:lnTo>
                    <a:pt x="156" y="73"/>
                  </a:lnTo>
                  <a:lnTo>
                    <a:pt x="156" y="75"/>
                  </a:lnTo>
                  <a:lnTo>
                    <a:pt x="156" y="75"/>
                  </a:lnTo>
                  <a:lnTo>
                    <a:pt x="153" y="75"/>
                  </a:lnTo>
                  <a:lnTo>
                    <a:pt x="153" y="75"/>
                  </a:lnTo>
                  <a:lnTo>
                    <a:pt x="149" y="73"/>
                  </a:lnTo>
                  <a:lnTo>
                    <a:pt x="146" y="73"/>
                  </a:lnTo>
                  <a:lnTo>
                    <a:pt x="144" y="73"/>
                  </a:lnTo>
                  <a:lnTo>
                    <a:pt x="142" y="73"/>
                  </a:lnTo>
                  <a:lnTo>
                    <a:pt x="142" y="75"/>
                  </a:lnTo>
                  <a:lnTo>
                    <a:pt x="134" y="83"/>
                  </a:lnTo>
                  <a:lnTo>
                    <a:pt x="134" y="83"/>
                  </a:lnTo>
                  <a:lnTo>
                    <a:pt x="132" y="83"/>
                  </a:lnTo>
                  <a:lnTo>
                    <a:pt x="132" y="83"/>
                  </a:lnTo>
                  <a:lnTo>
                    <a:pt x="132" y="83"/>
                  </a:lnTo>
                  <a:lnTo>
                    <a:pt x="130" y="83"/>
                  </a:lnTo>
                  <a:lnTo>
                    <a:pt x="120" y="80"/>
                  </a:lnTo>
                  <a:lnTo>
                    <a:pt x="118" y="78"/>
                  </a:lnTo>
                  <a:lnTo>
                    <a:pt x="111" y="68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4" y="66"/>
                  </a:lnTo>
                  <a:lnTo>
                    <a:pt x="101" y="68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7" y="71"/>
                  </a:lnTo>
                  <a:lnTo>
                    <a:pt x="97" y="73"/>
                  </a:lnTo>
                  <a:lnTo>
                    <a:pt x="94" y="73"/>
                  </a:lnTo>
                  <a:lnTo>
                    <a:pt x="94" y="73"/>
                  </a:lnTo>
                  <a:lnTo>
                    <a:pt x="94" y="75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94" y="83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2" y="83"/>
                  </a:lnTo>
                  <a:lnTo>
                    <a:pt x="92" y="85"/>
                  </a:lnTo>
                  <a:lnTo>
                    <a:pt x="90" y="85"/>
                  </a:lnTo>
                  <a:lnTo>
                    <a:pt x="90" y="85"/>
                  </a:lnTo>
                  <a:lnTo>
                    <a:pt x="87" y="83"/>
                  </a:lnTo>
                  <a:lnTo>
                    <a:pt x="87" y="83"/>
                  </a:lnTo>
                  <a:lnTo>
                    <a:pt x="85" y="80"/>
                  </a:lnTo>
                  <a:lnTo>
                    <a:pt x="85" y="78"/>
                  </a:lnTo>
                  <a:lnTo>
                    <a:pt x="85" y="75"/>
                  </a:lnTo>
                  <a:lnTo>
                    <a:pt x="85" y="73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85" y="68"/>
                  </a:lnTo>
                  <a:lnTo>
                    <a:pt x="85" y="68"/>
                  </a:lnTo>
                  <a:lnTo>
                    <a:pt x="85" y="68"/>
                  </a:lnTo>
                  <a:lnTo>
                    <a:pt x="75" y="47"/>
                  </a:lnTo>
                  <a:lnTo>
                    <a:pt x="73" y="45"/>
                  </a:lnTo>
                  <a:lnTo>
                    <a:pt x="71" y="42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6" y="35"/>
                  </a:lnTo>
                  <a:lnTo>
                    <a:pt x="66" y="31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52" y="14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5" y="16"/>
                  </a:lnTo>
                  <a:lnTo>
                    <a:pt x="40" y="16"/>
                  </a:lnTo>
                  <a:lnTo>
                    <a:pt x="30" y="16"/>
                  </a:lnTo>
                  <a:lnTo>
                    <a:pt x="28" y="16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6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4" y="28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7" y="57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1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14" y="64"/>
                  </a:lnTo>
                  <a:lnTo>
                    <a:pt x="21" y="71"/>
                  </a:lnTo>
                  <a:lnTo>
                    <a:pt x="21" y="71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3" y="73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6" y="75"/>
                  </a:lnTo>
                  <a:lnTo>
                    <a:pt x="35" y="78"/>
                  </a:lnTo>
                  <a:lnTo>
                    <a:pt x="42" y="80"/>
                  </a:lnTo>
                  <a:lnTo>
                    <a:pt x="42" y="83"/>
                  </a:lnTo>
                  <a:lnTo>
                    <a:pt x="45" y="83"/>
                  </a:lnTo>
                  <a:lnTo>
                    <a:pt x="45" y="85"/>
                  </a:lnTo>
                  <a:lnTo>
                    <a:pt x="45" y="87"/>
                  </a:lnTo>
                  <a:lnTo>
                    <a:pt x="47" y="90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6" y="90"/>
                  </a:lnTo>
                  <a:lnTo>
                    <a:pt x="59" y="90"/>
                  </a:lnTo>
                  <a:lnTo>
                    <a:pt x="59" y="90"/>
                  </a:lnTo>
                  <a:lnTo>
                    <a:pt x="61" y="90"/>
                  </a:lnTo>
                  <a:lnTo>
                    <a:pt x="61" y="90"/>
                  </a:lnTo>
                  <a:lnTo>
                    <a:pt x="61" y="90"/>
                  </a:lnTo>
                  <a:lnTo>
                    <a:pt x="64" y="92"/>
                  </a:lnTo>
                  <a:lnTo>
                    <a:pt x="66" y="94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6" y="97"/>
                  </a:lnTo>
                  <a:lnTo>
                    <a:pt x="64" y="99"/>
                  </a:lnTo>
                  <a:lnTo>
                    <a:pt x="64" y="102"/>
                  </a:lnTo>
                  <a:lnTo>
                    <a:pt x="64" y="104"/>
                  </a:lnTo>
                  <a:lnTo>
                    <a:pt x="64" y="104"/>
                  </a:lnTo>
                  <a:lnTo>
                    <a:pt x="64" y="106"/>
                  </a:lnTo>
                  <a:lnTo>
                    <a:pt x="64" y="106"/>
                  </a:lnTo>
                  <a:lnTo>
                    <a:pt x="66" y="106"/>
                  </a:lnTo>
                  <a:lnTo>
                    <a:pt x="68" y="109"/>
                  </a:lnTo>
                  <a:lnTo>
                    <a:pt x="68" y="111"/>
                  </a:lnTo>
                  <a:lnTo>
                    <a:pt x="68" y="111"/>
                  </a:lnTo>
                  <a:lnTo>
                    <a:pt x="68" y="111"/>
                  </a:lnTo>
                  <a:lnTo>
                    <a:pt x="68" y="116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18"/>
                  </a:lnTo>
                  <a:lnTo>
                    <a:pt x="68" y="120"/>
                  </a:lnTo>
                  <a:lnTo>
                    <a:pt x="71" y="120"/>
                  </a:lnTo>
                  <a:lnTo>
                    <a:pt x="71" y="123"/>
                  </a:lnTo>
                  <a:lnTo>
                    <a:pt x="82" y="130"/>
                  </a:lnTo>
                  <a:lnTo>
                    <a:pt x="85" y="130"/>
                  </a:lnTo>
                  <a:lnTo>
                    <a:pt x="87" y="132"/>
                  </a:lnTo>
                  <a:lnTo>
                    <a:pt x="92" y="135"/>
                  </a:lnTo>
                  <a:lnTo>
                    <a:pt x="94" y="135"/>
                  </a:lnTo>
                  <a:lnTo>
                    <a:pt x="101" y="132"/>
                  </a:lnTo>
                  <a:lnTo>
                    <a:pt x="104" y="135"/>
                  </a:lnTo>
                  <a:lnTo>
                    <a:pt x="106" y="135"/>
                  </a:lnTo>
                  <a:lnTo>
                    <a:pt x="108" y="137"/>
                  </a:lnTo>
                  <a:lnTo>
                    <a:pt x="108" y="137"/>
                  </a:lnTo>
                  <a:lnTo>
                    <a:pt x="111" y="139"/>
                  </a:lnTo>
                  <a:lnTo>
                    <a:pt x="111" y="139"/>
                  </a:lnTo>
                  <a:lnTo>
                    <a:pt x="111" y="142"/>
                  </a:lnTo>
                  <a:lnTo>
                    <a:pt x="113" y="142"/>
                  </a:lnTo>
                  <a:lnTo>
                    <a:pt x="116" y="142"/>
                  </a:lnTo>
                  <a:lnTo>
                    <a:pt x="116" y="142"/>
                  </a:lnTo>
                  <a:lnTo>
                    <a:pt x="120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39"/>
                  </a:lnTo>
                  <a:lnTo>
                    <a:pt x="125" y="139"/>
                  </a:lnTo>
                  <a:lnTo>
                    <a:pt x="125" y="139"/>
                  </a:lnTo>
                  <a:lnTo>
                    <a:pt x="127" y="142"/>
                  </a:lnTo>
                  <a:lnTo>
                    <a:pt x="127" y="142"/>
                  </a:lnTo>
                  <a:lnTo>
                    <a:pt x="130" y="144"/>
                  </a:lnTo>
                  <a:lnTo>
                    <a:pt x="130" y="144"/>
                  </a:lnTo>
                  <a:lnTo>
                    <a:pt x="130" y="146"/>
                  </a:lnTo>
                  <a:lnTo>
                    <a:pt x="130" y="146"/>
                  </a:lnTo>
                  <a:lnTo>
                    <a:pt x="132" y="146"/>
                  </a:lnTo>
                  <a:lnTo>
                    <a:pt x="132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4" y="146"/>
                  </a:lnTo>
                  <a:lnTo>
                    <a:pt x="134" y="144"/>
                  </a:lnTo>
                  <a:lnTo>
                    <a:pt x="134" y="144"/>
                  </a:lnTo>
                  <a:lnTo>
                    <a:pt x="134" y="144"/>
                  </a:lnTo>
                  <a:lnTo>
                    <a:pt x="134" y="144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9" y="146"/>
                  </a:lnTo>
                  <a:lnTo>
                    <a:pt x="139" y="146"/>
                  </a:lnTo>
                  <a:lnTo>
                    <a:pt x="139" y="146"/>
                  </a:lnTo>
                  <a:lnTo>
                    <a:pt x="139" y="146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42" y="154"/>
                  </a:lnTo>
                  <a:lnTo>
                    <a:pt x="142" y="156"/>
                  </a:lnTo>
                  <a:lnTo>
                    <a:pt x="142" y="156"/>
                  </a:lnTo>
                  <a:lnTo>
                    <a:pt x="142" y="156"/>
                  </a:lnTo>
                  <a:lnTo>
                    <a:pt x="142" y="158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46" y="161"/>
                  </a:lnTo>
                  <a:lnTo>
                    <a:pt x="146" y="161"/>
                  </a:lnTo>
                  <a:lnTo>
                    <a:pt x="149" y="161"/>
                  </a:lnTo>
                  <a:lnTo>
                    <a:pt x="149" y="161"/>
                  </a:lnTo>
                  <a:lnTo>
                    <a:pt x="149" y="161"/>
                  </a:lnTo>
                  <a:lnTo>
                    <a:pt x="151" y="163"/>
                  </a:lnTo>
                  <a:lnTo>
                    <a:pt x="151" y="163"/>
                  </a:lnTo>
                  <a:lnTo>
                    <a:pt x="149" y="165"/>
                  </a:lnTo>
                  <a:lnTo>
                    <a:pt x="149" y="168"/>
                  </a:lnTo>
                  <a:lnTo>
                    <a:pt x="149" y="175"/>
                  </a:lnTo>
                  <a:lnTo>
                    <a:pt x="149" y="177"/>
                  </a:lnTo>
                  <a:lnTo>
                    <a:pt x="149" y="177"/>
                  </a:lnTo>
                  <a:lnTo>
                    <a:pt x="149" y="177"/>
                  </a:lnTo>
                  <a:lnTo>
                    <a:pt x="149" y="180"/>
                  </a:lnTo>
                  <a:lnTo>
                    <a:pt x="149" y="180"/>
                  </a:lnTo>
                  <a:lnTo>
                    <a:pt x="149" y="180"/>
                  </a:lnTo>
                  <a:lnTo>
                    <a:pt x="146" y="180"/>
                  </a:lnTo>
                  <a:lnTo>
                    <a:pt x="146" y="182"/>
                  </a:lnTo>
                  <a:lnTo>
                    <a:pt x="146" y="182"/>
                  </a:lnTo>
                  <a:lnTo>
                    <a:pt x="149" y="182"/>
                  </a:lnTo>
                  <a:lnTo>
                    <a:pt x="151" y="182"/>
                  </a:lnTo>
                  <a:lnTo>
                    <a:pt x="158" y="182"/>
                  </a:lnTo>
                  <a:lnTo>
                    <a:pt x="160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5" y="182"/>
                  </a:lnTo>
                  <a:lnTo>
                    <a:pt x="165" y="182"/>
                  </a:lnTo>
                  <a:lnTo>
                    <a:pt x="168" y="182"/>
                  </a:lnTo>
                  <a:lnTo>
                    <a:pt x="170" y="182"/>
                  </a:lnTo>
                  <a:lnTo>
                    <a:pt x="172" y="182"/>
                  </a:lnTo>
                  <a:lnTo>
                    <a:pt x="172" y="180"/>
                  </a:lnTo>
                  <a:lnTo>
                    <a:pt x="175" y="180"/>
                  </a:lnTo>
                  <a:lnTo>
                    <a:pt x="175" y="180"/>
                  </a:lnTo>
                  <a:lnTo>
                    <a:pt x="184" y="180"/>
                  </a:lnTo>
                  <a:lnTo>
                    <a:pt x="189" y="177"/>
                  </a:lnTo>
                  <a:lnTo>
                    <a:pt x="189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4" y="177"/>
                  </a:lnTo>
                  <a:lnTo>
                    <a:pt x="194" y="180"/>
                  </a:lnTo>
                  <a:lnTo>
                    <a:pt x="196" y="182"/>
                  </a:lnTo>
                  <a:lnTo>
                    <a:pt x="198" y="184"/>
                  </a:lnTo>
                  <a:lnTo>
                    <a:pt x="198" y="184"/>
                  </a:lnTo>
                  <a:lnTo>
                    <a:pt x="198" y="187"/>
                  </a:lnTo>
                  <a:lnTo>
                    <a:pt x="198" y="187"/>
                  </a:lnTo>
                  <a:lnTo>
                    <a:pt x="198" y="187"/>
                  </a:lnTo>
                  <a:lnTo>
                    <a:pt x="198" y="189"/>
                  </a:lnTo>
                  <a:lnTo>
                    <a:pt x="196" y="189"/>
                  </a:lnTo>
                  <a:lnTo>
                    <a:pt x="196" y="194"/>
                  </a:lnTo>
                  <a:lnTo>
                    <a:pt x="194" y="194"/>
                  </a:lnTo>
                  <a:lnTo>
                    <a:pt x="194" y="196"/>
                  </a:lnTo>
                  <a:lnTo>
                    <a:pt x="191" y="196"/>
                  </a:lnTo>
                  <a:lnTo>
                    <a:pt x="191" y="196"/>
                  </a:lnTo>
                  <a:lnTo>
                    <a:pt x="191" y="198"/>
                  </a:lnTo>
                  <a:lnTo>
                    <a:pt x="189" y="208"/>
                  </a:lnTo>
                  <a:lnTo>
                    <a:pt x="191" y="213"/>
                  </a:lnTo>
                  <a:lnTo>
                    <a:pt x="191" y="213"/>
                  </a:lnTo>
                  <a:lnTo>
                    <a:pt x="191" y="215"/>
                  </a:lnTo>
                  <a:lnTo>
                    <a:pt x="191" y="215"/>
                  </a:lnTo>
                  <a:lnTo>
                    <a:pt x="191" y="215"/>
                  </a:lnTo>
                  <a:lnTo>
                    <a:pt x="189" y="217"/>
                  </a:lnTo>
                  <a:lnTo>
                    <a:pt x="189" y="217"/>
                  </a:lnTo>
                  <a:lnTo>
                    <a:pt x="186" y="215"/>
                  </a:lnTo>
                  <a:lnTo>
                    <a:pt x="186" y="215"/>
                  </a:lnTo>
                  <a:lnTo>
                    <a:pt x="184" y="215"/>
                  </a:lnTo>
                  <a:lnTo>
                    <a:pt x="184" y="215"/>
                  </a:lnTo>
                  <a:lnTo>
                    <a:pt x="184" y="215"/>
                  </a:lnTo>
                  <a:lnTo>
                    <a:pt x="182" y="220"/>
                  </a:lnTo>
                  <a:lnTo>
                    <a:pt x="177" y="234"/>
                  </a:lnTo>
                  <a:lnTo>
                    <a:pt x="175" y="239"/>
                  </a:lnTo>
                  <a:lnTo>
                    <a:pt x="175" y="241"/>
                  </a:lnTo>
                  <a:lnTo>
                    <a:pt x="170" y="243"/>
                  </a:lnTo>
                  <a:lnTo>
                    <a:pt x="170" y="243"/>
                  </a:lnTo>
                  <a:lnTo>
                    <a:pt x="170" y="246"/>
                  </a:lnTo>
                  <a:lnTo>
                    <a:pt x="170" y="246"/>
                  </a:lnTo>
                  <a:lnTo>
                    <a:pt x="170" y="246"/>
                  </a:lnTo>
                  <a:lnTo>
                    <a:pt x="170" y="248"/>
                  </a:lnTo>
                  <a:lnTo>
                    <a:pt x="170" y="248"/>
                  </a:lnTo>
                  <a:lnTo>
                    <a:pt x="170" y="248"/>
                  </a:lnTo>
                  <a:lnTo>
                    <a:pt x="170" y="248"/>
                  </a:lnTo>
                  <a:lnTo>
                    <a:pt x="172" y="251"/>
                  </a:lnTo>
                  <a:lnTo>
                    <a:pt x="175" y="253"/>
                  </a:lnTo>
                  <a:lnTo>
                    <a:pt x="175" y="253"/>
                  </a:lnTo>
                  <a:lnTo>
                    <a:pt x="175" y="253"/>
                  </a:lnTo>
                  <a:lnTo>
                    <a:pt x="175" y="253"/>
                  </a:lnTo>
                  <a:lnTo>
                    <a:pt x="175" y="255"/>
                  </a:lnTo>
                  <a:lnTo>
                    <a:pt x="175" y="255"/>
                  </a:lnTo>
                  <a:lnTo>
                    <a:pt x="175" y="255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86" y="260"/>
                  </a:lnTo>
                  <a:lnTo>
                    <a:pt x="186" y="260"/>
                  </a:lnTo>
                  <a:lnTo>
                    <a:pt x="186" y="258"/>
                  </a:lnTo>
                  <a:lnTo>
                    <a:pt x="186" y="258"/>
                  </a:lnTo>
                  <a:lnTo>
                    <a:pt x="191" y="258"/>
                  </a:lnTo>
                  <a:lnTo>
                    <a:pt x="194" y="255"/>
                  </a:lnTo>
                  <a:lnTo>
                    <a:pt x="194" y="255"/>
                  </a:lnTo>
                  <a:lnTo>
                    <a:pt x="194" y="255"/>
                  </a:lnTo>
                  <a:lnTo>
                    <a:pt x="194" y="255"/>
                  </a:lnTo>
                  <a:lnTo>
                    <a:pt x="194" y="255"/>
                  </a:lnTo>
                  <a:lnTo>
                    <a:pt x="194" y="253"/>
                  </a:lnTo>
                  <a:lnTo>
                    <a:pt x="196" y="253"/>
                  </a:lnTo>
                  <a:lnTo>
                    <a:pt x="196" y="253"/>
                  </a:lnTo>
                  <a:lnTo>
                    <a:pt x="196" y="251"/>
                  </a:lnTo>
                  <a:lnTo>
                    <a:pt x="196" y="251"/>
                  </a:lnTo>
                  <a:lnTo>
                    <a:pt x="196" y="251"/>
                  </a:lnTo>
                  <a:lnTo>
                    <a:pt x="198" y="253"/>
                  </a:lnTo>
                  <a:lnTo>
                    <a:pt x="198" y="253"/>
                  </a:lnTo>
                  <a:lnTo>
                    <a:pt x="201" y="255"/>
                  </a:lnTo>
                  <a:lnTo>
                    <a:pt x="201" y="255"/>
                  </a:lnTo>
                  <a:lnTo>
                    <a:pt x="201" y="255"/>
                  </a:lnTo>
                  <a:lnTo>
                    <a:pt x="201" y="258"/>
                  </a:lnTo>
                  <a:lnTo>
                    <a:pt x="201" y="258"/>
                  </a:lnTo>
                  <a:lnTo>
                    <a:pt x="201" y="258"/>
                  </a:lnTo>
                  <a:lnTo>
                    <a:pt x="201" y="260"/>
                  </a:lnTo>
                  <a:lnTo>
                    <a:pt x="201" y="265"/>
                  </a:lnTo>
                  <a:lnTo>
                    <a:pt x="201" y="267"/>
                  </a:lnTo>
                  <a:lnTo>
                    <a:pt x="201" y="269"/>
                  </a:lnTo>
                  <a:lnTo>
                    <a:pt x="205" y="279"/>
                  </a:lnTo>
                  <a:lnTo>
                    <a:pt x="205" y="279"/>
                  </a:lnTo>
                  <a:lnTo>
                    <a:pt x="205" y="281"/>
                  </a:lnTo>
                  <a:lnTo>
                    <a:pt x="210" y="284"/>
                  </a:lnTo>
                  <a:lnTo>
                    <a:pt x="210" y="284"/>
                  </a:lnTo>
                  <a:lnTo>
                    <a:pt x="210" y="286"/>
                  </a:lnTo>
                  <a:lnTo>
                    <a:pt x="205" y="288"/>
                  </a:lnTo>
                  <a:lnTo>
                    <a:pt x="203" y="288"/>
                  </a:lnTo>
                  <a:lnTo>
                    <a:pt x="203" y="288"/>
                  </a:lnTo>
                  <a:lnTo>
                    <a:pt x="203" y="291"/>
                  </a:lnTo>
                  <a:lnTo>
                    <a:pt x="203" y="291"/>
                  </a:lnTo>
                  <a:lnTo>
                    <a:pt x="203" y="293"/>
                  </a:lnTo>
                  <a:lnTo>
                    <a:pt x="203" y="293"/>
                  </a:lnTo>
                  <a:lnTo>
                    <a:pt x="203" y="295"/>
                  </a:lnTo>
                  <a:lnTo>
                    <a:pt x="203" y="295"/>
                  </a:lnTo>
                  <a:lnTo>
                    <a:pt x="205" y="298"/>
                  </a:lnTo>
                  <a:lnTo>
                    <a:pt x="205" y="298"/>
                  </a:lnTo>
                  <a:lnTo>
                    <a:pt x="205" y="298"/>
                  </a:lnTo>
                  <a:lnTo>
                    <a:pt x="208" y="300"/>
                  </a:lnTo>
                  <a:lnTo>
                    <a:pt x="208" y="300"/>
                  </a:lnTo>
                  <a:lnTo>
                    <a:pt x="208" y="303"/>
                  </a:lnTo>
                  <a:lnTo>
                    <a:pt x="208" y="303"/>
                  </a:lnTo>
                  <a:lnTo>
                    <a:pt x="208" y="303"/>
                  </a:lnTo>
                  <a:lnTo>
                    <a:pt x="208" y="305"/>
                  </a:lnTo>
                  <a:lnTo>
                    <a:pt x="208" y="305"/>
                  </a:lnTo>
                  <a:lnTo>
                    <a:pt x="208" y="307"/>
                  </a:lnTo>
                  <a:lnTo>
                    <a:pt x="208" y="307"/>
                  </a:lnTo>
                  <a:lnTo>
                    <a:pt x="210" y="310"/>
                  </a:lnTo>
                  <a:lnTo>
                    <a:pt x="210" y="310"/>
                  </a:lnTo>
                  <a:lnTo>
                    <a:pt x="210" y="310"/>
                  </a:lnTo>
                  <a:lnTo>
                    <a:pt x="217" y="314"/>
                  </a:lnTo>
                  <a:lnTo>
                    <a:pt x="217" y="314"/>
                  </a:lnTo>
                  <a:lnTo>
                    <a:pt x="217" y="314"/>
                  </a:lnTo>
                  <a:lnTo>
                    <a:pt x="217" y="314"/>
                  </a:lnTo>
                  <a:lnTo>
                    <a:pt x="217" y="317"/>
                  </a:lnTo>
                  <a:lnTo>
                    <a:pt x="220" y="317"/>
                  </a:lnTo>
                  <a:lnTo>
                    <a:pt x="222" y="317"/>
                  </a:lnTo>
                  <a:lnTo>
                    <a:pt x="222" y="317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41" y="317"/>
                  </a:lnTo>
                  <a:lnTo>
                    <a:pt x="241" y="317"/>
                  </a:lnTo>
                  <a:lnTo>
                    <a:pt x="243" y="317"/>
                  </a:lnTo>
                  <a:lnTo>
                    <a:pt x="243" y="314"/>
                  </a:lnTo>
                  <a:lnTo>
                    <a:pt x="246" y="314"/>
                  </a:lnTo>
                  <a:lnTo>
                    <a:pt x="246" y="314"/>
                  </a:lnTo>
                  <a:lnTo>
                    <a:pt x="248" y="314"/>
                  </a:lnTo>
                  <a:lnTo>
                    <a:pt x="257" y="317"/>
                  </a:lnTo>
                  <a:lnTo>
                    <a:pt x="257" y="317"/>
                  </a:lnTo>
                  <a:lnTo>
                    <a:pt x="260" y="317"/>
                  </a:lnTo>
                  <a:lnTo>
                    <a:pt x="260" y="314"/>
                  </a:lnTo>
                  <a:lnTo>
                    <a:pt x="260" y="314"/>
                  </a:lnTo>
                  <a:lnTo>
                    <a:pt x="260" y="314"/>
                  </a:lnTo>
                  <a:lnTo>
                    <a:pt x="260" y="314"/>
                  </a:lnTo>
                  <a:lnTo>
                    <a:pt x="260" y="312"/>
                  </a:lnTo>
                  <a:lnTo>
                    <a:pt x="260" y="310"/>
                  </a:lnTo>
                  <a:lnTo>
                    <a:pt x="260" y="310"/>
                  </a:lnTo>
                  <a:lnTo>
                    <a:pt x="260" y="310"/>
                  </a:lnTo>
                  <a:lnTo>
                    <a:pt x="260" y="310"/>
                  </a:lnTo>
                  <a:lnTo>
                    <a:pt x="260" y="307"/>
                  </a:lnTo>
                  <a:lnTo>
                    <a:pt x="260" y="307"/>
                  </a:lnTo>
                  <a:lnTo>
                    <a:pt x="262" y="303"/>
                  </a:lnTo>
                  <a:lnTo>
                    <a:pt x="262" y="303"/>
                  </a:lnTo>
                  <a:lnTo>
                    <a:pt x="262" y="303"/>
                  </a:lnTo>
                  <a:lnTo>
                    <a:pt x="262" y="300"/>
                  </a:lnTo>
                  <a:lnTo>
                    <a:pt x="262" y="300"/>
                  </a:lnTo>
                  <a:lnTo>
                    <a:pt x="262" y="300"/>
                  </a:lnTo>
                  <a:lnTo>
                    <a:pt x="262" y="300"/>
                  </a:lnTo>
                  <a:lnTo>
                    <a:pt x="265" y="300"/>
                  </a:lnTo>
                  <a:lnTo>
                    <a:pt x="267" y="300"/>
                  </a:lnTo>
                  <a:lnTo>
                    <a:pt x="267" y="300"/>
                  </a:lnTo>
                  <a:lnTo>
                    <a:pt x="267" y="298"/>
                  </a:lnTo>
                  <a:lnTo>
                    <a:pt x="267" y="298"/>
                  </a:lnTo>
                  <a:lnTo>
                    <a:pt x="267" y="293"/>
                  </a:lnTo>
                  <a:lnTo>
                    <a:pt x="267" y="293"/>
                  </a:lnTo>
                  <a:lnTo>
                    <a:pt x="269" y="291"/>
                  </a:lnTo>
                  <a:lnTo>
                    <a:pt x="269" y="291"/>
                  </a:lnTo>
                  <a:lnTo>
                    <a:pt x="269" y="291"/>
                  </a:lnTo>
                  <a:lnTo>
                    <a:pt x="269" y="291"/>
                  </a:lnTo>
                  <a:lnTo>
                    <a:pt x="269" y="291"/>
                  </a:lnTo>
                  <a:lnTo>
                    <a:pt x="272" y="288"/>
                  </a:lnTo>
                  <a:lnTo>
                    <a:pt x="272" y="288"/>
                  </a:lnTo>
                  <a:lnTo>
                    <a:pt x="272" y="286"/>
                  </a:lnTo>
                  <a:lnTo>
                    <a:pt x="272" y="286"/>
                  </a:lnTo>
                  <a:lnTo>
                    <a:pt x="272" y="286"/>
                  </a:lnTo>
                  <a:lnTo>
                    <a:pt x="274" y="286"/>
                  </a:lnTo>
                  <a:lnTo>
                    <a:pt x="274" y="286"/>
                  </a:lnTo>
                  <a:lnTo>
                    <a:pt x="276" y="286"/>
                  </a:lnTo>
                  <a:lnTo>
                    <a:pt x="276" y="286"/>
                  </a:lnTo>
                  <a:lnTo>
                    <a:pt x="279" y="286"/>
                  </a:lnTo>
                  <a:lnTo>
                    <a:pt x="279" y="286"/>
                  </a:lnTo>
                  <a:lnTo>
                    <a:pt x="279" y="286"/>
                  </a:lnTo>
                  <a:lnTo>
                    <a:pt x="283" y="286"/>
                  </a:lnTo>
                  <a:lnTo>
                    <a:pt x="286" y="286"/>
                  </a:lnTo>
                  <a:lnTo>
                    <a:pt x="288" y="286"/>
                  </a:lnTo>
                  <a:lnTo>
                    <a:pt x="288" y="286"/>
                  </a:lnTo>
                  <a:lnTo>
                    <a:pt x="288" y="286"/>
                  </a:lnTo>
                  <a:lnTo>
                    <a:pt x="291" y="286"/>
                  </a:lnTo>
                  <a:lnTo>
                    <a:pt x="291" y="288"/>
                  </a:lnTo>
                  <a:lnTo>
                    <a:pt x="291" y="288"/>
                  </a:lnTo>
                  <a:lnTo>
                    <a:pt x="291" y="288"/>
                  </a:lnTo>
                  <a:lnTo>
                    <a:pt x="291" y="288"/>
                  </a:lnTo>
                  <a:lnTo>
                    <a:pt x="291" y="291"/>
                  </a:lnTo>
                  <a:lnTo>
                    <a:pt x="291" y="293"/>
                  </a:lnTo>
                  <a:lnTo>
                    <a:pt x="291" y="293"/>
                  </a:lnTo>
                  <a:lnTo>
                    <a:pt x="291" y="293"/>
                  </a:lnTo>
                  <a:lnTo>
                    <a:pt x="293" y="293"/>
                  </a:lnTo>
                  <a:lnTo>
                    <a:pt x="293" y="295"/>
                  </a:lnTo>
                  <a:lnTo>
                    <a:pt x="293" y="295"/>
                  </a:lnTo>
                  <a:lnTo>
                    <a:pt x="295" y="295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8" y="300"/>
                  </a:lnTo>
                  <a:lnTo>
                    <a:pt x="300" y="300"/>
                  </a:lnTo>
                  <a:lnTo>
                    <a:pt x="300" y="303"/>
                  </a:lnTo>
                  <a:lnTo>
                    <a:pt x="302" y="303"/>
                  </a:lnTo>
                  <a:lnTo>
                    <a:pt x="302" y="303"/>
                  </a:lnTo>
                  <a:lnTo>
                    <a:pt x="307" y="305"/>
                  </a:lnTo>
                  <a:lnTo>
                    <a:pt x="307" y="305"/>
                  </a:lnTo>
                  <a:lnTo>
                    <a:pt x="307" y="305"/>
                  </a:lnTo>
                  <a:lnTo>
                    <a:pt x="307" y="307"/>
                  </a:lnTo>
                  <a:lnTo>
                    <a:pt x="307" y="310"/>
                  </a:lnTo>
                  <a:lnTo>
                    <a:pt x="307" y="310"/>
                  </a:lnTo>
                  <a:lnTo>
                    <a:pt x="307" y="312"/>
                  </a:lnTo>
                  <a:lnTo>
                    <a:pt x="309" y="314"/>
                  </a:lnTo>
                  <a:lnTo>
                    <a:pt x="309" y="314"/>
                  </a:lnTo>
                  <a:lnTo>
                    <a:pt x="309" y="317"/>
                  </a:lnTo>
                  <a:lnTo>
                    <a:pt x="312" y="317"/>
                  </a:lnTo>
                  <a:lnTo>
                    <a:pt x="312" y="319"/>
                  </a:lnTo>
                  <a:lnTo>
                    <a:pt x="312" y="319"/>
                  </a:lnTo>
                  <a:lnTo>
                    <a:pt x="312" y="326"/>
                  </a:lnTo>
                  <a:lnTo>
                    <a:pt x="312" y="329"/>
                  </a:lnTo>
                  <a:lnTo>
                    <a:pt x="312" y="331"/>
                  </a:lnTo>
                  <a:lnTo>
                    <a:pt x="312" y="336"/>
                  </a:lnTo>
                  <a:lnTo>
                    <a:pt x="309" y="338"/>
                  </a:lnTo>
                  <a:lnTo>
                    <a:pt x="307" y="338"/>
                  </a:lnTo>
                  <a:lnTo>
                    <a:pt x="307" y="340"/>
                  </a:lnTo>
                  <a:lnTo>
                    <a:pt x="307" y="343"/>
                  </a:lnTo>
                  <a:lnTo>
                    <a:pt x="307" y="345"/>
                  </a:lnTo>
                  <a:lnTo>
                    <a:pt x="305" y="345"/>
                  </a:lnTo>
                  <a:lnTo>
                    <a:pt x="305" y="348"/>
                  </a:lnTo>
                  <a:lnTo>
                    <a:pt x="305" y="348"/>
                  </a:lnTo>
                  <a:lnTo>
                    <a:pt x="305" y="348"/>
                  </a:lnTo>
                  <a:lnTo>
                    <a:pt x="305" y="348"/>
                  </a:lnTo>
                  <a:lnTo>
                    <a:pt x="305" y="350"/>
                  </a:lnTo>
                  <a:lnTo>
                    <a:pt x="300" y="355"/>
                  </a:lnTo>
                  <a:lnTo>
                    <a:pt x="298" y="355"/>
                  </a:lnTo>
                  <a:lnTo>
                    <a:pt x="298" y="355"/>
                  </a:lnTo>
                  <a:lnTo>
                    <a:pt x="298" y="352"/>
                  </a:lnTo>
                  <a:lnTo>
                    <a:pt x="298" y="352"/>
                  </a:lnTo>
                  <a:lnTo>
                    <a:pt x="295" y="352"/>
                  </a:lnTo>
                  <a:lnTo>
                    <a:pt x="295" y="352"/>
                  </a:lnTo>
                  <a:lnTo>
                    <a:pt x="295" y="350"/>
                  </a:lnTo>
                  <a:lnTo>
                    <a:pt x="293" y="350"/>
                  </a:lnTo>
                  <a:lnTo>
                    <a:pt x="293" y="350"/>
                  </a:lnTo>
                  <a:lnTo>
                    <a:pt x="293" y="348"/>
                  </a:lnTo>
                  <a:lnTo>
                    <a:pt x="293" y="348"/>
                  </a:lnTo>
                  <a:lnTo>
                    <a:pt x="293" y="348"/>
                  </a:lnTo>
                  <a:lnTo>
                    <a:pt x="293" y="348"/>
                  </a:lnTo>
                  <a:lnTo>
                    <a:pt x="291" y="348"/>
                  </a:lnTo>
                  <a:lnTo>
                    <a:pt x="291" y="345"/>
                  </a:lnTo>
                  <a:lnTo>
                    <a:pt x="291" y="345"/>
                  </a:lnTo>
                  <a:lnTo>
                    <a:pt x="288" y="348"/>
                  </a:lnTo>
                  <a:lnTo>
                    <a:pt x="288" y="345"/>
                  </a:lnTo>
                  <a:lnTo>
                    <a:pt x="286" y="345"/>
                  </a:lnTo>
                  <a:lnTo>
                    <a:pt x="286" y="345"/>
                  </a:lnTo>
                  <a:lnTo>
                    <a:pt x="286" y="345"/>
                  </a:lnTo>
                  <a:lnTo>
                    <a:pt x="286" y="345"/>
                  </a:lnTo>
                  <a:lnTo>
                    <a:pt x="283" y="340"/>
                  </a:lnTo>
                  <a:lnTo>
                    <a:pt x="283" y="340"/>
                  </a:lnTo>
                  <a:lnTo>
                    <a:pt x="283" y="340"/>
                  </a:lnTo>
                  <a:lnTo>
                    <a:pt x="281" y="340"/>
                  </a:lnTo>
                  <a:lnTo>
                    <a:pt x="281" y="340"/>
                  </a:lnTo>
                  <a:lnTo>
                    <a:pt x="281" y="340"/>
                  </a:lnTo>
                  <a:lnTo>
                    <a:pt x="279" y="340"/>
                  </a:lnTo>
                  <a:lnTo>
                    <a:pt x="279" y="340"/>
                  </a:lnTo>
                  <a:lnTo>
                    <a:pt x="279" y="338"/>
                  </a:lnTo>
                  <a:lnTo>
                    <a:pt x="279" y="338"/>
                  </a:lnTo>
                  <a:lnTo>
                    <a:pt x="279" y="338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79" y="336"/>
                  </a:lnTo>
                  <a:lnTo>
                    <a:pt x="276" y="336"/>
                  </a:lnTo>
                  <a:lnTo>
                    <a:pt x="272" y="336"/>
                  </a:lnTo>
                  <a:lnTo>
                    <a:pt x="272" y="336"/>
                  </a:lnTo>
                  <a:lnTo>
                    <a:pt x="272" y="336"/>
                  </a:lnTo>
                  <a:lnTo>
                    <a:pt x="269" y="336"/>
                  </a:lnTo>
                  <a:lnTo>
                    <a:pt x="269" y="336"/>
                  </a:lnTo>
                  <a:lnTo>
                    <a:pt x="269" y="333"/>
                  </a:lnTo>
                  <a:lnTo>
                    <a:pt x="269" y="333"/>
                  </a:lnTo>
                  <a:lnTo>
                    <a:pt x="269" y="333"/>
                  </a:lnTo>
                  <a:lnTo>
                    <a:pt x="267" y="333"/>
                  </a:lnTo>
                  <a:lnTo>
                    <a:pt x="265" y="336"/>
                  </a:lnTo>
                  <a:lnTo>
                    <a:pt x="265" y="336"/>
                  </a:lnTo>
                  <a:lnTo>
                    <a:pt x="265" y="333"/>
                  </a:lnTo>
                  <a:lnTo>
                    <a:pt x="262" y="333"/>
                  </a:lnTo>
                  <a:lnTo>
                    <a:pt x="262" y="333"/>
                  </a:lnTo>
                  <a:lnTo>
                    <a:pt x="262" y="333"/>
                  </a:lnTo>
                  <a:lnTo>
                    <a:pt x="260" y="333"/>
                  </a:lnTo>
                  <a:lnTo>
                    <a:pt x="260" y="333"/>
                  </a:lnTo>
                  <a:lnTo>
                    <a:pt x="257" y="333"/>
                  </a:lnTo>
                  <a:lnTo>
                    <a:pt x="257" y="333"/>
                  </a:lnTo>
                  <a:lnTo>
                    <a:pt x="257" y="333"/>
                  </a:lnTo>
                  <a:lnTo>
                    <a:pt x="255" y="333"/>
                  </a:lnTo>
                  <a:lnTo>
                    <a:pt x="255" y="336"/>
                  </a:lnTo>
                  <a:lnTo>
                    <a:pt x="253" y="336"/>
                  </a:lnTo>
                  <a:lnTo>
                    <a:pt x="253" y="336"/>
                  </a:lnTo>
                  <a:lnTo>
                    <a:pt x="250" y="336"/>
                  </a:lnTo>
                  <a:lnTo>
                    <a:pt x="250" y="336"/>
                  </a:lnTo>
                  <a:lnTo>
                    <a:pt x="250" y="336"/>
                  </a:lnTo>
                  <a:lnTo>
                    <a:pt x="250" y="336"/>
                  </a:lnTo>
                  <a:lnTo>
                    <a:pt x="248" y="336"/>
                  </a:lnTo>
                  <a:lnTo>
                    <a:pt x="246" y="336"/>
                  </a:lnTo>
                  <a:lnTo>
                    <a:pt x="246" y="336"/>
                  </a:lnTo>
                  <a:lnTo>
                    <a:pt x="246" y="336"/>
                  </a:lnTo>
                  <a:lnTo>
                    <a:pt x="243" y="336"/>
                  </a:lnTo>
                  <a:lnTo>
                    <a:pt x="243" y="336"/>
                  </a:lnTo>
                  <a:lnTo>
                    <a:pt x="243" y="336"/>
                  </a:lnTo>
                  <a:lnTo>
                    <a:pt x="241" y="336"/>
                  </a:lnTo>
                  <a:lnTo>
                    <a:pt x="241" y="336"/>
                  </a:lnTo>
                  <a:lnTo>
                    <a:pt x="241" y="336"/>
                  </a:lnTo>
                  <a:lnTo>
                    <a:pt x="238" y="336"/>
                  </a:lnTo>
                  <a:lnTo>
                    <a:pt x="238" y="336"/>
                  </a:lnTo>
                  <a:lnTo>
                    <a:pt x="238" y="338"/>
                  </a:lnTo>
                  <a:lnTo>
                    <a:pt x="238" y="338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1" y="343"/>
                  </a:lnTo>
                  <a:lnTo>
                    <a:pt x="241" y="343"/>
                  </a:lnTo>
                  <a:lnTo>
                    <a:pt x="243" y="343"/>
                  </a:lnTo>
                  <a:lnTo>
                    <a:pt x="243" y="343"/>
                  </a:lnTo>
                  <a:lnTo>
                    <a:pt x="243" y="345"/>
                  </a:lnTo>
                  <a:lnTo>
                    <a:pt x="243" y="345"/>
                  </a:lnTo>
                  <a:lnTo>
                    <a:pt x="243" y="348"/>
                  </a:lnTo>
                  <a:lnTo>
                    <a:pt x="243" y="348"/>
                  </a:lnTo>
                  <a:lnTo>
                    <a:pt x="243" y="348"/>
                  </a:lnTo>
                  <a:lnTo>
                    <a:pt x="243" y="350"/>
                  </a:lnTo>
                  <a:lnTo>
                    <a:pt x="243" y="350"/>
                  </a:lnTo>
                  <a:lnTo>
                    <a:pt x="243" y="350"/>
                  </a:lnTo>
                  <a:lnTo>
                    <a:pt x="246" y="350"/>
                  </a:lnTo>
                  <a:lnTo>
                    <a:pt x="250" y="350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0" y="352"/>
                  </a:lnTo>
                  <a:lnTo>
                    <a:pt x="250" y="355"/>
                  </a:lnTo>
                  <a:lnTo>
                    <a:pt x="250" y="357"/>
                  </a:lnTo>
                  <a:lnTo>
                    <a:pt x="250" y="359"/>
                  </a:lnTo>
                  <a:lnTo>
                    <a:pt x="250" y="362"/>
                  </a:lnTo>
                  <a:lnTo>
                    <a:pt x="253" y="364"/>
                  </a:lnTo>
                  <a:lnTo>
                    <a:pt x="253" y="366"/>
                  </a:lnTo>
                  <a:lnTo>
                    <a:pt x="253" y="366"/>
                  </a:lnTo>
                  <a:lnTo>
                    <a:pt x="253" y="369"/>
                  </a:lnTo>
                  <a:lnTo>
                    <a:pt x="253" y="369"/>
                  </a:lnTo>
                  <a:lnTo>
                    <a:pt x="253" y="371"/>
                  </a:lnTo>
                  <a:lnTo>
                    <a:pt x="250" y="371"/>
                  </a:lnTo>
                  <a:lnTo>
                    <a:pt x="250" y="371"/>
                  </a:lnTo>
                  <a:lnTo>
                    <a:pt x="250" y="374"/>
                  </a:lnTo>
                  <a:lnTo>
                    <a:pt x="248" y="376"/>
                  </a:lnTo>
                  <a:lnTo>
                    <a:pt x="248" y="376"/>
                  </a:lnTo>
                  <a:lnTo>
                    <a:pt x="250" y="376"/>
                  </a:lnTo>
                  <a:lnTo>
                    <a:pt x="250" y="376"/>
                  </a:lnTo>
                  <a:lnTo>
                    <a:pt x="250" y="378"/>
                  </a:lnTo>
                  <a:lnTo>
                    <a:pt x="250" y="378"/>
                  </a:lnTo>
                  <a:lnTo>
                    <a:pt x="250" y="378"/>
                  </a:lnTo>
                  <a:lnTo>
                    <a:pt x="250" y="381"/>
                  </a:lnTo>
                  <a:lnTo>
                    <a:pt x="248" y="383"/>
                  </a:lnTo>
                  <a:lnTo>
                    <a:pt x="243" y="385"/>
                  </a:lnTo>
                  <a:lnTo>
                    <a:pt x="243" y="385"/>
                  </a:lnTo>
                  <a:lnTo>
                    <a:pt x="236" y="388"/>
                  </a:lnTo>
                  <a:lnTo>
                    <a:pt x="234" y="388"/>
                  </a:lnTo>
                  <a:lnTo>
                    <a:pt x="231" y="388"/>
                  </a:lnTo>
                  <a:lnTo>
                    <a:pt x="231" y="388"/>
                  </a:lnTo>
                  <a:lnTo>
                    <a:pt x="231" y="390"/>
                  </a:lnTo>
                  <a:lnTo>
                    <a:pt x="231" y="390"/>
                  </a:lnTo>
                  <a:lnTo>
                    <a:pt x="231" y="392"/>
                  </a:lnTo>
                  <a:lnTo>
                    <a:pt x="231" y="395"/>
                  </a:lnTo>
                  <a:lnTo>
                    <a:pt x="231" y="395"/>
                  </a:lnTo>
                  <a:lnTo>
                    <a:pt x="231" y="395"/>
                  </a:lnTo>
                  <a:lnTo>
                    <a:pt x="231" y="395"/>
                  </a:lnTo>
                  <a:lnTo>
                    <a:pt x="229" y="397"/>
                  </a:lnTo>
                  <a:lnTo>
                    <a:pt x="222" y="402"/>
                  </a:lnTo>
                  <a:lnTo>
                    <a:pt x="220" y="402"/>
                  </a:lnTo>
                  <a:lnTo>
                    <a:pt x="217" y="407"/>
                  </a:lnTo>
                  <a:lnTo>
                    <a:pt x="217" y="407"/>
                  </a:lnTo>
                  <a:lnTo>
                    <a:pt x="217" y="409"/>
                  </a:lnTo>
                  <a:lnTo>
                    <a:pt x="217" y="409"/>
                  </a:lnTo>
                  <a:lnTo>
                    <a:pt x="217" y="409"/>
                  </a:lnTo>
                  <a:lnTo>
                    <a:pt x="220" y="411"/>
                  </a:lnTo>
                  <a:lnTo>
                    <a:pt x="220" y="411"/>
                  </a:lnTo>
                  <a:lnTo>
                    <a:pt x="220" y="411"/>
                  </a:lnTo>
                  <a:lnTo>
                    <a:pt x="220" y="414"/>
                  </a:lnTo>
                  <a:lnTo>
                    <a:pt x="220" y="414"/>
                  </a:lnTo>
                  <a:lnTo>
                    <a:pt x="220" y="414"/>
                  </a:lnTo>
                  <a:lnTo>
                    <a:pt x="217" y="414"/>
                  </a:lnTo>
                  <a:lnTo>
                    <a:pt x="217" y="416"/>
                  </a:lnTo>
                  <a:lnTo>
                    <a:pt x="217" y="416"/>
                  </a:lnTo>
                  <a:lnTo>
                    <a:pt x="215" y="416"/>
                  </a:lnTo>
                  <a:lnTo>
                    <a:pt x="215" y="416"/>
                  </a:lnTo>
                  <a:lnTo>
                    <a:pt x="215" y="418"/>
                  </a:lnTo>
                  <a:lnTo>
                    <a:pt x="215" y="418"/>
                  </a:lnTo>
                  <a:lnTo>
                    <a:pt x="215" y="418"/>
                  </a:lnTo>
                  <a:lnTo>
                    <a:pt x="215" y="418"/>
                  </a:lnTo>
                  <a:lnTo>
                    <a:pt x="215" y="421"/>
                  </a:lnTo>
                  <a:lnTo>
                    <a:pt x="217" y="423"/>
                  </a:lnTo>
                  <a:lnTo>
                    <a:pt x="217" y="423"/>
                  </a:lnTo>
                  <a:lnTo>
                    <a:pt x="220" y="426"/>
                  </a:lnTo>
                  <a:lnTo>
                    <a:pt x="220" y="426"/>
                  </a:lnTo>
                  <a:lnTo>
                    <a:pt x="222" y="428"/>
                  </a:lnTo>
                  <a:lnTo>
                    <a:pt x="222" y="428"/>
                  </a:lnTo>
                  <a:lnTo>
                    <a:pt x="224" y="428"/>
                  </a:lnTo>
                  <a:lnTo>
                    <a:pt x="224" y="428"/>
                  </a:lnTo>
                  <a:lnTo>
                    <a:pt x="224" y="428"/>
                  </a:lnTo>
                  <a:lnTo>
                    <a:pt x="227" y="428"/>
                  </a:lnTo>
                  <a:lnTo>
                    <a:pt x="227" y="428"/>
                  </a:lnTo>
                  <a:lnTo>
                    <a:pt x="227" y="428"/>
                  </a:lnTo>
                  <a:lnTo>
                    <a:pt x="229" y="430"/>
                  </a:lnTo>
                  <a:lnTo>
                    <a:pt x="229" y="433"/>
                  </a:lnTo>
                  <a:lnTo>
                    <a:pt x="229" y="433"/>
                  </a:lnTo>
                  <a:lnTo>
                    <a:pt x="227" y="440"/>
                  </a:lnTo>
                  <a:lnTo>
                    <a:pt x="229" y="442"/>
                  </a:lnTo>
                  <a:lnTo>
                    <a:pt x="229" y="442"/>
                  </a:lnTo>
                  <a:lnTo>
                    <a:pt x="231" y="445"/>
                  </a:lnTo>
                  <a:lnTo>
                    <a:pt x="234" y="445"/>
                  </a:lnTo>
                  <a:lnTo>
                    <a:pt x="234" y="445"/>
                  </a:lnTo>
                  <a:lnTo>
                    <a:pt x="234" y="445"/>
                  </a:lnTo>
                  <a:lnTo>
                    <a:pt x="236" y="447"/>
                  </a:lnTo>
                  <a:lnTo>
                    <a:pt x="236" y="447"/>
                  </a:lnTo>
                  <a:lnTo>
                    <a:pt x="236" y="447"/>
                  </a:lnTo>
                  <a:lnTo>
                    <a:pt x="236" y="447"/>
                  </a:lnTo>
                  <a:lnTo>
                    <a:pt x="238" y="449"/>
                  </a:lnTo>
                  <a:lnTo>
                    <a:pt x="246" y="449"/>
                  </a:lnTo>
                  <a:lnTo>
                    <a:pt x="250" y="452"/>
                  </a:lnTo>
                  <a:lnTo>
                    <a:pt x="250" y="452"/>
                  </a:lnTo>
                  <a:lnTo>
                    <a:pt x="253" y="454"/>
                  </a:lnTo>
                  <a:lnTo>
                    <a:pt x="253" y="454"/>
                  </a:lnTo>
                  <a:lnTo>
                    <a:pt x="253" y="454"/>
                  </a:lnTo>
                  <a:lnTo>
                    <a:pt x="250" y="454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50" y="456"/>
                  </a:lnTo>
                  <a:lnTo>
                    <a:pt x="248" y="459"/>
                  </a:lnTo>
                  <a:lnTo>
                    <a:pt x="250" y="459"/>
                  </a:lnTo>
                  <a:lnTo>
                    <a:pt x="250" y="459"/>
                  </a:lnTo>
                  <a:lnTo>
                    <a:pt x="250" y="461"/>
                  </a:lnTo>
                  <a:lnTo>
                    <a:pt x="250" y="461"/>
                  </a:lnTo>
                  <a:lnTo>
                    <a:pt x="255" y="461"/>
                  </a:lnTo>
                  <a:lnTo>
                    <a:pt x="257" y="461"/>
                  </a:lnTo>
                  <a:lnTo>
                    <a:pt x="257" y="461"/>
                  </a:lnTo>
                  <a:lnTo>
                    <a:pt x="257" y="461"/>
                  </a:lnTo>
                  <a:lnTo>
                    <a:pt x="257" y="461"/>
                  </a:lnTo>
                  <a:lnTo>
                    <a:pt x="260" y="461"/>
                  </a:lnTo>
                  <a:lnTo>
                    <a:pt x="260" y="461"/>
                  </a:lnTo>
                  <a:lnTo>
                    <a:pt x="260" y="459"/>
                  </a:lnTo>
                  <a:lnTo>
                    <a:pt x="260" y="459"/>
                  </a:lnTo>
                  <a:lnTo>
                    <a:pt x="260" y="459"/>
                  </a:lnTo>
                  <a:lnTo>
                    <a:pt x="262" y="456"/>
                  </a:lnTo>
                  <a:lnTo>
                    <a:pt x="262" y="456"/>
                  </a:lnTo>
                  <a:lnTo>
                    <a:pt x="262" y="456"/>
                  </a:lnTo>
                  <a:lnTo>
                    <a:pt x="265" y="456"/>
                  </a:lnTo>
                  <a:lnTo>
                    <a:pt x="265" y="459"/>
                  </a:lnTo>
                  <a:lnTo>
                    <a:pt x="265" y="459"/>
                  </a:lnTo>
                  <a:lnTo>
                    <a:pt x="265" y="461"/>
                  </a:lnTo>
                  <a:lnTo>
                    <a:pt x="265" y="463"/>
                  </a:lnTo>
                  <a:lnTo>
                    <a:pt x="265" y="463"/>
                  </a:lnTo>
                  <a:lnTo>
                    <a:pt x="267" y="463"/>
                  </a:lnTo>
                  <a:lnTo>
                    <a:pt x="267" y="463"/>
                  </a:lnTo>
                  <a:lnTo>
                    <a:pt x="267" y="463"/>
                  </a:lnTo>
                  <a:lnTo>
                    <a:pt x="267" y="463"/>
                  </a:lnTo>
                  <a:lnTo>
                    <a:pt x="269" y="463"/>
                  </a:lnTo>
                  <a:lnTo>
                    <a:pt x="269" y="463"/>
                  </a:lnTo>
                  <a:lnTo>
                    <a:pt x="269" y="463"/>
                  </a:lnTo>
                  <a:lnTo>
                    <a:pt x="272" y="463"/>
                  </a:lnTo>
                  <a:lnTo>
                    <a:pt x="272" y="463"/>
                  </a:lnTo>
                  <a:lnTo>
                    <a:pt x="272" y="463"/>
                  </a:lnTo>
                  <a:lnTo>
                    <a:pt x="272" y="463"/>
                  </a:lnTo>
                  <a:lnTo>
                    <a:pt x="274" y="463"/>
                  </a:lnTo>
                  <a:lnTo>
                    <a:pt x="274" y="466"/>
                  </a:lnTo>
                  <a:lnTo>
                    <a:pt x="274" y="466"/>
                  </a:lnTo>
                  <a:lnTo>
                    <a:pt x="274" y="471"/>
                  </a:lnTo>
                  <a:lnTo>
                    <a:pt x="274" y="471"/>
                  </a:lnTo>
                  <a:lnTo>
                    <a:pt x="274" y="471"/>
                  </a:lnTo>
                  <a:lnTo>
                    <a:pt x="274" y="471"/>
                  </a:lnTo>
                  <a:lnTo>
                    <a:pt x="274" y="473"/>
                  </a:lnTo>
                  <a:lnTo>
                    <a:pt x="274" y="475"/>
                  </a:lnTo>
                  <a:lnTo>
                    <a:pt x="274" y="475"/>
                  </a:lnTo>
                  <a:lnTo>
                    <a:pt x="274" y="478"/>
                  </a:lnTo>
                  <a:lnTo>
                    <a:pt x="267" y="494"/>
                  </a:lnTo>
                  <a:lnTo>
                    <a:pt x="267" y="494"/>
                  </a:lnTo>
                  <a:lnTo>
                    <a:pt x="267" y="497"/>
                  </a:lnTo>
                  <a:lnTo>
                    <a:pt x="265" y="497"/>
                  </a:lnTo>
                  <a:lnTo>
                    <a:pt x="265" y="497"/>
                  </a:lnTo>
                  <a:lnTo>
                    <a:pt x="260" y="499"/>
                  </a:lnTo>
                  <a:lnTo>
                    <a:pt x="257" y="499"/>
                  </a:lnTo>
                  <a:lnTo>
                    <a:pt x="257" y="499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4"/>
                  </a:lnTo>
                  <a:lnTo>
                    <a:pt x="257" y="504"/>
                  </a:lnTo>
                  <a:lnTo>
                    <a:pt x="257" y="506"/>
                  </a:lnTo>
                  <a:lnTo>
                    <a:pt x="260" y="508"/>
                  </a:lnTo>
                  <a:lnTo>
                    <a:pt x="260" y="511"/>
                  </a:lnTo>
                  <a:lnTo>
                    <a:pt x="260" y="511"/>
                  </a:lnTo>
                  <a:lnTo>
                    <a:pt x="262" y="513"/>
                  </a:lnTo>
                  <a:lnTo>
                    <a:pt x="262" y="513"/>
                  </a:lnTo>
                  <a:lnTo>
                    <a:pt x="265" y="513"/>
                  </a:lnTo>
                  <a:lnTo>
                    <a:pt x="265" y="515"/>
                  </a:lnTo>
                  <a:lnTo>
                    <a:pt x="265" y="515"/>
                  </a:lnTo>
                  <a:lnTo>
                    <a:pt x="265" y="515"/>
                  </a:lnTo>
                  <a:lnTo>
                    <a:pt x="267" y="515"/>
                  </a:lnTo>
                  <a:lnTo>
                    <a:pt x="298" y="515"/>
                  </a:lnTo>
                  <a:lnTo>
                    <a:pt x="300" y="513"/>
                  </a:lnTo>
                  <a:lnTo>
                    <a:pt x="307" y="508"/>
                  </a:lnTo>
                  <a:lnTo>
                    <a:pt x="309" y="508"/>
                  </a:lnTo>
                  <a:lnTo>
                    <a:pt x="317" y="513"/>
                  </a:lnTo>
                  <a:lnTo>
                    <a:pt x="317" y="513"/>
                  </a:lnTo>
                  <a:lnTo>
                    <a:pt x="319" y="513"/>
                  </a:lnTo>
                  <a:lnTo>
                    <a:pt x="321" y="511"/>
                  </a:lnTo>
                  <a:lnTo>
                    <a:pt x="321" y="511"/>
                  </a:lnTo>
                  <a:lnTo>
                    <a:pt x="324" y="513"/>
                  </a:lnTo>
                  <a:lnTo>
                    <a:pt x="324" y="513"/>
                  </a:lnTo>
                  <a:lnTo>
                    <a:pt x="324" y="511"/>
                  </a:lnTo>
                  <a:lnTo>
                    <a:pt x="326" y="511"/>
                  </a:lnTo>
                  <a:lnTo>
                    <a:pt x="326" y="511"/>
                  </a:lnTo>
                  <a:lnTo>
                    <a:pt x="326" y="511"/>
                  </a:lnTo>
                  <a:lnTo>
                    <a:pt x="326" y="508"/>
                  </a:lnTo>
                  <a:lnTo>
                    <a:pt x="328" y="508"/>
                  </a:lnTo>
                  <a:lnTo>
                    <a:pt x="328" y="508"/>
                  </a:lnTo>
                  <a:lnTo>
                    <a:pt x="328" y="508"/>
                  </a:lnTo>
                  <a:lnTo>
                    <a:pt x="328" y="511"/>
                  </a:lnTo>
                  <a:lnTo>
                    <a:pt x="328" y="511"/>
                  </a:lnTo>
                  <a:lnTo>
                    <a:pt x="328" y="511"/>
                  </a:lnTo>
                  <a:lnTo>
                    <a:pt x="331" y="513"/>
                  </a:lnTo>
                  <a:lnTo>
                    <a:pt x="331" y="513"/>
                  </a:lnTo>
                  <a:lnTo>
                    <a:pt x="331" y="513"/>
                  </a:lnTo>
                  <a:lnTo>
                    <a:pt x="328" y="518"/>
                  </a:lnTo>
                  <a:lnTo>
                    <a:pt x="328" y="520"/>
                  </a:lnTo>
                  <a:lnTo>
                    <a:pt x="331" y="520"/>
                  </a:lnTo>
                  <a:lnTo>
                    <a:pt x="331" y="520"/>
                  </a:lnTo>
                  <a:lnTo>
                    <a:pt x="331" y="523"/>
                  </a:lnTo>
                  <a:lnTo>
                    <a:pt x="331" y="523"/>
                  </a:lnTo>
                  <a:lnTo>
                    <a:pt x="333" y="523"/>
                  </a:lnTo>
                  <a:lnTo>
                    <a:pt x="335" y="523"/>
                  </a:lnTo>
                  <a:lnTo>
                    <a:pt x="343" y="525"/>
                  </a:lnTo>
                  <a:lnTo>
                    <a:pt x="343" y="527"/>
                  </a:lnTo>
                  <a:lnTo>
                    <a:pt x="345" y="527"/>
                  </a:lnTo>
                  <a:lnTo>
                    <a:pt x="350" y="527"/>
                  </a:lnTo>
                  <a:lnTo>
                    <a:pt x="350" y="527"/>
                  </a:lnTo>
                  <a:lnTo>
                    <a:pt x="352" y="530"/>
                  </a:lnTo>
                  <a:lnTo>
                    <a:pt x="354" y="530"/>
                  </a:lnTo>
                  <a:lnTo>
                    <a:pt x="357" y="530"/>
                  </a:lnTo>
                  <a:lnTo>
                    <a:pt x="361" y="530"/>
                  </a:lnTo>
                  <a:lnTo>
                    <a:pt x="364" y="527"/>
                  </a:lnTo>
                  <a:lnTo>
                    <a:pt x="364" y="525"/>
                  </a:lnTo>
                  <a:lnTo>
                    <a:pt x="366" y="525"/>
                  </a:lnTo>
                  <a:lnTo>
                    <a:pt x="369" y="525"/>
                  </a:lnTo>
                  <a:lnTo>
                    <a:pt x="371" y="525"/>
                  </a:lnTo>
                  <a:lnTo>
                    <a:pt x="373" y="525"/>
                  </a:lnTo>
                  <a:lnTo>
                    <a:pt x="376" y="525"/>
                  </a:lnTo>
                  <a:lnTo>
                    <a:pt x="376" y="525"/>
                  </a:lnTo>
                  <a:lnTo>
                    <a:pt x="378" y="525"/>
                  </a:lnTo>
                  <a:lnTo>
                    <a:pt x="378" y="525"/>
                  </a:lnTo>
                  <a:lnTo>
                    <a:pt x="380" y="527"/>
                  </a:lnTo>
                  <a:lnTo>
                    <a:pt x="380" y="527"/>
                  </a:lnTo>
                  <a:lnTo>
                    <a:pt x="383" y="525"/>
                  </a:lnTo>
                  <a:lnTo>
                    <a:pt x="385" y="525"/>
                  </a:lnTo>
                  <a:lnTo>
                    <a:pt x="387" y="525"/>
                  </a:lnTo>
                  <a:lnTo>
                    <a:pt x="390" y="525"/>
                  </a:lnTo>
                  <a:lnTo>
                    <a:pt x="392" y="525"/>
                  </a:lnTo>
                  <a:lnTo>
                    <a:pt x="395" y="525"/>
                  </a:lnTo>
                  <a:lnTo>
                    <a:pt x="397" y="52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auto">
            <a:xfrm>
              <a:off x="4160360" y="3163792"/>
              <a:ext cx="104827" cy="129414"/>
            </a:xfrm>
            <a:custGeom>
              <a:avLst/>
              <a:gdLst>
                <a:gd name="T0" fmla="*/ 109 w 121"/>
                <a:gd name="T1" fmla="*/ 64 h 149"/>
                <a:gd name="T2" fmla="*/ 88 w 121"/>
                <a:gd name="T3" fmla="*/ 52 h 149"/>
                <a:gd name="T4" fmla="*/ 88 w 121"/>
                <a:gd name="T5" fmla="*/ 50 h 149"/>
                <a:gd name="T6" fmla="*/ 107 w 121"/>
                <a:gd name="T7" fmla="*/ 60 h 149"/>
                <a:gd name="T8" fmla="*/ 119 w 121"/>
                <a:gd name="T9" fmla="*/ 107 h 149"/>
                <a:gd name="T10" fmla="*/ 90 w 121"/>
                <a:gd name="T11" fmla="*/ 64 h 149"/>
                <a:gd name="T12" fmla="*/ 59 w 121"/>
                <a:gd name="T13" fmla="*/ 45 h 149"/>
                <a:gd name="T14" fmla="*/ 50 w 121"/>
                <a:gd name="T15" fmla="*/ 45 h 149"/>
                <a:gd name="T16" fmla="*/ 45 w 121"/>
                <a:gd name="T17" fmla="*/ 45 h 149"/>
                <a:gd name="T18" fmla="*/ 38 w 121"/>
                <a:gd name="T19" fmla="*/ 48 h 149"/>
                <a:gd name="T20" fmla="*/ 33 w 121"/>
                <a:gd name="T21" fmla="*/ 57 h 149"/>
                <a:gd name="T22" fmla="*/ 33 w 121"/>
                <a:gd name="T23" fmla="*/ 67 h 149"/>
                <a:gd name="T24" fmla="*/ 33 w 121"/>
                <a:gd name="T25" fmla="*/ 71 h 149"/>
                <a:gd name="T26" fmla="*/ 31 w 121"/>
                <a:gd name="T27" fmla="*/ 74 h 149"/>
                <a:gd name="T28" fmla="*/ 29 w 121"/>
                <a:gd name="T29" fmla="*/ 74 h 149"/>
                <a:gd name="T30" fmla="*/ 24 w 121"/>
                <a:gd name="T31" fmla="*/ 76 h 149"/>
                <a:gd name="T32" fmla="*/ 26 w 121"/>
                <a:gd name="T33" fmla="*/ 88 h 149"/>
                <a:gd name="T34" fmla="*/ 22 w 121"/>
                <a:gd name="T35" fmla="*/ 90 h 149"/>
                <a:gd name="T36" fmla="*/ 3 w 121"/>
                <a:gd name="T37" fmla="*/ 93 h 149"/>
                <a:gd name="T38" fmla="*/ 3 w 121"/>
                <a:gd name="T39" fmla="*/ 95 h 149"/>
                <a:gd name="T40" fmla="*/ 10 w 121"/>
                <a:gd name="T41" fmla="*/ 107 h 149"/>
                <a:gd name="T42" fmla="*/ 15 w 121"/>
                <a:gd name="T43" fmla="*/ 109 h 149"/>
                <a:gd name="T44" fmla="*/ 15 w 121"/>
                <a:gd name="T45" fmla="*/ 114 h 149"/>
                <a:gd name="T46" fmla="*/ 17 w 121"/>
                <a:gd name="T47" fmla="*/ 121 h 149"/>
                <a:gd name="T48" fmla="*/ 15 w 121"/>
                <a:gd name="T49" fmla="*/ 123 h 149"/>
                <a:gd name="T50" fmla="*/ 17 w 121"/>
                <a:gd name="T51" fmla="*/ 128 h 149"/>
                <a:gd name="T52" fmla="*/ 17 w 121"/>
                <a:gd name="T53" fmla="*/ 131 h 149"/>
                <a:gd name="T54" fmla="*/ 22 w 121"/>
                <a:gd name="T55" fmla="*/ 135 h 149"/>
                <a:gd name="T56" fmla="*/ 24 w 121"/>
                <a:gd name="T57" fmla="*/ 133 h 149"/>
                <a:gd name="T58" fmla="*/ 26 w 121"/>
                <a:gd name="T59" fmla="*/ 131 h 149"/>
                <a:gd name="T60" fmla="*/ 29 w 121"/>
                <a:gd name="T61" fmla="*/ 131 h 149"/>
                <a:gd name="T62" fmla="*/ 33 w 121"/>
                <a:gd name="T63" fmla="*/ 135 h 149"/>
                <a:gd name="T64" fmla="*/ 38 w 121"/>
                <a:gd name="T65" fmla="*/ 138 h 149"/>
                <a:gd name="T66" fmla="*/ 43 w 121"/>
                <a:gd name="T67" fmla="*/ 138 h 149"/>
                <a:gd name="T68" fmla="*/ 45 w 121"/>
                <a:gd name="T69" fmla="*/ 140 h 149"/>
                <a:gd name="T70" fmla="*/ 57 w 121"/>
                <a:gd name="T71" fmla="*/ 149 h 149"/>
                <a:gd name="T72" fmla="*/ 74 w 121"/>
                <a:gd name="T73" fmla="*/ 133 h 149"/>
                <a:gd name="T74" fmla="*/ 111 w 121"/>
                <a:gd name="T75" fmla="*/ 128 h 149"/>
                <a:gd name="T76" fmla="*/ 121 w 121"/>
                <a:gd name="T77" fmla="*/ 112 h 149"/>
                <a:gd name="T78" fmla="*/ 121 w 121"/>
                <a:gd name="T79" fmla="*/ 64 h 149"/>
                <a:gd name="T80" fmla="*/ 114 w 121"/>
                <a:gd name="T81" fmla="*/ 69 h 149"/>
                <a:gd name="T82" fmla="*/ 111 w 121"/>
                <a:gd name="T83" fmla="*/ 60 h 149"/>
                <a:gd name="T84" fmla="*/ 41 w 121"/>
                <a:gd name="T85" fmla="*/ 5 h 149"/>
                <a:gd name="T86" fmla="*/ 41 w 121"/>
                <a:gd name="T87" fmla="*/ 3 h 149"/>
                <a:gd name="T88" fmla="*/ 59 w 121"/>
                <a:gd name="T89" fmla="*/ 3 h 149"/>
                <a:gd name="T90" fmla="*/ 74 w 121"/>
                <a:gd name="T91" fmla="*/ 12 h 149"/>
                <a:gd name="T92" fmla="*/ 74 w 121"/>
                <a:gd name="T93" fmla="*/ 17 h 149"/>
                <a:gd name="T94" fmla="*/ 83 w 121"/>
                <a:gd name="T95" fmla="*/ 22 h 149"/>
                <a:gd name="T96" fmla="*/ 93 w 121"/>
                <a:gd name="T97" fmla="*/ 29 h 149"/>
                <a:gd name="T98" fmla="*/ 116 w 121"/>
                <a:gd name="T99" fmla="*/ 36 h 149"/>
                <a:gd name="T100" fmla="*/ 114 w 121"/>
                <a:gd name="T101" fmla="*/ 48 h 149"/>
                <a:gd name="T102" fmla="*/ 102 w 121"/>
                <a:gd name="T103" fmla="*/ 43 h 149"/>
                <a:gd name="T104" fmla="*/ 83 w 121"/>
                <a:gd name="T105" fmla="*/ 38 h 149"/>
                <a:gd name="T106" fmla="*/ 64 w 121"/>
                <a:gd name="T107" fmla="*/ 29 h 149"/>
                <a:gd name="T108" fmla="*/ 52 w 121"/>
                <a:gd name="T109" fmla="*/ 19 h 149"/>
                <a:gd name="T110" fmla="*/ 43 w 121"/>
                <a:gd name="T111" fmla="*/ 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" h="149">
                  <a:moveTo>
                    <a:pt x="107" y="60"/>
                  </a:moveTo>
                  <a:lnTo>
                    <a:pt x="107" y="60"/>
                  </a:lnTo>
                  <a:lnTo>
                    <a:pt x="109" y="62"/>
                  </a:lnTo>
                  <a:lnTo>
                    <a:pt x="109" y="64"/>
                  </a:lnTo>
                  <a:lnTo>
                    <a:pt x="107" y="67"/>
                  </a:lnTo>
                  <a:lnTo>
                    <a:pt x="104" y="64"/>
                  </a:lnTo>
                  <a:lnTo>
                    <a:pt x="102" y="62"/>
                  </a:lnTo>
                  <a:lnTo>
                    <a:pt x="88" y="52"/>
                  </a:lnTo>
                  <a:lnTo>
                    <a:pt x="85" y="50"/>
                  </a:lnTo>
                  <a:lnTo>
                    <a:pt x="85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97" y="52"/>
                  </a:lnTo>
                  <a:lnTo>
                    <a:pt x="102" y="55"/>
                  </a:lnTo>
                  <a:lnTo>
                    <a:pt x="104" y="57"/>
                  </a:lnTo>
                  <a:lnTo>
                    <a:pt x="107" y="60"/>
                  </a:lnTo>
                  <a:lnTo>
                    <a:pt x="107" y="60"/>
                  </a:lnTo>
                  <a:close/>
                  <a:moveTo>
                    <a:pt x="121" y="112"/>
                  </a:moveTo>
                  <a:lnTo>
                    <a:pt x="121" y="112"/>
                  </a:lnTo>
                  <a:lnTo>
                    <a:pt x="119" y="107"/>
                  </a:lnTo>
                  <a:lnTo>
                    <a:pt x="104" y="81"/>
                  </a:lnTo>
                  <a:lnTo>
                    <a:pt x="100" y="71"/>
                  </a:lnTo>
                  <a:lnTo>
                    <a:pt x="95" y="67"/>
                  </a:lnTo>
                  <a:lnTo>
                    <a:pt x="90" y="64"/>
                  </a:lnTo>
                  <a:lnTo>
                    <a:pt x="81" y="60"/>
                  </a:lnTo>
                  <a:lnTo>
                    <a:pt x="69" y="52"/>
                  </a:lnTo>
                  <a:lnTo>
                    <a:pt x="67" y="50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5" y="43"/>
                  </a:lnTo>
                  <a:lnTo>
                    <a:pt x="52" y="45"/>
                  </a:lnTo>
                  <a:lnTo>
                    <a:pt x="50" y="45"/>
                  </a:lnTo>
                  <a:lnTo>
                    <a:pt x="48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3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8" y="48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7"/>
                  </a:lnTo>
                  <a:lnTo>
                    <a:pt x="33" y="57"/>
                  </a:lnTo>
                  <a:lnTo>
                    <a:pt x="33" y="60"/>
                  </a:lnTo>
                  <a:lnTo>
                    <a:pt x="33" y="64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29" y="74"/>
                  </a:lnTo>
                  <a:lnTo>
                    <a:pt x="29" y="71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24" y="74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12" y="93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0" y="93"/>
                  </a:lnTo>
                  <a:lnTo>
                    <a:pt x="3" y="95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7" y="109"/>
                  </a:lnTo>
                  <a:lnTo>
                    <a:pt x="10" y="107"/>
                  </a:lnTo>
                  <a:lnTo>
                    <a:pt x="12" y="109"/>
                  </a:lnTo>
                  <a:lnTo>
                    <a:pt x="15" y="109"/>
                  </a:lnTo>
                  <a:lnTo>
                    <a:pt x="15" y="109"/>
                  </a:lnTo>
                  <a:lnTo>
                    <a:pt x="15" y="109"/>
                  </a:lnTo>
                  <a:lnTo>
                    <a:pt x="17" y="112"/>
                  </a:lnTo>
                  <a:lnTo>
                    <a:pt x="17" y="112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7" y="126"/>
                  </a:lnTo>
                  <a:lnTo>
                    <a:pt x="17" y="128"/>
                  </a:lnTo>
                  <a:lnTo>
                    <a:pt x="17" y="128"/>
                  </a:lnTo>
                  <a:lnTo>
                    <a:pt x="17" y="128"/>
                  </a:lnTo>
                  <a:lnTo>
                    <a:pt x="17" y="131"/>
                  </a:lnTo>
                  <a:lnTo>
                    <a:pt x="17" y="131"/>
                  </a:lnTo>
                  <a:lnTo>
                    <a:pt x="17" y="133"/>
                  </a:lnTo>
                  <a:lnTo>
                    <a:pt x="17" y="133"/>
                  </a:lnTo>
                  <a:lnTo>
                    <a:pt x="17" y="133"/>
                  </a:lnTo>
                  <a:lnTo>
                    <a:pt x="22" y="135"/>
                  </a:lnTo>
                  <a:lnTo>
                    <a:pt x="22" y="135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9" y="131"/>
                  </a:lnTo>
                  <a:lnTo>
                    <a:pt x="29" y="131"/>
                  </a:lnTo>
                  <a:lnTo>
                    <a:pt x="31" y="131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8"/>
                  </a:lnTo>
                  <a:lnTo>
                    <a:pt x="36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41" y="138"/>
                  </a:lnTo>
                  <a:lnTo>
                    <a:pt x="41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3" y="138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8" y="142"/>
                  </a:lnTo>
                  <a:lnTo>
                    <a:pt x="50" y="145"/>
                  </a:lnTo>
                  <a:lnTo>
                    <a:pt x="50" y="149"/>
                  </a:lnTo>
                  <a:lnTo>
                    <a:pt x="57" y="149"/>
                  </a:lnTo>
                  <a:lnTo>
                    <a:pt x="59" y="147"/>
                  </a:lnTo>
                  <a:lnTo>
                    <a:pt x="64" y="138"/>
                  </a:lnTo>
                  <a:lnTo>
                    <a:pt x="71" y="133"/>
                  </a:lnTo>
                  <a:lnTo>
                    <a:pt x="74" y="133"/>
                  </a:lnTo>
                  <a:lnTo>
                    <a:pt x="76" y="133"/>
                  </a:lnTo>
                  <a:lnTo>
                    <a:pt x="81" y="128"/>
                  </a:lnTo>
                  <a:lnTo>
                    <a:pt x="102" y="126"/>
                  </a:lnTo>
                  <a:lnTo>
                    <a:pt x="111" y="128"/>
                  </a:lnTo>
                  <a:lnTo>
                    <a:pt x="119" y="126"/>
                  </a:lnTo>
                  <a:lnTo>
                    <a:pt x="121" y="123"/>
                  </a:lnTo>
                  <a:lnTo>
                    <a:pt x="121" y="119"/>
                  </a:lnTo>
                  <a:lnTo>
                    <a:pt x="121" y="112"/>
                  </a:lnTo>
                  <a:close/>
                  <a:moveTo>
                    <a:pt x="119" y="60"/>
                  </a:moveTo>
                  <a:lnTo>
                    <a:pt x="119" y="60"/>
                  </a:lnTo>
                  <a:lnTo>
                    <a:pt x="119" y="62"/>
                  </a:lnTo>
                  <a:lnTo>
                    <a:pt x="121" y="64"/>
                  </a:lnTo>
                  <a:lnTo>
                    <a:pt x="119" y="67"/>
                  </a:lnTo>
                  <a:lnTo>
                    <a:pt x="119" y="67"/>
                  </a:lnTo>
                  <a:lnTo>
                    <a:pt x="116" y="69"/>
                  </a:lnTo>
                  <a:lnTo>
                    <a:pt x="114" y="69"/>
                  </a:lnTo>
                  <a:lnTo>
                    <a:pt x="114" y="69"/>
                  </a:lnTo>
                  <a:lnTo>
                    <a:pt x="111" y="67"/>
                  </a:lnTo>
                  <a:lnTo>
                    <a:pt x="109" y="60"/>
                  </a:lnTo>
                  <a:lnTo>
                    <a:pt x="111" y="60"/>
                  </a:lnTo>
                  <a:lnTo>
                    <a:pt x="114" y="60"/>
                  </a:lnTo>
                  <a:lnTo>
                    <a:pt x="116" y="60"/>
                  </a:lnTo>
                  <a:lnTo>
                    <a:pt x="119" y="60"/>
                  </a:lnTo>
                  <a:close/>
                  <a:moveTo>
                    <a:pt x="41" y="5"/>
                  </a:moveTo>
                  <a:lnTo>
                    <a:pt x="41" y="5"/>
                  </a:lnTo>
                  <a:lnTo>
                    <a:pt x="38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69" y="8"/>
                  </a:lnTo>
                  <a:lnTo>
                    <a:pt x="71" y="10"/>
                  </a:lnTo>
                  <a:lnTo>
                    <a:pt x="74" y="12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6" y="19"/>
                  </a:lnTo>
                  <a:lnTo>
                    <a:pt x="81" y="19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8" y="26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7" y="29"/>
                  </a:lnTo>
                  <a:lnTo>
                    <a:pt x="104" y="34"/>
                  </a:lnTo>
                  <a:lnTo>
                    <a:pt x="116" y="36"/>
                  </a:lnTo>
                  <a:lnTo>
                    <a:pt x="119" y="38"/>
                  </a:lnTo>
                  <a:lnTo>
                    <a:pt x="116" y="45"/>
                  </a:lnTo>
                  <a:lnTo>
                    <a:pt x="116" y="45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9" y="48"/>
                  </a:lnTo>
                  <a:lnTo>
                    <a:pt x="107" y="48"/>
                  </a:lnTo>
                  <a:lnTo>
                    <a:pt x="102" y="43"/>
                  </a:lnTo>
                  <a:lnTo>
                    <a:pt x="100" y="45"/>
                  </a:lnTo>
                  <a:lnTo>
                    <a:pt x="97" y="43"/>
                  </a:lnTo>
                  <a:lnTo>
                    <a:pt x="93" y="41"/>
                  </a:lnTo>
                  <a:lnTo>
                    <a:pt x="83" y="38"/>
                  </a:lnTo>
                  <a:lnTo>
                    <a:pt x="81" y="38"/>
                  </a:lnTo>
                  <a:lnTo>
                    <a:pt x="78" y="38"/>
                  </a:lnTo>
                  <a:lnTo>
                    <a:pt x="74" y="31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57" y="24"/>
                  </a:lnTo>
                  <a:lnTo>
                    <a:pt x="52" y="22"/>
                  </a:lnTo>
                  <a:lnTo>
                    <a:pt x="52" y="19"/>
                  </a:lnTo>
                  <a:lnTo>
                    <a:pt x="50" y="17"/>
                  </a:lnTo>
                  <a:lnTo>
                    <a:pt x="43" y="10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41" y="5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4" name="Freeform 64"/>
            <p:cNvSpPr>
              <a:spLocks noEditPoints="1"/>
            </p:cNvSpPr>
            <p:nvPr/>
          </p:nvSpPr>
          <p:spPr bwMode="auto">
            <a:xfrm>
              <a:off x="4160360" y="3163792"/>
              <a:ext cx="104827" cy="129414"/>
            </a:xfrm>
            <a:custGeom>
              <a:avLst/>
              <a:gdLst>
                <a:gd name="T0" fmla="*/ 109 w 121"/>
                <a:gd name="T1" fmla="*/ 64 h 149"/>
                <a:gd name="T2" fmla="*/ 88 w 121"/>
                <a:gd name="T3" fmla="*/ 52 h 149"/>
                <a:gd name="T4" fmla="*/ 88 w 121"/>
                <a:gd name="T5" fmla="*/ 50 h 149"/>
                <a:gd name="T6" fmla="*/ 107 w 121"/>
                <a:gd name="T7" fmla="*/ 60 h 149"/>
                <a:gd name="T8" fmla="*/ 119 w 121"/>
                <a:gd name="T9" fmla="*/ 107 h 149"/>
                <a:gd name="T10" fmla="*/ 90 w 121"/>
                <a:gd name="T11" fmla="*/ 64 h 149"/>
                <a:gd name="T12" fmla="*/ 59 w 121"/>
                <a:gd name="T13" fmla="*/ 45 h 149"/>
                <a:gd name="T14" fmla="*/ 50 w 121"/>
                <a:gd name="T15" fmla="*/ 45 h 149"/>
                <a:gd name="T16" fmla="*/ 45 w 121"/>
                <a:gd name="T17" fmla="*/ 45 h 149"/>
                <a:gd name="T18" fmla="*/ 38 w 121"/>
                <a:gd name="T19" fmla="*/ 48 h 149"/>
                <a:gd name="T20" fmla="*/ 33 w 121"/>
                <a:gd name="T21" fmla="*/ 57 h 149"/>
                <a:gd name="T22" fmla="*/ 33 w 121"/>
                <a:gd name="T23" fmla="*/ 67 h 149"/>
                <a:gd name="T24" fmla="*/ 33 w 121"/>
                <a:gd name="T25" fmla="*/ 71 h 149"/>
                <a:gd name="T26" fmla="*/ 31 w 121"/>
                <a:gd name="T27" fmla="*/ 74 h 149"/>
                <a:gd name="T28" fmla="*/ 29 w 121"/>
                <a:gd name="T29" fmla="*/ 74 h 149"/>
                <a:gd name="T30" fmla="*/ 24 w 121"/>
                <a:gd name="T31" fmla="*/ 76 h 149"/>
                <a:gd name="T32" fmla="*/ 26 w 121"/>
                <a:gd name="T33" fmla="*/ 88 h 149"/>
                <a:gd name="T34" fmla="*/ 22 w 121"/>
                <a:gd name="T35" fmla="*/ 90 h 149"/>
                <a:gd name="T36" fmla="*/ 3 w 121"/>
                <a:gd name="T37" fmla="*/ 93 h 149"/>
                <a:gd name="T38" fmla="*/ 3 w 121"/>
                <a:gd name="T39" fmla="*/ 95 h 149"/>
                <a:gd name="T40" fmla="*/ 10 w 121"/>
                <a:gd name="T41" fmla="*/ 107 h 149"/>
                <a:gd name="T42" fmla="*/ 15 w 121"/>
                <a:gd name="T43" fmla="*/ 109 h 149"/>
                <a:gd name="T44" fmla="*/ 15 w 121"/>
                <a:gd name="T45" fmla="*/ 114 h 149"/>
                <a:gd name="T46" fmla="*/ 17 w 121"/>
                <a:gd name="T47" fmla="*/ 121 h 149"/>
                <a:gd name="T48" fmla="*/ 15 w 121"/>
                <a:gd name="T49" fmla="*/ 123 h 149"/>
                <a:gd name="T50" fmla="*/ 17 w 121"/>
                <a:gd name="T51" fmla="*/ 128 h 149"/>
                <a:gd name="T52" fmla="*/ 17 w 121"/>
                <a:gd name="T53" fmla="*/ 131 h 149"/>
                <a:gd name="T54" fmla="*/ 22 w 121"/>
                <a:gd name="T55" fmla="*/ 135 h 149"/>
                <a:gd name="T56" fmla="*/ 24 w 121"/>
                <a:gd name="T57" fmla="*/ 133 h 149"/>
                <a:gd name="T58" fmla="*/ 26 w 121"/>
                <a:gd name="T59" fmla="*/ 131 h 149"/>
                <a:gd name="T60" fmla="*/ 29 w 121"/>
                <a:gd name="T61" fmla="*/ 131 h 149"/>
                <a:gd name="T62" fmla="*/ 33 w 121"/>
                <a:gd name="T63" fmla="*/ 135 h 149"/>
                <a:gd name="T64" fmla="*/ 38 w 121"/>
                <a:gd name="T65" fmla="*/ 138 h 149"/>
                <a:gd name="T66" fmla="*/ 43 w 121"/>
                <a:gd name="T67" fmla="*/ 138 h 149"/>
                <a:gd name="T68" fmla="*/ 45 w 121"/>
                <a:gd name="T69" fmla="*/ 140 h 149"/>
                <a:gd name="T70" fmla="*/ 57 w 121"/>
                <a:gd name="T71" fmla="*/ 149 h 149"/>
                <a:gd name="T72" fmla="*/ 74 w 121"/>
                <a:gd name="T73" fmla="*/ 133 h 149"/>
                <a:gd name="T74" fmla="*/ 111 w 121"/>
                <a:gd name="T75" fmla="*/ 128 h 149"/>
                <a:gd name="T76" fmla="*/ 121 w 121"/>
                <a:gd name="T77" fmla="*/ 112 h 149"/>
                <a:gd name="T78" fmla="*/ 121 w 121"/>
                <a:gd name="T79" fmla="*/ 64 h 149"/>
                <a:gd name="T80" fmla="*/ 114 w 121"/>
                <a:gd name="T81" fmla="*/ 69 h 149"/>
                <a:gd name="T82" fmla="*/ 111 w 121"/>
                <a:gd name="T83" fmla="*/ 60 h 149"/>
                <a:gd name="T84" fmla="*/ 41 w 121"/>
                <a:gd name="T85" fmla="*/ 5 h 149"/>
                <a:gd name="T86" fmla="*/ 41 w 121"/>
                <a:gd name="T87" fmla="*/ 3 h 149"/>
                <a:gd name="T88" fmla="*/ 59 w 121"/>
                <a:gd name="T89" fmla="*/ 3 h 149"/>
                <a:gd name="T90" fmla="*/ 74 w 121"/>
                <a:gd name="T91" fmla="*/ 12 h 149"/>
                <a:gd name="T92" fmla="*/ 74 w 121"/>
                <a:gd name="T93" fmla="*/ 17 h 149"/>
                <a:gd name="T94" fmla="*/ 83 w 121"/>
                <a:gd name="T95" fmla="*/ 22 h 149"/>
                <a:gd name="T96" fmla="*/ 93 w 121"/>
                <a:gd name="T97" fmla="*/ 29 h 149"/>
                <a:gd name="T98" fmla="*/ 116 w 121"/>
                <a:gd name="T99" fmla="*/ 36 h 149"/>
                <a:gd name="T100" fmla="*/ 114 w 121"/>
                <a:gd name="T101" fmla="*/ 48 h 149"/>
                <a:gd name="T102" fmla="*/ 102 w 121"/>
                <a:gd name="T103" fmla="*/ 43 h 149"/>
                <a:gd name="T104" fmla="*/ 83 w 121"/>
                <a:gd name="T105" fmla="*/ 38 h 149"/>
                <a:gd name="T106" fmla="*/ 64 w 121"/>
                <a:gd name="T107" fmla="*/ 29 h 149"/>
                <a:gd name="T108" fmla="*/ 52 w 121"/>
                <a:gd name="T109" fmla="*/ 19 h 149"/>
                <a:gd name="T110" fmla="*/ 43 w 121"/>
                <a:gd name="T111" fmla="*/ 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" h="149">
                  <a:moveTo>
                    <a:pt x="107" y="60"/>
                  </a:moveTo>
                  <a:lnTo>
                    <a:pt x="107" y="60"/>
                  </a:lnTo>
                  <a:lnTo>
                    <a:pt x="109" y="62"/>
                  </a:lnTo>
                  <a:lnTo>
                    <a:pt x="109" y="64"/>
                  </a:lnTo>
                  <a:lnTo>
                    <a:pt x="107" y="67"/>
                  </a:lnTo>
                  <a:lnTo>
                    <a:pt x="104" y="64"/>
                  </a:lnTo>
                  <a:lnTo>
                    <a:pt x="102" y="62"/>
                  </a:lnTo>
                  <a:lnTo>
                    <a:pt x="88" y="52"/>
                  </a:lnTo>
                  <a:lnTo>
                    <a:pt x="85" y="50"/>
                  </a:lnTo>
                  <a:lnTo>
                    <a:pt x="85" y="50"/>
                  </a:lnTo>
                  <a:lnTo>
                    <a:pt x="88" y="50"/>
                  </a:lnTo>
                  <a:lnTo>
                    <a:pt x="88" y="50"/>
                  </a:lnTo>
                  <a:lnTo>
                    <a:pt x="97" y="52"/>
                  </a:lnTo>
                  <a:lnTo>
                    <a:pt x="102" y="55"/>
                  </a:lnTo>
                  <a:lnTo>
                    <a:pt x="104" y="57"/>
                  </a:lnTo>
                  <a:lnTo>
                    <a:pt x="107" y="60"/>
                  </a:lnTo>
                  <a:lnTo>
                    <a:pt x="107" y="60"/>
                  </a:lnTo>
                  <a:moveTo>
                    <a:pt x="121" y="112"/>
                  </a:moveTo>
                  <a:lnTo>
                    <a:pt x="121" y="112"/>
                  </a:lnTo>
                  <a:lnTo>
                    <a:pt x="119" y="107"/>
                  </a:lnTo>
                  <a:lnTo>
                    <a:pt x="104" y="81"/>
                  </a:lnTo>
                  <a:lnTo>
                    <a:pt x="100" y="71"/>
                  </a:lnTo>
                  <a:lnTo>
                    <a:pt x="95" y="67"/>
                  </a:lnTo>
                  <a:lnTo>
                    <a:pt x="90" y="64"/>
                  </a:lnTo>
                  <a:lnTo>
                    <a:pt x="81" y="60"/>
                  </a:lnTo>
                  <a:lnTo>
                    <a:pt x="69" y="52"/>
                  </a:lnTo>
                  <a:lnTo>
                    <a:pt x="67" y="50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5" y="43"/>
                  </a:lnTo>
                  <a:lnTo>
                    <a:pt x="52" y="45"/>
                  </a:lnTo>
                  <a:lnTo>
                    <a:pt x="50" y="45"/>
                  </a:lnTo>
                  <a:lnTo>
                    <a:pt x="48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5" y="45"/>
                  </a:lnTo>
                  <a:lnTo>
                    <a:pt x="43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8" y="48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7"/>
                  </a:lnTo>
                  <a:lnTo>
                    <a:pt x="33" y="57"/>
                  </a:lnTo>
                  <a:lnTo>
                    <a:pt x="33" y="60"/>
                  </a:lnTo>
                  <a:lnTo>
                    <a:pt x="33" y="64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29" y="74"/>
                  </a:lnTo>
                  <a:lnTo>
                    <a:pt x="29" y="71"/>
                  </a:lnTo>
                  <a:lnTo>
                    <a:pt x="29" y="74"/>
                  </a:lnTo>
                  <a:lnTo>
                    <a:pt x="29" y="74"/>
                  </a:lnTo>
                  <a:lnTo>
                    <a:pt x="24" y="74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4" y="76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12" y="93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3" y="93"/>
                  </a:lnTo>
                  <a:lnTo>
                    <a:pt x="0" y="93"/>
                  </a:lnTo>
                  <a:lnTo>
                    <a:pt x="3" y="95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7" y="109"/>
                  </a:lnTo>
                  <a:lnTo>
                    <a:pt x="10" y="107"/>
                  </a:lnTo>
                  <a:lnTo>
                    <a:pt x="12" y="109"/>
                  </a:lnTo>
                  <a:lnTo>
                    <a:pt x="15" y="109"/>
                  </a:lnTo>
                  <a:lnTo>
                    <a:pt x="15" y="109"/>
                  </a:lnTo>
                  <a:lnTo>
                    <a:pt x="15" y="109"/>
                  </a:lnTo>
                  <a:lnTo>
                    <a:pt x="17" y="112"/>
                  </a:lnTo>
                  <a:lnTo>
                    <a:pt x="17" y="112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7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7" y="126"/>
                  </a:lnTo>
                  <a:lnTo>
                    <a:pt x="17" y="128"/>
                  </a:lnTo>
                  <a:lnTo>
                    <a:pt x="17" y="128"/>
                  </a:lnTo>
                  <a:lnTo>
                    <a:pt x="17" y="128"/>
                  </a:lnTo>
                  <a:lnTo>
                    <a:pt x="17" y="131"/>
                  </a:lnTo>
                  <a:lnTo>
                    <a:pt x="17" y="131"/>
                  </a:lnTo>
                  <a:lnTo>
                    <a:pt x="17" y="133"/>
                  </a:lnTo>
                  <a:lnTo>
                    <a:pt x="17" y="133"/>
                  </a:lnTo>
                  <a:lnTo>
                    <a:pt x="17" y="133"/>
                  </a:lnTo>
                  <a:lnTo>
                    <a:pt x="22" y="135"/>
                  </a:lnTo>
                  <a:lnTo>
                    <a:pt x="22" y="135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6" y="131"/>
                  </a:lnTo>
                  <a:lnTo>
                    <a:pt x="29" y="131"/>
                  </a:lnTo>
                  <a:lnTo>
                    <a:pt x="29" y="131"/>
                  </a:lnTo>
                  <a:lnTo>
                    <a:pt x="31" y="131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8"/>
                  </a:lnTo>
                  <a:lnTo>
                    <a:pt x="36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41" y="138"/>
                  </a:lnTo>
                  <a:lnTo>
                    <a:pt x="41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3" y="138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5" y="140"/>
                  </a:lnTo>
                  <a:lnTo>
                    <a:pt x="48" y="142"/>
                  </a:lnTo>
                  <a:lnTo>
                    <a:pt x="50" y="145"/>
                  </a:lnTo>
                  <a:lnTo>
                    <a:pt x="50" y="149"/>
                  </a:lnTo>
                  <a:lnTo>
                    <a:pt x="57" y="149"/>
                  </a:lnTo>
                  <a:lnTo>
                    <a:pt x="59" y="147"/>
                  </a:lnTo>
                  <a:lnTo>
                    <a:pt x="64" y="138"/>
                  </a:lnTo>
                  <a:lnTo>
                    <a:pt x="71" y="133"/>
                  </a:lnTo>
                  <a:lnTo>
                    <a:pt x="74" y="133"/>
                  </a:lnTo>
                  <a:lnTo>
                    <a:pt x="76" y="133"/>
                  </a:lnTo>
                  <a:lnTo>
                    <a:pt x="81" y="128"/>
                  </a:lnTo>
                  <a:lnTo>
                    <a:pt x="102" y="126"/>
                  </a:lnTo>
                  <a:lnTo>
                    <a:pt x="111" y="128"/>
                  </a:lnTo>
                  <a:lnTo>
                    <a:pt x="119" y="126"/>
                  </a:lnTo>
                  <a:lnTo>
                    <a:pt x="121" y="123"/>
                  </a:lnTo>
                  <a:lnTo>
                    <a:pt x="121" y="119"/>
                  </a:lnTo>
                  <a:lnTo>
                    <a:pt x="121" y="112"/>
                  </a:lnTo>
                  <a:moveTo>
                    <a:pt x="119" y="60"/>
                  </a:moveTo>
                  <a:lnTo>
                    <a:pt x="119" y="60"/>
                  </a:lnTo>
                  <a:lnTo>
                    <a:pt x="119" y="62"/>
                  </a:lnTo>
                  <a:lnTo>
                    <a:pt x="121" y="64"/>
                  </a:lnTo>
                  <a:lnTo>
                    <a:pt x="119" y="67"/>
                  </a:lnTo>
                  <a:lnTo>
                    <a:pt x="119" y="67"/>
                  </a:lnTo>
                  <a:lnTo>
                    <a:pt x="116" y="69"/>
                  </a:lnTo>
                  <a:lnTo>
                    <a:pt x="114" y="69"/>
                  </a:lnTo>
                  <a:lnTo>
                    <a:pt x="114" y="69"/>
                  </a:lnTo>
                  <a:lnTo>
                    <a:pt x="111" y="67"/>
                  </a:lnTo>
                  <a:lnTo>
                    <a:pt x="109" y="60"/>
                  </a:lnTo>
                  <a:lnTo>
                    <a:pt x="111" y="60"/>
                  </a:lnTo>
                  <a:lnTo>
                    <a:pt x="114" y="60"/>
                  </a:lnTo>
                  <a:lnTo>
                    <a:pt x="116" y="60"/>
                  </a:lnTo>
                  <a:lnTo>
                    <a:pt x="119" y="60"/>
                  </a:lnTo>
                  <a:moveTo>
                    <a:pt x="41" y="5"/>
                  </a:moveTo>
                  <a:lnTo>
                    <a:pt x="41" y="5"/>
                  </a:lnTo>
                  <a:lnTo>
                    <a:pt x="38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69" y="8"/>
                  </a:lnTo>
                  <a:lnTo>
                    <a:pt x="71" y="10"/>
                  </a:lnTo>
                  <a:lnTo>
                    <a:pt x="74" y="12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6" y="19"/>
                  </a:lnTo>
                  <a:lnTo>
                    <a:pt x="81" y="19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8" y="26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7" y="29"/>
                  </a:lnTo>
                  <a:lnTo>
                    <a:pt x="104" y="34"/>
                  </a:lnTo>
                  <a:lnTo>
                    <a:pt x="116" y="36"/>
                  </a:lnTo>
                  <a:lnTo>
                    <a:pt x="119" y="38"/>
                  </a:lnTo>
                  <a:lnTo>
                    <a:pt x="116" y="45"/>
                  </a:lnTo>
                  <a:lnTo>
                    <a:pt x="116" y="45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9" y="48"/>
                  </a:lnTo>
                  <a:lnTo>
                    <a:pt x="107" y="48"/>
                  </a:lnTo>
                  <a:lnTo>
                    <a:pt x="102" y="43"/>
                  </a:lnTo>
                  <a:lnTo>
                    <a:pt x="100" y="45"/>
                  </a:lnTo>
                  <a:lnTo>
                    <a:pt x="97" y="43"/>
                  </a:lnTo>
                  <a:lnTo>
                    <a:pt x="93" y="41"/>
                  </a:lnTo>
                  <a:lnTo>
                    <a:pt x="83" y="38"/>
                  </a:lnTo>
                  <a:lnTo>
                    <a:pt x="81" y="38"/>
                  </a:lnTo>
                  <a:lnTo>
                    <a:pt x="78" y="38"/>
                  </a:lnTo>
                  <a:lnTo>
                    <a:pt x="74" y="31"/>
                  </a:lnTo>
                  <a:lnTo>
                    <a:pt x="64" y="29"/>
                  </a:lnTo>
                  <a:lnTo>
                    <a:pt x="62" y="29"/>
                  </a:lnTo>
                  <a:lnTo>
                    <a:pt x="57" y="24"/>
                  </a:lnTo>
                  <a:lnTo>
                    <a:pt x="52" y="22"/>
                  </a:lnTo>
                  <a:lnTo>
                    <a:pt x="52" y="19"/>
                  </a:lnTo>
                  <a:lnTo>
                    <a:pt x="50" y="17"/>
                  </a:lnTo>
                  <a:lnTo>
                    <a:pt x="43" y="10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41" y="5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5" name="Freeform 65"/>
            <p:cNvSpPr>
              <a:spLocks noEditPoints="1"/>
            </p:cNvSpPr>
            <p:nvPr/>
          </p:nvSpPr>
          <p:spPr bwMode="auto">
            <a:xfrm>
              <a:off x="3870137" y="3240225"/>
              <a:ext cx="460893" cy="454251"/>
            </a:xfrm>
            <a:custGeom>
              <a:avLst/>
              <a:gdLst>
                <a:gd name="T0" fmla="*/ 470 w 532"/>
                <a:gd name="T1" fmla="*/ 161 h 523"/>
                <a:gd name="T2" fmla="*/ 458 w 532"/>
                <a:gd name="T3" fmla="*/ 267 h 523"/>
                <a:gd name="T4" fmla="*/ 373 w 532"/>
                <a:gd name="T5" fmla="*/ 421 h 523"/>
                <a:gd name="T6" fmla="*/ 376 w 532"/>
                <a:gd name="T7" fmla="*/ 433 h 523"/>
                <a:gd name="T8" fmla="*/ 532 w 532"/>
                <a:gd name="T9" fmla="*/ 54 h 523"/>
                <a:gd name="T10" fmla="*/ 487 w 532"/>
                <a:gd name="T11" fmla="*/ 118 h 523"/>
                <a:gd name="T12" fmla="*/ 503 w 532"/>
                <a:gd name="T13" fmla="*/ 92 h 523"/>
                <a:gd name="T14" fmla="*/ 513 w 532"/>
                <a:gd name="T15" fmla="*/ 156 h 523"/>
                <a:gd name="T16" fmla="*/ 458 w 532"/>
                <a:gd name="T17" fmla="*/ 154 h 523"/>
                <a:gd name="T18" fmla="*/ 477 w 532"/>
                <a:gd name="T19" fmla="*/ 187 h 523"/>
                <a:gd name="T20" fmla="*/ 494 w 532"/>
                <a:gd name="T21" fmla="*/ 151 h 523"/>
                <a:gd name="T22" fmla="*/ 482 w 532"/>
                <a:gd name="T23" fmla="*/ 132 h 523"/>
                <a:gd name="T24" fmla="*/ 215 w 532"/>
                <a:gd name="T25" fmla="*/ 0 h 523"/>
                <a:gd name="T26" fmla="*/ 177 w 532"/>
                <a:gd name="T27" fmla="*/ 57 h 523"/>
                <a:gd name="T28" fmla="*/ 156 w 532"/>
                <a:gd name="T29" fmla="*/ 71 h 523"/>
                <a:gd name="T30" fmla="*/ 160 w 532"/>
                <a:gd name="T31" fmla="*/ 95 h 523"/>
                <a:gd name="T32" fmla="*/ 125 w 532"/>
                <a:gd name="T33" fmla="*/ 113 h 523"/>
                <a:gd name="T34" fmla="*/ 104 w 532"/>
                <a:gd name="T35" fmla="*/ 137 h 523"/>
                <a:gd name="T36" fmla="*/ 87 w 532"/>
                <a:gd name="T37" fmla="*/ 187 h 523"/>
                <a:gd name="T38" fmla="*/ 35 w 532"/>
                <a:gd name="T39" fmla="*/ 222 h 523"/>
                <a:gd name="T40" fmla="*/ 4 w 532"/>
                <a:gd name="T41" fmla="*/ 272 h 523"/>
                <a:gd name="T42" fmla="*/ 49 w 532"/>
                <a:gd name="T43" fmla="*/ 324 h 523"/>
                <a:gd name="T44" fmla="*/ 61 w 532"/>
                <a:gd name="T45" fmla="*/ 378 h 523"/>
                <a:gd name="T46" fmla="*/ 89 w 532"/>
                <a:gd name="T47" fmla="*/ 393 h 523"/>
                <a:gd name="T48" fmla="*/ 101 w 532"/>
                <a:gd name="T49" fmla="*/ 457 h 523"/>
                <a:gd name="T50" fmla="*/ 125 w 532"/>
                <a:gd name="T51" fmla="*/ 485 h 523"/>
                <a:gd name="T52" fmla="*/ 165 w 532"/>
                <a:gd name="T53" fmla="*/ 480 h 523"/>
                <a:gd name="T54" fmla="*/ 189 w 532"/>
                <a:gd name="T55" fmla="*/ 466 h 523"/>
                <a:gd name="T56" fmla="*/ 208 w 532"/>
                <a:gd name="T57" fmla="*/ 501 h 523"/>
                <a:gd name="T58" fmla="*/ 243 w 532"/>
                <a:gd name="T59" fmla="*/ 501 h 523"/>
                <a:gd name="T60" fmla="*/ 293 w 532"/>
                <a:gd name="T61" fmla="*/ 520 h 523"/>
                <a:gd name="T62" fmla="*/ 305 w 532"/>
                <a:gd name="T63" fmla="*/ 494 h 523"/>
                <a:gd name="T64" fmla="*/ 316 w 532"/>
                <a:gd name="T65" fmla="*/ 459 h 523"/>
                <a:gd name="T66" fmla="*/ 307 w 532"/>
                <a:gd name="T67" fmla="*/ 412 h 523"/>
                <a:gd name="T68" fmla="*/ 359 w 532"/>
                <a:gd name="T69" fmla="*/ 395 h 523"/>
                <a:gd name="T70" fmla="*/ 380 w 532"/>
                <a:gd name="T71" fmla="*/ 371 h 523"/>
                <a:gd name="T72" fmla="*/ 404 w 532"/>
                <a:gd name="T73" fmla="*/ 378 h 523"/>
                <a:gd name="T74" fmla="*/ 428 w 532"/>
                <a:gd name="T75" fmla="*/ 367 h 523"/>
                <a:gd name="T76" fmla="*/ 392 w 532"/>
                <a:gd name="T77" fmla="*/ 319 h 523"/>
                <a:gd name="T78" fmla="*/ 392 w 532"/>
                <a:gd name="T79" fmla="*/ 319 h 523"/>
                <a:gd name="T80" fmla="*/ 430 w 532"/>
                <a:gd name="T81" fmla="*/ 300 h 523"/>
                <a:gd name="T82" fmla="*/ 442 w 532"/>
                <a:gd name="T83" fmla="*/ 291 h 523"/>
                <a:gd name="T84" fmla="*/ 430 w 532"/>
                <a:gd name="T85" fmla="*/ 274 h 523"/>
                <a:gd name="T86" fmla="*/ 418 w 532"/>
                <a:gd name="T87" fmla="*/ 253 h 523"/>
                <a:gd name="T88" fmla="*/ 442 w 532"/>
                <a:gd name="T89" fmla="*/ 255 h 523"/>
                <a:gd name="T90" fmla="*/ 451 w 532"/>
                <a:gd name="T91" fmla="*/ 248 h 523"/>
                <a:gd name="T92" fmla="*/ 463 w 532"/>
                <a:gd name="T93" fmla="*/ 241 h 523"/>
                <a:gd name="T94" fmla="*/ 463 w 532"/>
                <a:gd name="T95" fmla="*/ 215 h 523"/>
                <a:gd name="T96" fmla="*/ 454 w 532"/>
                <a:gd name="T97" fmla="*/ 213 h 523"/>
                <a:gd name="T98" fmla="*/ 420 w 532"/>
                <a:gd name="T99" fmla="*/ 222 h 523"/>
                <a:gd name="T100" fmla="*/ 406 w 532"/>
                <a:gd name="T101" fmla="*/ 215 h 523"/>
                <a:gd name="T102" fmla="*/ 480 w 532"/>
                <a:gd name="T103" fmla="*/ 170 h 523"/>
                <a:gd name="T104" fmla="*/ 425 w 532"/>
                <a:gd name="T105" fmla="*/ 144 h 523"/>
                <a:gd name="T106" fmla="*/ 312 w 532"/>
                <a:gd name="T107" fmla="*/ 135 h 523"/>
                <a:gd name="T108" fmla="*/ 276 w 532"/>
                <a:gd name="T109" fmla="*/ 125 h 523"/>
                <a:gd name="T110" fmla="*/ 333 w 532"/>
                <a:gd name="T111" fmla="*/ 106 h 523"/>
                <a:gd name="T112" fmla="*/ 371 w 532"/>
                <a:gd name="T113" fmla="*/ 69 h 523"/>
                <a:gd name="T114" fmla="*/ 359 w 532"/>
                <a:gd name="T115" fmla="*/ 45 h 523"/>
                <a:gd name="T116" fmla="*/ 350 w 532"/>
                <a:gd name="T117" fmla="*/ 21 h 523"/>
                <a:gd name="T118" fmla="*/ 312 w 532"/>
                <a:gd name="T119" fmla="*/ 40 h 523"/>
                <a:gd name="T120" fmla="*/ 243 w 532"/>
                <a:gd name="T121" fmla="*/ 24 h 523"/>
                <a:gd name="T122" fmla="*/ 373 w 532"/>
                <a:gd name="T123" fmla="*/ 402 h 523"/>
                <a:gd name="T124" fmla="*/ 461 w 532"/>
                <a:gd name="T125" fmla="*/ 267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32" h="523">
                  <a:moveTo>
                    <a:pt x="510" y="118"/>
                  </a:moveTo>
                  <a:lnTo>
                    <a:pt x="510" y="118"/>
                  </a:lnTo>
                  <a:lnTo>
                    <a:pt x="508" y="118"/>
                  </a:lnTo>
                  <a:lnTo>
                    <a:pt x="508" y="118"/>
                  </a:lnTo>
                  <a:lnTo>
                    <a:pt x="506" y="118"/>
                  </a:lnTo>
                  <a:lnTo>
                    <a:pt x="506" y="121"/>
                  </a:lnTo>
                  <a:lnTo>
                    <a:pt x="503" y="118"/>
                  </a:lnTo>
                  <a:lnTo>
                    <a:pt x="503" y="118"/>
                  </a:lnTo>
                  <a:lnTo>
                    <a:pt x="506" y="118"/>
                  </a:lnTo>
                  <a:lnTo>
                    <a:pt x="506" y="118"/>
                  </a:lnTo>
                  <a:lnTo>
                    <a:pt x="508" y="116"/>
                  </a:lnTo>
                  <a:lnTo>
                    <a:pt x="508" y="116"/>
                  </a:lnTo>
                  <a:lnTo>
                    <a:pt x="510" y="113"/>
                  </a:lnTo>
                  <a:lnTo>
                    <a:pt x="510" y="113"/>
                  </a:lnTo>
                  <a:lnTo>
                    <a:pt x="510" y="113"/>
                  </a:lnTo>
                  <a:lnTo>
                    <a:pt x="515" y="113"/>
                  </a:lnTo>
                  <a:lnTo>
                    <a:pt x="517" y="113"/>
                  </a:lnTo>
                  <a:lnTo>
                    <a:pt x="520" y="116"/>
                  </a:lnTo>
                  <a:lnTo>
                    <a:pt x="520" y="116"/>
                  </a:lnTo>
                  <a:lnTo>
                    <a:pt x="520" y="118"/>
                  </a:lnTo>
                  <a:lnTo>
                    <a:pt x="517" y="118"/>
                  </a:lnTo>
                  <a:lnTo>
                    <a:pt x="517" y="118"/>
                  </a:lnTo>
                  <a:lnTo>
                    <a:pt x="515" y="116"/>
                  </a:lnTo>
                  <a:lnTo>
                    <a:pt x="515" y="116"/>
                  </a:lnTo>
                  <a:lnTo>
                    <a:pt x="515" y="116"/>
                  </a:lnTo>
                  <a:lnTo>
                    <a:pt x="513" y="118"/>
                  </a:lnTo>
                  <a:lnTo>
                    <a:pt x="513" y="118"/>
                  </a:lnTo>
                  <a:lnTo>
                    <a:pt x="510" y="118"/>
                  </a:lnTo>
                  <a:close/>
                  <a:moveTo>
                    <a:pt x="470" y="161"/>
                  </a:moveTo>
                  <a:lnTo>
                    <a:pt x="470" y="161"/>
                  </a:lnTo>
                  <a:lnTo>
                    <a:pt x="470" y="161"/>
                  </a:lnTo>
                  <a:lnTo>
                    <a:pt x="470" y="163"/>
                  </a:lnTo>
                  <a:lnTo>
                    <a:pt x="470" y="166"/>
                  </a:lnTo>
                  <a:lnTo>
                    <a:pt x="465" y="163"/>
                  </a:lnTo>
                  <a:lnTo>
                    <a:pt x="463" y="161"/>
                  </a:lnTo>
                  <a:lnTo>
                    <a:pt x="465" y="158"/>
                  </a:lnTo>
                  <a:lnTo>
                    <a:pt x="465" y="158"/>
                  </a:lnTo>
                  <a:lnTo>
                    <a:pt x="468" y="158"/>
                  </a:lnTo>
                  <a:lnTo>
                    <a:pt x="468" y="158"/>
                  </a:lnTo>
                  <a:lnTo>
                    <a:pt x="468" y="158"/>
                  </a:lnTo>
                  <a:lnTo>
                    <a:pt x="468" y="158"/>
                  </a:lnTo>
                  <a:lnTo>
                    <a:pt x="470" y="161"/>
                  </a:lnTo>
                  <a:close/>
                  <a:moveTo>
                    <a:pt x="508" y="177"/>
                  </a:moveTo>
                  <a:lnTo>
                    <a:pt x="508" y="177"/>
                  </a:lnTo>
                  <a:lnTo>
                    <a:pt x="510" y="180"/>
                  </a:lnTo>
                  <a:lnTo>
                    <a:pt x="508" y="180"/>
                  </a:lnTo>
                  <a:lnTo>
                    <a:pt x="508" y="180"/>
                  </a:lnTo>
                  <a:lnTo>
                    <a:pt x="506" y="177"/>
                  </a:lnTo>
                  <a:lnTo>
                    <a:pt x="503" y="177"/>
                  </a:lnTo>
                  <a:lnTo>
                    <a:pt x="501" y="175"/>
                  </a:lnTo>
                  <a:lnTo>
                    <a:pt x="501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1" y="170"/>
                  </a:lnTo>
                  <a:lnTo>
                    <a:pt x="503" y="170"/>
                  </a:lnTo>
                  <a:lnTo>
                    <a:pt x="506" y="170"/>
                  </a:lnTo>
                  <a:lnTo>
                    <a:pt x="508" y="173"/>
                  </a:lnTo>
                  <a:lnTo>
                    <a:pt x="508" y="173"/>
                  </a:lnTo>
                  <a:lnTo>
                    <a:pt x="508" y="175"/>
                  </a:lnTo>
                  <a:lnTo>
                    <a:pt x="508" y="177"/>
                  </a:lnTo>
                  <a:close/>
                  <a:moveTo>
                    <a:pt x="458" y="267"/>
                  </a:moveTo>
                  <a:lnTo>
                    <a:pt x="458" y="267"/>
                  </a:lnTo>
                  <a:lnTo>
                    <a:pt x="458" y="267"/>
                  </a:lnTo>
                  <a:lnTo>
                    <a:pt x="458" y="270"/>
                  </a:lnTo>
                  <a:lnTo>
                    <a:pt x="456" y="270"/>
                  </a:lnTo>
                  <a:lnTo>
                    <a:pt x="456" y="270"/>
                  </a:lnTo>
                  <a:lnTo>
                    <a:pt x="454" y="270"/>
                  </a:lnTo>
                  <a:lnTo>
                    <a:pt x="454" y="270"/>
                  </a:lnTo>
                  <a:lnTo>
                    <a:pt x="451" y="267"/>
                  </a:lnTo>
                  <a:lnTo>
                    <a:pt x="451" y="267"/>
                  </a:lnTo>
                  <a:lnTo>
                    <a:pt x="449" y="267"/>
                  </a:lnTo>
                  <a:lnTo>
                    <a:pt x="449" y="267"/>
                  </a:lnTo>
                  <a:lnTo>
                    <a:pt x="449" y="267"/>
                  </a:lnTo>
                  <a:lnTo>
                    <a:pt x="449" y="265"/>
                  </a:lnTo>
                  <a:lnTo>
                    <a:pt x="449" y="265"/>
                  </a:lnTo>
                  <a:lnTo>
                    <a:pt x="449" y="263"/>
                  </a:lnTo>
                  <a:lnTo>
                    <a:pt x="449" y="263"/>
                  </a:lnTo>
                  <a:lnTo>
                    <a:pt x="456" y="265"/>
                  </a:lnTo>
                  <a:lnTo>
                    <a:pt x="456" y="265"/>
                  </a:lnTo>
                  <a:lnTo>
                    <a:pt x="458" y="265"/>
                  </a:lnTo>
                  <a:lnTo>
                    <a:pt x="458" y="267"/>
                  </a:lnTo>
                  <a:close/>
                  <a:moveTo>
                    <a:pt x="361" y="421"/>
                  </a:moveTo>
                  <a:lnTo>
                    <a:pt x="361" y="421"/>
                  </a:lnTo>
                  <a:lnTo>
                    <a:pt x="361" y="421"/>
                  </a:lnTo>
                  <a:lnTo>
                    <a:pt x="361" y="419"/>
                  </a:lnTo>
                  <a:lnTo>
                    <a:pt x="364" y="416"/>
                  </a:lnTo>
                  <a:lnTo>
                    <a:pt x="364" y="416"/>
                  </a:lnTo>
                  <a:lnTo>
                    <a:pt x="366" y="416"/>
                  </a:lnTo>
                  <a:lnTo>
                    <a:pt x="366" y="416"/>
                  </a:lnTo>
                  <a:lnTo>
                    <a:pt x="371" y="416"/>
                  </a:lnTo>
                  <a:lnTo>
                    <a:pt x="371" y="419"/>
                  </a:lnTo>
                  <a:lnTo>
                    <a:pt x="373" y="419"/>
                  </a:lnTo>
                  <a:lnTo>
                    <a:pt x="373" y="421"/>
                  </a:lnTo>
                  <a:lnTo>
                    <a:pt x="371" y="421"/>
                  </a:lnTo>
                  <a:lnTo>
                    <a:pt x="368" y="421"/>
                  </a:lnTo>
                  <a:lnTo>
                    <a:pt x="368" y="421"/>
                  </a:lnTo>
                  <a:lnTo>
                    <a:pt x="366" y="421"/>
                  </a:lnTo>
                  <a:lnTo>
                    <a:pt x="366" y="421"/>
                  </a:lnTo>
                  <a:lnTo>
                    <a:pt x="361" y="421"/>
                  </a:lnTo>
                  <a:lnTo>
                    <a:pt x="361" y="421"/>
                  </a:lnTo>
                  <a:close/>
                  <a:moveTo>
                    <a:pt x="380" y="433"/>
                  </a:moveTo>
                  <a:lnTo>
                    <a:pt x="380" y="433"/>
                  </a:lnTo>
                  <a:lnTo>
                    <a:pt x="380" y="433"/>
                  </a:lnTo>
                  <a:lnTo>
                    <a:pt x="380" y="435"/>
                  </a:lnTo>
                  <a:lnTo>
                    <a:pt x="378" y="435"/>
                  </a:lnTo>
                  <a:lnTo>
                    <a:pt x="378" y="435"/>
                  </a:lnTo>
                  <a:lnTo>
                    <a:pt x="378" y="435"/>
                  </a:lnTo>
                  <a:lnTo>
                    <a:pt x="378" y="435"/>
                  </a:lnTo>
                  <a:lnTo>
                    <a:pt x="378" y="435"/>
                  </a:lnTo>
                  <a:lnTo>
                    <a:pt x="378" y="438"/>
                  </a:lnTo>
                  <a:lnTo>
                    <a:pt x="378" y="438"/>
                  </a:lnTo>
                  <a:lnTo>
                    <a:pt x="376" y="438"/>
                  </a:lnTo>
                  <a:lnTo>
                    <a:pt x="373" y="438"/>
                  </a:lnTo>
                  <a:lnTo>
                    <a:pt x="373" y="438"/>
                  </a:lnTo>
                  <a:lnTo>
                    <a:pt x="373" y="438"/>
                  </a:lnTo>
                  <a:lnTo>
                    <a:pt x="371" y="438"/>
                  </a:lnTo>
                  <a:lnTo>
                    <a:pt x="368" y="438"/>
                  </a:lnTo>
                  <a:lnTo>
                    <a:pt x="368" y="438"/>
                  </a:lnTo>
                  <a:lnTo>
                    <a:pt x="371" y="435"/>
                  </a:lnTo>
                  <a:lnTo>
                    <a:pt x="373" y="435"/>
                  </a:lnTo>
                  <a:lnTo>
                    <a:pt x="376" y="435"/>
                  </a:lnTo>
                  <a:lnTo>
                    <a:pt x="376" y="435"/>
                  </a:lnTo>
                  <a:lnTo>
                    <a:pt x="376" y="433"/>
                  </a:lnTo>
                  <a:lnTo>
                    <a:pt x="376" y="433"/>
                  </a:lnTo>
                  <a:lnTo>
                    <a:pt x="376" y="433"/>
                  </a:lnTo>
                  <a:lnTo>
                    <a:pt x="376" y="433"/>
                  </a:lnTo>
                  <a:lnTo>
                    <a:pt x="378" y="433"/>
                  </a:lnTo>
                  <a:lnTo>
                    <a:pt x="380" y="433"/>
                  </a:lnTo>
                  <a:close/>
                  <a:moveTo>
                    <a:pt x="532" y="54"/>
                  </a:moveTo>
                  <a:lnTo>
                    <a:pt x="532" y="54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27" y="57"/>
                  </a:lnTo>
                  <a:lnTo>
                    <a:pt x="527" y="57"/>
                  </a:lnTo>
                  <a:lnTo>
                    <a:pt x="525" y="57"/>
                  </a:lnTo>
                  <a:lnTo>
                    <a:pt x="525" y="57"/>
                  </a:lnTo>
                  <a:lnTo>
                    <a:pt x="525" y="59"/>
                  </a:lnTo>
                  <a:lnTo>
                    <a:pt x="525" y="59"/>
                  </a:lnTo>
                  <a:lnTo>
                    <a:pt x="522" y="59"/>
                  </a:lnTo>
                  <a:lnTo>
                    <a:pt x="522" y="59"/>
                  </a:lnTo>
                  <a:lnTo>
                    <a:pt x="520" y="59"/>
                  </a:lnTo>
                  <a:lnTo>
                    <a:pt x="520" y="57"/>
                  </a:lnTo>
                  <a:lnTo>
                    <a:pt x="520" y="57"/>
                  </a:lnTo>
                  <a:lnTo>
                    <a:pt x="520" y="54"/>
                  </a:lnTo>
                  <a:lnTo>
                    <a:pt x="520" y="52"/>
                  </a:lnTo>
                  <a:lnTo>
                    <a:pt x="520" y="52"/>
                  </a:lnTo>
                  <a:lnTo>
                    <a:pt x="522" y="52"/>
                  </a:lnTo>
                  <a:lnTo>
                    <a:pt x="525" y="54"/>
                  </a:lnTo>
                  <a:lnTo>
                    <a:pt x="525" y="54"/>
                  </a:lnTo>
                  <a:lnTo>
                    <a:pt x="527" y="57"/>
                  </a:lnTo>
                  <a:lnTo>
                    <a:pt x="527" y="54"/>
                  </a:lnTo>
                  <a:lnTo>
                    <a:pt x="529" y="54"/>
                  </a:lnTo>
                  <a:lnTo>
                    <a:pt x="529" y="54"/>
                  </a:lnTo>
                  <a:lnTo>
                    <a:pt x="532" y="54"/>
                  </a:lnTo>
                  <a:lnTo>
                    <a:pt x="532" y="54"/>
                  </a:lnTo>
                  <a:lnTo>
                    <a:pt x="532" y="54"/>
                  </a:lnTo>
                  <a:close/>
                  <a:moveTo>
                    <a:pt x="484" y="116"/>
                  </a:moveTo>
                  <a:lnTo>
                    <a:pt x="484" y="116"/>
                  </a:lnTo>
                  <a:lnTo>
                    <a:pt x="480" y="113"/>
                  </a:lnTo>
                  <a:lnTo>
                    <a:pt x="482" y="111"/>
                  </a:lnTo>
                  <a:lnTo>
                    <a:pt x="482" y="111"/>
                  </a:lnTo>
                  <a:lnTo>
                    <a:pt x="482" y="111"/>
                  </a:lnTo>
                  <a:lnTo>
                    <a:pt x="484" y="109"/>
                  </a:lnTo>
                  <a:lnTo>
                    <a:pt x="484" y="109"/>
                  </a:lnTo>
                  <a:lnTo>
                    <a:pt x="489" y="109"/>
                  </a:lnTo>
                  <a:lnTo>
                    <a:pt x="489" y="109"/>
                  </a:lnTo>
                  <a:lnTo>
                    <a:pt x="491" y="106"/>
                  </a:lnTo>
                  <a:lnTo>
                    <a:pt x="494" y="106"/>
                  </a:lnTo>
                  <a:lnTo>
                    <a:pt x="496" y="104"/>
                  </a:lnTo>
                  <a:lnTo>
                    <a:pt x="499" y="106"/>
                  </a:lnTo>
                  <a:lnTo>
                    <a:pt x="496" y="109"/>
                  </a:lnTo>
                  <a:lnTo>
                    <a:pt x="496" y="109"/>
                  </a:lnTo>
                  <a:lnTo>
                    <a:pt x="499" y="109"/>
                  </a:lnTo>
                  <a:lnTo>
                    <a:pt x="499" y="109"/>
                  </a:lnTo>
                  <a:lnTo>
                    <a:pt x="496" y="111"/>
                  </a:lnTo>
                  <a:lnTo>
                    <a:pt x="496" y="113"/>
                  </a:lnTo>
                  <a:lnTo>
                    <a:pt x="499" y="113"/>
                  </a:lnTo>
                  <a:lnTo>
                    <a:pt x="499" y="113"/>
                  </a:lnTo>
                  <a:lnTo>
                    <a:pt x="496" y="116"/>
                  </a:lnTo>
                  <a:lnTo>
                    <a:pt x="496" y="116"/>
                  </a:lnTo>
                  <a:lnTo>
                    <a:pt x="496" y="118"/>
                  </a:lnTo>
                  <a:lnTo>
                    <a:pt x="496" y="118"/>
                  </a:lnTo>
                  <a:lnTo>
                    <a:pt x="496" y="118"/>
                  </a:lnTo>
                  <a:lnTo>
                    <a:pt x="494" y="118"/>
                  </a:lnTo>
                  <a:lnTo>
                    <a:pt x="491" y="118"/>
                  </a:lnTo>
                  <a:lnTo>
                    <a:pt x="487" y="118"/>
                  </a:lnTo>
                  <a:lnTo>
                    <a:pt x="484" y="116"/>
                  </a:lnTo>
                  <a:close/>
                  <a:moveTo>
                    <a:pt x="503" y="92"/>
                  </a:moveTo>
                  <a:lnTo>
                    <a:pt x="503" y="92"/>
                  </a:lnTo>
                  <a:lnTo>
                    <a:pt x="503" y="92"/>
                  </a:lnTo>
                  <a:lnTo>
                    <a:pt x="503" y="92"/>
                  </a:lnTo>
                  <a:lnTo>
                    <a:pt x="503" y="90"/>
                  </a:lnTo>
                  <a:lnTo>
                    <a:pt x="503" y="90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8" y="87"/>
                  </a:lnTo>
                  <a:lnTo>
                    <a:pt x="510" y="90"/>
                  </a:lnTo>
                  <a:lnTo>
                    <a:pt x="513" y="90"/>
                  </a:lnTo>
                  <a:lnTo>
                    <a:pt x="515" y="87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7" y="90"/>
                  </a:lnTo>
                  <a:lnTo>
                    <a:pt x="520" y="90"/>
                  </a:lnTo>
                  <a:lnTo>
                    <a:pt x="520" y="92"/>
                  </a:lnTo>
                  <a:lnTo>
                    <a:pt x="520" y="95"/>
                  </a:lnTo>
                  <a:lnTo>
                    <a:pt x="517" y="95"/>
                  </a:lnTo>
                  <a:lnTo>
                    <a:pt x="513" y="92"/>
                  </a:lnTo>
                  <a:lnTo>
                    <a:pt x="513" y="92"/>
                  </a:lnTo>
                  <a:lnTo>
                    <a:pt x="506" y="95"/>
                  </a:lnTo>
                  <a:lnTo>
                    <a:pt x="503" y="95"/>
                  </a:lnTo>
                  <a:lnTo>
                    <a:pt x="503" y="92"/>
                  </a:lnTo>
                  <a:lnTo>
                    <a:pt x="503" y="92"/>
                  </a:lnTo>
                  <a:close/>
                  <a:moveTo>
                    <a:pt x="517" y="161"/>
                  </a:moveTo>
                  <a:lnTo>
                    <a:pt x="517" y="161"/>
                  </a:lnTo>
                  <a:lnTo>
                    <a:pt x="520" y="161"/>
                  </a:lnTo>
                  <a:lnTo>
                    <a:pt x="520" y="163"/>
                  </a:lnTo>
                  <a:lnTo>
                    <a:pt x="520" y="166"/>
                  </a:lnTo>
                  <a:lnTo>
                    <a:pt x="517" y="166"/>
                  </a:lnTo>
                  <a:lnTo>
                    <a:pt x="517" y="168"/>
                  </a:lnTo>
                  <a:lnTo>
                    <a:pt x="517" y="168"/>
                  </a:lnTo>
                  <a:lnTo>
                    <a:pt x="517" y="168"/>
                  </a:lnTo>
                  <a:lnTo>
                    <a:pt x="520" y="170"/>
                  </a:lnTo>
                  <a:lnTo>
                    <a:pt x="520" y="170"/>
                  </a:lnTo>
                  <a:lnTo>
                    <a:pt x="520" y="173"/>
                  </a:lnTo>
                  <a:lnTo>
                    <a:pt x="517" y="173"/>
                  </a:lnTo>
                  <a:lnTo>
                    <a:pt x="517" y="170"/>
                  </a:lnTo>
                  <a:lnTo>
                    <a:pt x="515" y="170"/>
                  </a:lnTo>
                  <a:lnTo>
                    <a:pt x="515" y="168"/>
                  </a:lnTo>
                  <a:lnTo>
                    <a:pt x="515" y="168"/>
                  </a:lnTo>
                  <a:lnTo>
                    <a:pt x="515" y="166"/>
                  </a:lnTo>
                  <a:lnTo>
                    <a:pt x="515" y="166"/>
                  </a:lnTo>
                  <a:lnTo>
                    <a:pt x="515" y="163"/>
                  </a:lnTo>
                  <a:lnTo>
                    <a:pt x="515" y="163"/>
                  </a:lnTo>
                  <a:lnTo>
                    <a:pt x="513" y="161"/>
                  </a:lnTo>
                  <a:lnTo>
                    <a:pt x="510" y="161"/>
                  </a:lnTo>
                  <a:lnTo>
                    <a:pt x="510" y="161"/>
                  </a:lnTo>
                  <a:lnTo>
                    <a:pt x="510" y="158"/>
                  </a:lnTo>
                  <a:lnTo>
                    <a:pt x="510" y="156"/>
                  </a:lnTo>
                  <a:lnTo>
                    <a:pt x="510" y="156"/>
                  </a:lnTo>
                  <a:lnTo>
                    <a:pt x="510" y="156"/>
                  </a:lnTo>
                  <a:lnTo>
                    <a:pt x="510" y="156"/>
                  </a:lnTo>
                  <a:lnTo>
                    <a:pt x="513" y="156"/>
                  </a:lnTo>
                  <a:lnTo>
                    <a:pt x="513" y="156"/>
                  </a:lnTo>
                  <a:lnTo>
                    <a:pt x="515" y="156"/>
                  </a:lnTo>
                  <a:lnTo>
                    <a:pt x="517" y="156"/>
                  </a:lnTo>
                  <a:lnTo>
                    <a:pt x="520" y="156"/>
                  </a:lnTo>
                  <a:lnTo>
                    <a:pt x="520" y="156"/>
                  </a:lnTo>
                  <a:lnTo>
                    <a:pt x="520" y="156"/>
                  </a:lnTo>
                  <a:lnTo>
                    <a:pt x="520" y="158"/>
                  </a:lnTo>
                  <a:lnTo>
                    <a:pt x="520" y="158"/>
                  </a:lnTo>
                  <a:lnTo>
                    <a:pt x="520" y="158"/>
                  </a:lnTo>
                  <a:lnTo>
                    <a:pt x="517" y="161"/>
                  </a:lnTo>
                  <a:close/>
                  <a:moveTo>
                    <a:pt x="451" y="151"/>
                  </a:moveTo>
                  <a:lnTo>
                    <a:pt x="451" y="151"/>
                  </a:lnTo>
                  <a:lnTo>
                    <a:pt x="451" y="151"/>
                  </a:lnTo>
                  <a:lnTo>
                    <a:pt x="451" y="151"/>
                  </a:lnTo>
                  <a:lnTo>
                    <a:pt x="451" y="149"/>
                  </a:lnTo>
                  <a:lnTo>
                    <a:pt x="451" y="149"/>
                  </a:lnTo>
                  <a:lnTo>
                    <a:pt x="454" y="149"/>
                  </a:lnTo>
                  <a:lnTo>
                    <a:pt x="451" y="147"/>
                  </a:lnTo>
                  <a:lnTo>
                    <a:pt x="451" y="147"/>
                  </a:lnTo>
                  <a:lnTo>
                    <a:pt x="454" y="144"/>
                  </a:lnTo>
                  <a:lnTo>
                    <a:pt x="454" y="142"/>
                  </a:lnTo>
                  <a:lnTo>
                    <a:pt x="454" y="140"/>
                  </a:lnTo>
                  <a:lnTo>
                    <a:pt x="456" y="140"/>
                  </a:lnTo>
                  <a:lnTo>
                    <a:pt x="456" y="142"/>
                  </a:lnTo>
                  <a:lnTo>
                    <a:pt x="458" y="142"/>
                  </a:lnTo>
                  <a:lnTo>
                    <a:pt x="458" y="144"/>
                  </a:lnTo>
                  <a:lnTo>
                    <a:pt x="458" y="144"/>
                  </a:lnTo>
                  <a:lnTo>
                    <a:pt x="461" y="144"/>
                  </a:lnTo>
                  <a:lnTo>
                    <a:pt x="461" y="147"/>
                  </a:lnTo>
                  <a:lnTo>
                    <a:pt x="461" y="149"/>
                  </a:lnTo>
                  <a:lnTo>
                    <a:pt x="461" y="151"/>
                  </a:lnTo>
                  <a:lnTo>
                    <a:pt x="458" y="154"/>
                  </a:lnTo>
                  <a:lnTo>
                    <a:pt x="456" y="154"/>
                  </a:lnTo>
                  <a:lnTo>
                    <a:pt x="456" y="154"/>
                  </a:lnTo>
                  <a:lnTo>
                    <a:pt x="454" y="154"/>
                  </a:lnTo>
                  <a:lnTo>
                    <a:pt x="454" y="154"/>
                  </a:lnTo>
                  <a:lnTo>
                    <a:pt x="451" y="151"/>
                  </a:lnTo>
                  <a:close/>
                  <a:moveTo>
                    <a:pt x="494" y="192"/>
                  </a:moveTo>
                  <a:lnTo>
                    <a:pt x="494" y="192"/>
                  </a:lnTo>
                  <a:lnTo>
                    <a:pt x="494" y="194"/>
                  </a:lnTo>
                  <a:lnTo>
                    <a:pt x="491" y="196"/>
                  </a:lnTo>
                  <a:lnTo>
                    <a:pt x="494" y="194"/>
                  </a:lnTo>
                  <a:lnTo>
                    <a:pt x="491" y="194"/>
                  </a:lnTo>
                  <a:lnTo>
                    <a:pt x="491" y="194"/>
                  </a:lnTo>
                  <a:lnTo>
                    <a:pt x="489" y="192"/>
                  </a:lnTo>
                  <a:lnTo>
                    <a:pt x="489" y="194"/>
                  </a:lnTo>
                  <a:lnTo>
                    <a:pt x="489" y="194"/>
                  </a:lnTo>
                  <a:lnTo>
                    <a:pt x="487" y="194"/>
                  </a:lnTo>
                  <a:lnTo>
                    <a:pt x="487" y="194"/>
                  </a:lnTo>
                  <a:lnTo>
                    <a:pt x="487" y="192"/>
                  </a:lnTo>
                  <a:lnTo>
                    <a:pt x="487" y="192"/>
                  </a:lnTo>
                  <a:lnTo>
                    <a:pt x="487" y="192"/>
                  </a:lnTo>
                  <a:lnTo>
                    <a:pt x="484" y="189"/>
                  </a:lnTo>
                  <a:lnTo>
                    <a:pt x="484" y="189"/>
                  </a:lnTo>
                  <a:lnTo>
                    <a:pt x="484" y="187"/>
                  </a:lnTo>
                  <a:lnTo>
                    <a:pt x="484" y="187"/>
                  </a:lnTo>
                  <a:lnTo>
                    <a:pt x="482" y="187"/>
                  </a:lnTo>
                  <a:lnTo>
                    <a:pt x="480" y="187"/>
                  </a:lnTo>
                  <a:lnTo>
                    <a:pt x="480" y="189"/>
                  </a:lnTo>
                  <a:lnTo>
                    <a:pt x="477" y="189"/>
                  </a:lnTo>
                  <a:lnTo>
                    <a:pt x="477" y="189"/>
                  </a:lnTo>
                  <a:lnTo>
                    <a:pt x="477" y="189"/>
                  </a:lnTo>
                  <a:lnTo>
                    <a:pt x="477" y="187"/>
                  </a:lnTo>
                  <a:lnTo>
                    <a:pt x="477" y="187"/>
                  </a:lnTo>
                  <a:lnTo>
                    <a:pt x="477" y="184"/>
                  </a:lnTo>
                  <a:lnTo>
                    <a:pt x="477" y="184"/>
                  </a:lnTo>
                  <a:lnTo>
                    <a:pt x="477" y="184"/>
                  </a:lnTo>
                  <a:lnTo>
                    <a:pt x="477" y="182"/>
                  </a:lnTo>
                  <a:lnTo>
                    <a:pt x="480" y="182"/>
                  </a:lnTo>
                  <a:lnTo>
                    <a:pt x="480" y="180"/>
                  </a:lnTo>
                  <a:lnTo>
                    <a:pt x="482" y="180"/>
                  </a:lnTo>
                  <a:lnTo>
                    <a:pt x="484" y="180"/>
                  </a:lnTo>
                  <a:lnTo>
                    <a:pt x="484" y="177"/>
                  </a:lnTo>
                  <a:lnTo>
                    <a:pt x="487" y="180"/>
                  </a:lnTo>
                  <a:lnTo>
                    <a:pt x="487" y="180"/>
                  </a:lnTo>
                  <a:lnTo>
                    <a:pt x="487" y="182"/>
                  </a:lnTo>
                  <a:lnTo>
                    <a:pt x="487" y="182"/>
                  </a:lnTo>
                  <a:lnTo>
                    <a:pt x="487" y="184"/>
                  </a:lnTo>
                  <a:lnTo>
                    <a:pt x="487" y="184"/>
                  </a:lnTo>
                  <a:lnTo>
                    <a:pt x="489" y="187"/>
                  </a:lnTo>
                  <a:lnTo>
                    <a:pt x="489" y="187"/>
                  </a:lnTo>
                  <a:lnTo>
                    <a:pt x="494" y="192"/>
                  </a:lnTo>
                  <a:close/>
                  <a:moveTo>
                    <a:pt x="510" y="149"/>
                  </a:moveTo>
                  <a:lnTo>
                    <a:pt x="510" y="149"/>
                  </a:lnTo>
                  <a:lnTo>
                    <a:pt x="508" y="149"/>
                  </a:lnTo>
                  <a:lnTo>
                    <a:pt x="508" y="151"/>
                  </a:lnTo>
                  <a:lnTo>
                    <a:pt x="508" y="151"/>
                  </a:lnTo>
                  <a:lnTo>
                    <a:pt x="508" y="154"/>
                  </a:lnTo>
                  <a:lnTo>
                    <a:pt x="508" y="156"/>
                  </a:lnTo>
                  <a:lnTo>
                    <a:pt x="506" y="158"/>
                  </a:lnTo>
                  <a:lnTo>
                    <a:pt x="506" y="158"/>
                  </a:lnTo>
                  <a:lnTo>
                    <a:pt x="501" y="154"/>
                  </a:lnTo>
                  <a:lnTo>
                    <a:pt x="499" y="154"/>
                  </a:lnTo>
                  <a:lnTo>
                    <a:pt x="494" y="151"/>
                  </a:lnTo>
                  <a:lnTo>
                    <a:pt x="489" y="151"/>
                  </a:lnTo>
                  <a:lnTo>
                    <a:pt x="484" y="149"/>
                  </a:lnTo>
                  <a:lnTo>
                    <a:pt x="482" y="149"/>
                  </a:lnTo>
                  <a:lnTo>
                    <a:pt x="480" y="149"/>
                  </a:lnTo>
                  <a:lnTo>
                    <a:pt x="477" y="149"/>
                  </a:lnTo>
                  <a:lnTo>
                    <a:pt x="475" y="151"/>
                  </a:lnTo>
                  <a:lnTo>
                    <a:pt x="475" y="151"/>
                  </a:lnTo>
                  <a:lnTo>
                    <a:pt x="475" y="151"/>
                  </a:lnTo>
                  <a:lnTo>
                    <a:pt x="475" y="151"/>
                  </a:lnTo>
                  <a:lnTo>
                    <a:pt x="472" y="151"/>
                  </a:lnTo>
                  <a:lnTo>
                    <a:pt x="472" y="151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47"/>
                  </a:lnTo>
                  <a:lnTo>
                    <a:pt x="472" y="147"/>
                  </a:lnTo>
                  <a:lnTo>
                    <a:pt x="472" y="147"/>
                  </a:lnTo>
                  <a:lnTo>
                    <a:pt x="470" y="147"/>
                  </a:lnTo>
                  <a:lnTo>
                    <a:pt x="470" y="147"/>
                  </a:lnTo>
                  <a:lnTo>
                    <a:pt x="470" y="144"/>
                  </a:lnTo>
                  <a:lnTo>
                    <a:pt x="468" y="144"/>
                  </a:lnTo>
                  <a:lnTo>
                    <a:pt x="468" y="142"/>
                  </a:lnTo>
                  <a:lnTo>
                    <a:pt x="468" y="142"/>
                  </a:lnTo>
                  <a:lnTo>
                    <a:pt x="470" y="142"/>
                  </a:lnTo>
                  <a:lnTo>
                    <a:pt x="470" y="140"/>
                  </a:lnTo>
                  <a:lnTo>
                    <a:pt x="470" y="140"/>
                  </a:lnTo>
                  <a:lnTo>
                    <a:pt x="470" y="137"/>
                  </a:lnTo>
                  <a:lnTo>
                    <a:pt x="468" y="135"/>
                  </a:lnTo>
                  <a:lnTo>
                    <a:pt x="468" y="132"/>
                  </a:lnTo>
                  <a:lnTo>
                    <a:pt x="468" y="132"/>
                  </a:lnTo>
                  <a:lnTo>
                    <a:pt x="482" y="132"/>
                  </a:lnTo>
                  <a:lnTo>
                    <a:pt x="484" y="132"/>
                  </a:lnTo>
                  <a:lnTo>
                    <a:pt x="484" y="132"/>
                  </a:lnTo>
                  <a:lnTo>
                    <a:pt x="487" y="135"/>
                  </a:lnTo>
                  <a:lnTo>
                    <a:pt x="489" y="135"/>
                  </a:lnTo>
                  <a:lnTo>
                    <a:pt x="491" y="135"/>
                  </a:lnTo>
                  <a:lnTo>
                    <a:pt x="491" y="135"/>
                  </a:lnTo>
                  <a:lnTo>
                    <a:pt x="491" y="137"/>
                  </a:lnTo>
                  <a:lnTo>
                    <a:pt x="494" y="137"/>
                  </a:lnTo>
                  <a:lnTo>
                    <a:pt x="494" y="137"/>
                  </a:lnTo>
                  <a:lnTo>
                    <a:pt x="496" y="137"/>
                  </a:lnTo>
                  <a:lnTo>
                    <a:pt x="499" y="140"/>
                  </a:lnTo>
                  <a:lnTo>
                    <a:pt x="501" y="140"/>
                  </a:lnTo>
                  <a:lnTo>
                    <a:pt x="501" y="140"/>
                  </a:lnTo>
                  <a:lnTo>
                    <a:pt x="501" y="142"/>
                  </a:lnTo>
                  <a:lnTo>
                    <a:pt x="501" y="142"/>
                  </a:lnTo>
                  <a:lnTo>
                    <a:pt x="503" y="142"/>
                  </a:lnTo>
                  <a:lnTo>
                    <a:pt x="506" y="142"/>
                  </a:lnTo>
                  <a:lnTo>
                    <a:pt x="506" y="142"/>
                  </a:lnTo>
                  <a:lnTo>
                    <a:pt x="508" y="144"/>
                  </a:lnTo>
                  <a:lnTo>
                    <a:pt x="508" y="144"/>
                  </a:lnTo>
                  <a:lnTo>
                    <a:pt x="510" y="147"/>
                  </a:lnTo>
                  <a:lnTo>
                    <a:pt x="510" y="147"/>
                  </a:lnTo>
                  <a:lnTo>
                    <a:pt x="510" y="149"/>
                  </a:lnTo>
                  <a:lnTo>
                    <a:pt x="510" y="149"/>
                  </a:lnTo>
                  <a:close/>
                  <a:moveTo>
                    <a:pt x="227" y="0"/>
                  </a:moveTo>
                  <a:lnTo>
                    <a:pt x="227" y="0"/>
                  </a:lnTo>
                  <a:lnTo>
                    <a:pt x="224" y="0"/>
                  </a:lnTo>
                  <a:lnTo>
                    <a:pt x="222" y="0"/>
                  </a:lnTo>
                  <a:lnTo>
                    <a:pt x="219" y="0"/>
                  </a:lnTo>
                  <a:lnTo>
                    <a:pt x="217" y="0"/>
                  </a:lnTo>
                  <a:lnTo>
                    <a:pt x="215" y="0"/>
                  </a:lnTo>
                  <a:lnTo>
                    <a:pt x="212" y="2"/>
                  </a:lnTo>
                  <a:lnTo>
                    <a:pt x="212" y="2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5" y="0"/>
                  </a:lnTo>
                  <a:lnTo>
                    <a:pt x="203" y="0"/>
                  </a:lnTo>
                  <a:lnTo>
                    <a:pt x="201" y="0"/>
                  </a:lnTo>
                  <a:lnTo>
                    <a:pt x="198" y="0"/>
                  </a:lnTo>
                  <a:lnTo>
                    <a:pt x="196" y="0"/>
                  </a:lnTo>
                  <a:lnTo>
                    <a:pt x="196" y="2"/>
                  </a:lnTo>
                  <a:lnTo>
                    <a:pt x="193" y="5"/>
                  </a:lnTo>
                  <a:lnTo>
                    <a:pt x="191" y="17"/>
                  </a:lnTo>
                  <a:lnTo>
                    <a:pt x="186" y="38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86" y="43"/>
                  </a:lnTo>
                  <a:lnTo>
                    <a:pt x="186" y="43"/>
                  </a:lnTo>
                  <a:lnTo>
                    <a:pt x="186" y="45"/>
                  </a:lnTo>
                  <a:lnTo>
                    <a:pt x="184" y="45"/>
                  </a:lnTo>
                  <a:lnTo>
                    <a:pt x="184" y="47"/>
                  </a:lnTo>
                  <a:lnTo>
                    <a:pt x="182" y="50"/>
                  </a:lnTo>
                  <a:lnTo>
                    <a:pt x="182" y="50"/>
                  </a:lnTo>
                  <a:lnTo>
                    <a:pt x="182" y="50"/>
                  </a:lnTo>
                  <a:lnTo>
                    <a:pt x="182" y="52"/>
                  </a:lnTo>
                  <a:lnTo>
                    <a:pt x="177" y="52"/>
                  </a:lnTo>
                  <a:lnTo>
                    <a:pt x="177" y="52"/>
                  </a:lnTo>
                  <a:lnTo>
                    <a:pt x="177" y="54"/>
                  </a:lnTo>
                  <a:lnTo>
                    <a:pt x="177" y="54"/>
                  </a:lnTo>
                  <a:lnTo>
                    <a:pt x="177" y="57"/>
                  </a:lnTo>
                  <a:lnTo>
                    <a:pt x="177" y="57"/>
                  </a:lnTo>
                  <a:lnTo>
                    <a:pt x="177" y="59"/>
                  </a:lnTo>
                  <a:lnTo>
                    <a:pt x="175" y="64"/>
                  </a:lnTo>
                  <a:lnTo>
                    <a:pt x="172" y="69"/>
                  </a:lnTo>
                  <a:lnTo>
                    <a:pt x="172" y="69"/>
                  </a:lnTo>
                  <a:lnTo>
                    <a:pt x="172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7" y="69"/>
                  </a:lnTo>
                  <a:lnTo>
                    <a:pt x="165" y="66"/>
                  </a:lnTo>
                  <a:lnTo>
                    <a:pt x="165" y="66"/>
                  </a:lnTo>
                  <a:lnTo>
                    <a:pt x="165" y="64"/>
                  </a:lnTo>
                  <a:lnTo>
                    <a:pt x="165" y="64"/>
                  </a:lnTo>
                  <a:lnTo>
                    <a:pt x="165" y="64"/>
                  </a:lnTo>
                  <a:lnTo>
                    <a:pt x="165" y="64"/>
                  </a:lnTo>
                  <a:lnTo>
                    <a:pt x="163" y="64"/>
                  </a:lnTo>
                  <a:lnTo>
                    <a:pt x="163" y="64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60" y="66"/>
                  </a:lnTo>
                  <a:lnTo>
                    <a:pt x="160" y="66"/>
                  </a:lnTo>
                  <a:lnTo>
                    <a:pt x="158" y="66"/>
                  </a:lnTo>
                  <a:lnTo>
                    <a:pt x="158" y="71"/>
                  </a:lnTo>
                  <a:lnTo>
                    <a:pt x="156" y="71"/>
                  </a:lnTo>
                  <a:lnTo>
                    <a:pt x="156" y="71"/>
                  </a:lnTo>
                  <a:lnTo>
                    <a:pt x="156" y="71"/>
                  </a:lnTo>
                  <a:lnTo>
                    <a:pt x="156" y="73"/>
                  </a:lnTo>
                  <a:lnTo>
                    <a:pt x="151" y="73"/>
                  </a:lnTo>
                  <a:lnTo>
                    <a:pt x="151" y="73"/>
                  </a:lnTo>
                  <a:lnTo>
                    <a:pt x="151" y="73"/>
                  </a:lnTo>
                  <a:lnTo>
                    <a:pt x="151" y="76"/>
                  </a:lnTo>
                  <a:lnTo>
                    <a:pt x="151" y="78"/>
                  </a:lnTo>
                  <a:lnTo>
                    <a:pt x="151" y="78"/>
                  </a:lnTo>
                  <a:lnTo>
                    <a:pt x="149" y="78"/>
                  </a:lnTo>
                  <a:lnTo>
                    <a:pt x="149" y="80"/>
                  </a:lnTo>
                  <a:lnTo>
                    <a:pt x="149" y="80"/>
                  </a:lnTo>
                  <a:lnTo>
                    <a:pt x="149" y="80"/>
                  </a:lnTo>
                  <a:lnTo>
                    <a:pt x="146" y="80"/>
                  </a:lnTo>
                  <a:lnTo>
                    <a:pt x="149" y="83"/>
                  </a:lnTo>
                  <a:lnTo>
                    <a:pt x="149" y="83"/>
                  </a:lnTo>
                  <a:lnTo>
                    <a:pt x="149" y="83"/>
                  </a:lnTo>
                  <a:lnTo>
                    <a:pt x="149" y="85"/>
                  </a:lnTo>
                  <a:lnTo>
                    <a:pt x="149" y="85"/>
                  </a:lnTo>
                  <a:lnTo>
                    <a:pt x="151" y="85"/>
                  </a:lnTo>
                  <a:lnTo>
                    <a:pt x="151" y="85"/>
                  </a:lnTo>
                  <a:lnTo>
                    <a:pt x="151" y="85"/>
                  </a:lnTo>
                  <a:lnTo>
                    <a:pt x="156" y="85"/>
                  </a:lnTo>
                  <a:lnTo>
                    <a:pt x="156" y="85"/>
                  </a:lnTo>
                  <a:lnTo>
                    <a:pt x="156" y="85"/>
                  </a:lnTo>
                  <a:lnTo>
                    <a:pt x="156" y="85"/>
                  </a:lnTo>
                  <a:lnTo>
                    <a:pt x="158" y="85"/>
                  </a:lnTo>
                  <a:lnTo>
                    <a:pt x="158" y="87"/>
                  </a:lnTo>
                  <a:lnTo>
                    <a:pt x="158" y="87"/>
                  </a:lnTo>
                  <a:lnTo>
                    <a:pt x="158" y="90"/>
                  </a:lnTo>
                  <a:lnTo>
                    <a:pt x="158" y="92"/>
                  </a:lnTo>
                  <a:lnTo>
                    <a:pt x="158" y="92"/>
                  </a:lnTo>
                  <a:lnTo>
                    <a:pt x="160" y="95"/>
                  </a:lnTo>
                  <a:lnTo>
                    <a:pt x="160" y="95"/>
                  </a:lnTo>
                  <a:lnTo>
                    <a:pt x="160" y="97"/>
                  </a:lnTo>
                  <a:lnTo>
                    <a:pt x="160" y="99"/>
                  </a:lnTo>
                  <a:lnTo>
                    <a:pt x="160" y="99"/>
                  </a:lnTo>
                  <a:lnTo>
                    <a:pt x="160" y="102"/>
                  </a:lnTo>
                  <a:lnTo>
                    <a:pt x="163" y="102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5" y="106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6" y="106"/>
                  </a:lnTo>
                  <a:lnTo>
                    <a:pt x="156" y="106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9" y="111"/>
                  </a:lnTo>
                  <a:lnTo>
                    <a:pt x="149" y="113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4" y="113"/>
                  </a:lnTo>
                  <a:lnTo>
                    <a:pt x="144" y="113"/>
                  </a:lnTo>
                  <a:lnTo>
                    <a:pt x="144" y="113"/>
                  </a:lnTo>
                  <a:lnTo>
                    <a:pt x="141" y="113"/>
                  </a:lnTo>
                  <a:lnTo>
                    <a:pt x="139" y="113"/>
                  </a:lnTo>
                  <a:lnTo>
                    <a:pt x="139" y="113"/>
                  </a:lnTo>
                  <a:lnTo>
                    <a:pt x="132" y="111"/>
                  </a:lnTo>
                  <a:lnTo>
                    <a:pt x="125" y="113"/>
                  </a:lnTo>
                  <a:lnTo>
                    <a:pt x="125" y="113"/>
                  </a:lnTo>
                  <a:lnTo>
                    <a:pt x="125" y="111"/>
                  </a:lnTo>
                  <a:lnTo>
                    <a:pt x="123" y="111"/>
                  </a:lnTo>
                  <a:lnTo>
                    <a:pt x="120" y="109"/>
                  </a:lnTo>
                  <a:lnTo>
                    <a:pt x="115" y="109"/>
                  </a:lnTo>
                  <a:lnTo>
                    <a:pt x="115" y="106"/>
                  </a:lnTo>
                  <a:lnTo>
                    <a:pt x="115" y="106"/>
                  </a:lnTo>
                  <a:lnTo>
                    <a:pt x="115" y="106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11" y="106"/>
                  </a:lnTo>
                  <a:lnTo>
                    <a:pt x="111" y="106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6" y="111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04" y="113"/>
                  </a:lnTo>
                  <a:lnTo>
                    <a:pt x="104" y="116"/>
                  </a:lnTo>
                  <a:lnTo>
                    <a:pt x="104" y="116"/>
                  </a:lnTo>
                  <a:lnTo>
                    <a:pt x="106" y="121"/>
                  </a:lnTo>
                  <a:lnTo>
                    <a:pt x="108" y="123"/>
                  </a:lnTo>
                  <a:lnTo>
                    <a:pt x="108" y="125"/>
                  </a:lnTo>
                  <a:lnTo>
                    <a:pt x="106" y="128"/>
                  </a:lnTo>
                  <a:lnTo>
                    <a:pt x="101" y="130"/>
                  </a:lnTo>
                  <a:lnTo>
                    <a:pt x="101" y="132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104" y="132"/>
                  </a:lnTo>
                  <a:lnTo>
                    <a:pt x="104" y="135"/>
                  </a:lnTo>
                  <a:lnTo>
                    <a:pt x="104" y="135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0"/>
                  </a:lnTo>
                  <a:lnTo>
                    <a:pt x="104" y="142"/>
                  </a:lnTo>
                  <a:lnTo>
                    <a:pt x="106" y="151"/>
                  </a:lnTo>
                  <a:lnTo>
                    <a:pt x="106" y="154"/>
                  </a:lnTo>
                  <a:lnTo>
                    <a:pt x="106" y="154"/>
                  </a:lnTo>
                  <a:lnTo>
                    <a:pt x="106" y="156"/>
                  </a:lnTo>
                  <a:lnTo>
                    <a:pt x="106" y="156"/>
                  </a:lnTo>
                  <a:lnTo>
                    <a:pt x="104" y="158"/>
                  </a:lnTo>
                  <a:lnTo>
                    <a:pt x="101" y="161"/>
                  </a:lnTo>
                  <a:lnTo>
                    <a:pt x="101" y="161"/>
                  </a:lnTo>
                  <a:lnTo>
                    <a:pt x="99" y="163"/>
                  </a:lnTo>
                  <a:lnTo>
                    <a:pt x="99" y="163"/>
                  </a:lnTo>
                  <a:lnTo>
                    <a:pt x="99" y="166"/>
                  </a:lnTo>
                  <a:lnTo>
                    <a:pt x="99" y="168"/>
                  </a:lnTo>
                  <a:lnTo>
                    <a:pt x="99" y="168"/>
                  </a:lnTo>
                  <a:lnTo>
                    <a:pt x="97" y="168"/>
                  </a:lnTo>
                  <a:lnTo>
                    <a:pt x="87" y="175"/>
                  </a:lnTo>
                  <a:lnTo>
                    <a:pt x="87" y="177"/>
                  </a:lnTo>
                  <a:lnTo>
                    <a:pt x="87" y="177"/>
                  </a:lnTo>
                  <a:lnTo>
                    <a:pt x="85" y="180"/>
                  </a:lnTo>
                  <a:lnTo>
                    <a:pt x="85" y="180"/>
                  </a:lnTo>
                  <a:lnTo>
                    <a:pt x="85" y="180"/>
                  </a:lnTo>
                  <a:lnTo>
                    <a:pt x="87" y="182"/>
                  </a:lnTo>
                  <a:lnTo>
                    <a:pt x="87" y="184"/>
                  </a:lnTo>
                  <a:lnTo>
                    <a:pt x="87" y="184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87" y="187"/>
                  </a:lnTo>
                  <a:lnTo>
                    <a:pt x="85" y="189"/>
                  </a:lnTo>
                  <a:lnTo>
                    <a:pt x="75" y="199"/>
                  </a:lnTo>
                  <a:lnTo>
                    <a:pt x="75" y="199"/>
                  </a:lnTo>
                  <a:lnTo>
                    <a:pt x="73" y="199"/>
                  </a:lnTo>
                  <a:lnTo>
                    <a:pt x="70" y="199"/>
                  </a:lnTo>
                  <a:lnTo>
                    <a:pt x="70" y="199"/>
                  </a:lnTo>
                  <a:lnTo>
                    <a:pt x="66" y="201"/>
                  </a:lnTo>
                  <a:lnTo>
                    <a:pt x="59" y="210"/>
                  </a:lnTo>
                  <a:lnTo>
                    <a:pt x="54" y="215"/>
                  </a:lnTo>
                  <a:lnTo>
                    <a:pt x="54" y="215"/>
                  </a:lnTo>
                  <a:lnTo>
                    <a:pt x="49" y="218"/>
                  </a:lnTo>
                  <a:lnTo>
                    <a:pt x="49" y="220"/>
                  </a:lnTo>
                  <a:lnTo>
                    <a:pt x="47" y="220"/>
                  </a:lnTo>
                  <a:lnTo>
                    <a:pt x="47" y="222"/>
                  </a:lnTo>
                  <a:lnTo>
                    <a:pt x="47" y="222"/>
                  </a:lnTo>
                  <a:lnTo>
                    <a:pt x="44" y="225"/>
                  </a:lnTo>
                  <a:lnTo>
                    <a:pt x="44" y="225"/>
                  </a:lnTo>
                  <a:lnTo>
                    <a:pt x="42" y="222"/>
                  </a:lnTo>
                  <a:lnTo>
                    <a:pt x="42" y="222"/>
                  </a:lnTo>
                  <a:lnTo>
                    <a:pt x="42" y="220"/>
                  </a:lnTo>
                  <a:lnTo>
                    <a:pt x="40" y="220"/>
                  </a:lnTo>
                  <a:lnTo>
                    <a:pt x="40" y="220"/>
                  </a:lnTo>
                  <a:lnTo>
                    <a:pt x="40" y="220"/>
                  </a:lnTo>
                  <a:lnTo>
                    <a:pt x="40" y="220"/>
                  </a:lnTo>
                  <a:lnTo>
                    <a:pt x="37" y="220"/>
                  </a:lnTo>
                  <a:lnTo>
                    <a:pt x="37" y="220"/>
                  </a:lnTo>
                  <a:lnTo>
                    <a:pt x="37" y="220"/>
                  </a:lnTo>
                  <a:lnTo>
                    <a:pt x="35" y="220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5" y="222"/>
                  </a:lnTo>
                  <a:lnTo>
                    <a:pt x="37" y="222"/>
                  </a:lnTo>
                  <a:lnTo>
                    <a:pt x="37" y="225"/>
                  </a:lnTo>
                  <a:lnTo>
                    <a:pt x="35" y="225"/>
                  </a:lnTo>
                  <a:lnTo>
                    <a:pt x="33" y="227"/>
                  </a:lnTo>
                  <a:lnTo>
                    <a:pt x="21" y="229"/>
                  </a:lnTo>
                  <a:lnTo>
                    <a:pt x="21" y="229"/>
                  </a:lnTo>
                  <a:lnTo>
                    <a:pt x="21" y="234"/>
                  </a:lnTo>
                  <a:lnTo>
                    <a:pt x="21" y="234"/>
                  </a:lnTo>
                  <a:lnTo>
                    <a:pt x="21" y="234"/>
                  </a:lnTo>
                  <a:lnTo>
                    <a:pt x="21" y="237"/>
                  </a:lnTo>
                  <a:lnTo>
                    <a:pt x="21" y="237"/>
                  </a:lnTo>
                  <a:lnTo>
                    <a:pt x="18" y="239"/>
                  </a:lnTo>
                  <a:lnTo>
                    <a:pt x="18" y="239"/>
                  </a:lnTo>
                  <a:lnTo>
                    <a:pt x="16" y="244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14" y="244"/>
                  </a:lnTo>
                  <a:lnTo>
                    <a:pt x="7" y="246"/>
                  </a:lnTo>
                  <a:lnTo>
                    <a:pt x="4" y="246"/>
                  </a:lnTo>
                  <a:lnTo>
                    <a:pt x="4" y="251"/>
                  </a:lnTo>
                  <a:lnTo>
                    <a:pt x="4" y="253"/>
                  </a:lnTo>
                  <a:lnTo>
                    <a:pt x="4" y="255"/>
                  </a:lnTo>
                  <a:lnTo>
                    <a:pt x="0" y="263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0" y="267"/>
                  </a:lnTo>
                  <a:lnTo>
                    <a:pt x="2" y="270"/>
                  </a:lnTo>
                  <a:lnTo>
                    <a:pt x="4" y="272"/>
                  </a:lnTo>
                  <a:lnTo>
                    <a:pt x="4" y="272"/>
                  </a:lnTo>
                  <a:lnTo>
                    <a:pt x="7" y="277"/>
                  </a:lnTo>
                  <a:lnTo>
                    <a:pt x="14" y="279"/>
                  </a:lnTo>
                  <a:lnTo>
                    <a:pt x="23" y="286"/>
                  </a:lnTo>
                  <a:lnTo>
                    <a:pt x="26" y="289"/>
                  </a:lnTo>
                  <a:lnTo>
                    <a:pt x="26" y="289"/>
                  </a:lnTo>
                  <a:lnTo>
                    <a:pt x="26" y="289"/>
                  </a:lnTo>
                  <a:lnTo>
                    <a:pt x="26" y="291"/>
                  </a:lnTo>
                  <a:lnTo>
                    <a:pt x="26" y="291"/>
                  </a:lnTo>
                  <a:lnTo>
                    <a:pt x="26" y="291"/>
                  </a:lnTo>
                  <a:lnTo>
                    <a:pt x="26" y="293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30" y="293"/>
                  </a:lnTo>
                  <a:lnTo>
                    <a:pt x="30" y="296"/>
                  </a:lnTo>
                  <a:lnTo>
                    <a:pt x="33" y="298"/>
                  </a:lnTo>
                  <a:lnTo>
                    <a:pt x="33" y="298"/>
                  </a:lnTo>
                  <a:lnTo>
                    <a:pt x="33" y="300"/>
                  </a:lnTo>
                  <a:lnTo>
                    <a:pt x="33" y="300"/>
                  </a:lnTo>
                  <a:lnTo>
                    <a:pt x="33" y="305"/>
                  </a:lnTo>
                  <a:lnTo>
                    <a:pt x="35" y="305"/>
                  </a:lnTo>
                  <a:lnTo>
                    <a:pt x="35" y="305"/>
                  </a:lnTo>
                  <a:lnTo>
                    <a:pt x="37" y="307"/>
                  </a:lnTo>
                  <a:lnTo>
                    <a:pt x="40" y="307"/>
                  </a:lnTo>
                  <a:lnTo>
                    <a:pt x="42" y="310"/>
                  </a:lnTo>
                  <a:lnTo>
                    <a:pt x="44" y="319"/>
                  </a:lnTo>
                  <a:lnTo>
                    <a:pt x="47" y="322"/>
                  </a:lnTo>
                  <a:lnTo>
                    <a:pt x="47" y="322"/>
                  </a:lnTo>
                  <a:lnTo>
                    <a:pt x="47" y="322"/>
                  </a:lnTo>
                  <a:lnTo>
                    <a:pt x="47" y="322"/>
                  </a:lnTo>
                  <a:lnTo>
                    <a:pt x="49" y="324"/>
                  </a:lnTo>
                  <a:lnTo>
                    <a:pt x="49" y="324"/>
                  </a:lnTo>
                  <a:lnTo>
                    <a:pt x="49" y="326"/>
                  </a:lnTo>
                  <a:lnTo>
                    <a:pt x="49" y="329"/>
                  </a:lnTo>
                  <a:lnTo>
                    <a:pt x="47" y="333"/>
                  </a:lnTo>
                  <a:lnTo>
                    <a:pt x="47" y="333"/>
                  </a:lnTo>
                  <a:lnTo>
                    <a:pt x="47" y="336"/>
                  </a:lnTo>
                  <a:lnTo>
                    <a:pt x="49" y="341"/>
                  </a:lnTo>
                  <a:lnTo>
                    <a:pt x="49" y="341"/>
                  </a:lnTo>
                  <a:lnTo>
                    <a:pt x="49" y="343"/>
                  </a:lnTo>
                  <a:lnTo>
                    <a:pt x="52" y="345"/>
                  </a:lnTo>
                  <a:lnTo>
                    <a:pt x="52" y="345"/>
                  </a:lnTo>
                  <a:lnTo>
                    <a:pt x="52" y="348"/>
                  </a:lnTo>
                  <a:lnTo>
                    <a:pt x="52" y="348"/>
                  </a:lnTo>
                  <a:lnTo>
                    <a:pt x="52" y="348"/>
                  </a:lnTo>
                  <a:lnTo>
                    <a:pt x="49" y="348"/>
                  </a:lnTo>
                  <a:lnTo>
                    <a:pt x="49" y="350"/>
                  </a:lnTo>
                  <a:lnTo>
                    <a:pt x="49" y="350"/>
                  </a:lnTo>
                  <a:lnTo>
                    <a:pt x="49" y="350"/>
                  </a:lnTo>
                  <a:lnTo>
                    <a:pt x="49" y="350"/>
                  </a:lnTo>
                  <a:lnTo>
                    <a:pt x="52" y="352"/>
                  </a:lnTo>
                  <a:lnTo>
                    <a:pt x="52" y="352"/>
                  </a:lnTo>
                  <a:lnTo>
                    <a:pt x="52" y="352"/>
                  </a:lnTo>
                  <a:lnTo>
                    <a:pt x="52" y="364"/>
                  </a:lnTo>
                  <a:lnTo>
                    <a:pt x="54" y="369"/>
                  </a:lnTo>
                  <a:lnTo>
                    <a:pt x="54" y="371"/>
                  </a:lnTo>
                  <a:lnTo>
                    <a:pt x="54" y="371"/>
                  </a:lnTo>
                  <a:lnTo>
                    <a:pt x="54" y="371"/>
                  </a:lnTo>
                  <a:lnTo>
                    <a:pt x="49" y="376"/>
                  </a:lnTo>
                  <a:lnTo>
                    <a:pt x="56" y="381"/>
                  </a:lnTo>
                  <a:lnTo>
                    <a:pt x="59" y="381"/>
                  </a:lnTo>
                  <a:lnTo>
                    <a:pt x="59" y="378"/>
                  </a:lnTo>
                  <a:lnTo>
                    <a:pt x="61" y="378"/>
                  </a:lnTo>
                  <a:lnTo>
                    <a:pt x="61" y="376"/>
                  </a:lnTo>
                  <a:lnTo>
                    <a:pt x="68" y="376"/>
                  </a:lnTo>
                  <a:lnTo>
                    <a:pt x="68" y="376"/>
                  </a:lnTo>
                  <a:lnTo>
                    <a:pt x="70" y="376"/>
                  </a:lnTo>
                  <a:lnTo>
                    <a:pt x="70" y="376"/>
                  </a:lnTo>
                  <a:lnTo>
                    <a:pt x="70" y="376"/>
                  </a:lnTo>
                  <a:lnTo>
                    <a:pt x="70" y="378"/>
                  </a:lnTo>
                  <a:lnTo>
                    <a:pt x="73" y="378"/>
                  </a:lnTo>
                  <a:lnTo>
                    <a:pt x="78" y="376"/>
                  </a:lnTo>
                  <a:lnTo>
                    <a:pt x="80" y="376"/>
                  </a:lnTo>
                  <a:lnTo>
                    <a:pt x="80" y="376"/>
                  </a:lnTo>
                  <a:lnTo>
                    <a:pt x="82" y="374"/>
                  </a:lnTo>
                  <a:lnTo>
                    <a:pt x="82" y="374"/>
                  </a:lnTo>
                  <a:lnTo>
                    <a:pt x="82" y="374"/>
                  </a:lnTo>
                  <a:lnTo>
                    <a:pt x="85" y="371"/>
                  </a:lnTo>
                  <a:lnTo>
                    <a:pt x="87" y="378"/>
                  </a:lnTo>
                  <a:lnTo>
                    <a:pt x="87" y="378"/>
                  </a:lnTo>
                  <a:lnTo>
                    <a:pt x="89" y="381"/>
                  </a:lnTo>
                  <a:lnTo>
                    <a:pt x="92" y="383"/>
                  </a:lnTo>
                  <a:lnTo>
                    <a:pt x="92" y="386"/>
                  </a:lnTo>
                  <a:lnTo>
                    <a:pt x="92" y="386"/>
                  </a:lnTo>
                  <a:lnTo>
                    <a:pt x="92" y="386"/>
                  </a:lnTo>
                  <a:lnTo>
                    <a:pt x="92" y="388"/>
                  </a:lnTo>
                  <a:lnTo>
                    <a:pt x="92" y="388"/>
                  </a:lnTo>
                  <a:lnTo>
                    <a:pt x="89" y="388"/>
                  </a:lnTo>
                  <a:lnTo>
                    <a:pt x="89" y="390"/>
                  </a:lnTo>
                  <a:lnTo>
                    <a:pt x="89" y="390"/>
                  </a:lnTo>
                  <a:lnTo>
                    <a:pt x="87" y="390"/>
                  </a:lnTo>
                  <a:lnTo>
                    <a:pt x="87" y="390"/>
                  </a:lnTo>
                  <a:lnTo>
                    <a:pt x="89" y="393"/>
                  </a:lnTo>
                  <a:lnTo>
                    <a:pt x="89" y="393"/>
                  </a:lnTo>
                  <a:lnTo>
                    <a:pt x="89" y="395"/>
                  </a:lnTo>
                  <a:lnTo>
                    <a:pt x="89" y="395"/>
                  </a:lnTo>
                  <a:lnTo>
                    <a:pt x="89" y="397"/>
                  </a:lnTo>
                  <a:lnTo>
                    <a:pt x="89" y="397"/>
                  </a:lnTo>
                  <a:lnTo>
                    <a:pt x="87" y="400"/>
                  </a:lnTo>
                  <a:lnTo>
                    <a:pt x="87" y="402"/>
                  </a:lnTo>
                  <a:lnTo>
                    <a:pt x="87" y="402"/>
                  </a:lnTo>
                  <a:lnTo>
                    <a:pt x="87" y="404"/>
                  </a:lnTo>
                  <a:lnTo>
                    <a:pt x="85" y="414"/>
                  </a:lnTo>
                  <a:lnTo>
                    <a:pt x="85" y="419"/>
                  </a:lnTo>
                  <a:lnTo>
                    <a:pt x="87" y="419"/>
                  </a:lnTo>
                  <a:lnTo>
                    <a:pt x="87" y="419"/>
                  </a:lnTo>
                  <a:lnTo>
                    <a:pt x="87" y="421"/>
                  </a:lnTo>
                  <a:lnTo>
                    <a:pt x="89" y="423"/>
                  </a:lnTo>
                  <a:lnTo>
                    <a:pt x="89" y="423"/>
                  </a:lnTo>
                  <a:lnTo>
                    <a:pt x="94" y="426"/>
                  </a:lnTo>
                  <a:lnTo>
                    <a:pt x="94" y="426"/>
                  </a:lnTo>
                  <a:lnTo>
                    <a:pt x="94" y="426"/>
                  </a:lnTo>
                  <a:lnTo>
                    <a:pt x="94" y="428"/>
                  </a:lnTo>
                  <a:lnTo>
                    <a:pt x="97" y="430"/>
                  </a:lnTo>
                  <a:lnTo>
                    <a:pt x="97" y="435"/>
                  </a:lnTo>
                  <a:lnTo>
                    <a:pt x="97" y="438"/>
                  </a:lnTo>
                  <a:lnTo>
                    <a:pt x="99" y="445"/>
                  </a:lnTo>
                  <a:lnTo>
                    <a:pt x="101" y="447"/>
                  </a:lnTo>
                  <a:lnTo>
                    <a:pt x="101" y="449"/>
                  </a:lnTo>
                  <a:lnTo>
                    <a:pt x="104" y="452"/>
                  </a:lnTo>
                  <a:lnTo>
                    <a:pt x="104" y="452"/>
                  </a:lnTo>
                  <a:lnTo>
                    <a:pt x="104" y="452"/>
                  </a:lnTo>
                  <a:lnTo>
                    <a:pt x="101" y="454"/>
                  </a:lnTo>
                  <a:lnTo>
                    <a:pt x="101" y="454"/>
                  </a:lnTo>
                  <a:lnTo>
                    <a:pt x="101" y="457"/>
                  </a:lnTo>
                  <a:lnTo>
                    <a:pt x="101" y="457"/>
                  </a:lnTo>
                  <a:lnTo>
                    <a:pt x="101" y="459"/>
                  </a:lnTo>
                  <a:lnTo>
                    <a:pt x="101" y="459"/>
                  </a:lnTo>
                  <a:lnTo>
                    <a:pt x="104" y="461"/>
                  </a:lnTo>
                  <a:lnTo>
                    <a:pt x="106" y="473"/>
                  </a:lnTo>
                  <a:lnTo>
                    <a:pt x="106" y="473"/>
                  </a:lnTo>
                  <a:lnTo>
                    <a:pt x="106" y="475"/>
                  </a:lnTo>
                  <a:lnTo>
                    <a:pt x="106" y="475"/>
                  </a:lnTo>
                  <a:lnTo>
                    <a:pt x="106" y="475"/>
                  </a:lnTo>
                  <a:lnTo>
                    <a:pt x="104" y="475"/>
                  </a:lnTo>
                  <a:lnTo>
                    <a:pt x="104" y="475"/>
                  </a:lnTo>
                  <a:lnTo>
                    <a:pt x="104" y="475"/>
                  </a:lnTo>
                  <a:lnTo>
                    <a:pt x="101" y="478"/>
                  </a:lnTo>
                  <a:lnTo>
                    <a:pt x="101" y="478"/>
                  </a:lnTo>
                  <a:lnTo>
                    <a:pt x="101" y="478"/>
                  </a:lnTo>
                  <a:lnTo>
                    <a:pt x="101" y="480"/>
                  </a:lnTo>
                  <a:lnTo>
                    <a:pt x="101" y="480"/>
                  </a:lnTo>
                  <a:lnTo>
                    <a:pt x="104" y="483"/>
                  </a:lnTo>
                  <a:lnTo>
                    <a:pt x="104" y="483"/>
                  </a:lnTo>
                  <a:lnTo>
                    <a:pt x="106" y="483"/>
                  </a:lnTo>
                  <a:lnTo>
                    <a:pt x="108" y="483"/>
                  </a:lnTo>
                  <a:lnTo>
                    <a:pt x="108" y="483"/>
                  </a:lnTo>
                  <a:lnTo>
                    <a:pt x="111" y="483"/>
                  </a:lnTo>
                  <a:lnTo>
                    <a:pt x="115" y="483"/>
                  </a:lnTo>
                  <a:lnTo>
                    <a:pt x="115" y="483"/>
                  </a:lnTo>
                  <a:lnTo>
                    <a:pt x="115" y="483"/>
                  </a:lnTo>
                  <a:lnTo>
                    <a:pt x="123" y="485"/>
                  </a:lnTo>
                  <a:lnTo>
                    <a:pt x="123" y="485"/>
                  </a:lnTo>
                  <a:lnTo>
                    <a:pt x="125" y="485"/>
                  </a:lnTo>
                  <a:lnTo>
                    <a:pt x="125" y="485"/>
                  </a:lnTo>
                  <a:lnTo>
                    <a:pt x="125" y="485"/>
                  </a:lnTo>
                  <a:lnTo>
                    <a:pt x="127" y="485"/>
                  </a:lnTo>
                  <a:lnTo>
                    <a:pt x="127" y="485"/>
                  </a:lnTo>
                  <a:lnTo>
                    <a:pt x="127" y="485"/>
                  </a:lnTo>
                  <a:lnTo>
                    <a:pt x="130" y="485"/>
                  </a:lnTo>
                  <a:lnTo>
                    <a:pt x="130" y="485"/>
                  </a:lnTo>
                  <a:lnTo>
                    <a:pt x="130" y="487"/>
                  </a:lnTo>
                  <a:lnTo>
                    <a:pt x="130" y="487"/>
                  </a:lnTo>
                  <a:lnTo>
                    <a:pt x="132" y="487"/>
                  </a:lnTo>
                  <a:lnTo>
                    <a:pt x="132" y="490"/>
                  </a:lnTo>
                  <a:lnTo>
                    <a:pt x="134" y="490"/>
                  </a:lnTo>
                  <a:lnTo>
                    <a:pt x="137" y="490"/>
                  </a:lnTo>
                  <a:lnTo>
                    <a:pt x="141" y="492"/>
                  </a:lnTo>
                  <a:lnTo>
                    <a:pt x="144" y="492"/>
                  </a:lnTo>
                  <a:lnTo>
                    <a:pt x="146" y="490"/>
                  </a:lnTo>
                  <a:lnTo>
                    <a:pt x="149" y="490"/>
                  </a:lnTo>
                  <a:lnTo>
                    <a:pt x="149" y="490"/>
                  </a:lnTo>
                  <a:lnTo>
                    <a:pt x="149" y="487"/>
                  </a:lnTo>
                  <a:lnTo>
                    <a:pt x="149" y="487"/>
                  </a:lnTo>
                  <a:lnTo>
                    <a:pt x="151" y="487"/>
                  </a:lnTo>
                  <a:lnTo>
                    <a:pt x="153" y="485"/>
                  </a:lnTo>
                  <a:lnTo>
                    <a:pt x="156" y="485"/>
                  </a:lnTo>
                  <a:lnTo>
                    <a:pt x="156" y="485"/>
                  </a:lnTo>
                  <a:lnTo>
                    <a:pt x="156" y="483"/>
                  </a:lnTo>
                  <a:lnTo>
                    <a:pt x="158" y="483"/>
                  </a:lnTo>
                  <a:lnTo>
                    <a:pt x="158" y="480"/>
                  </a:lnTo>
                  <a:lnTo>
                    <a:pt x="160" y="480"/>
                  </a:lnTo>
                  <a:lnTo>
                    <a:pt x="163" y="480"/>
                  </a:lnTo>
                  <a:lnTo>
                    <a:pt x="163" y="478"/>
                  </a:lnTo>
                  <a:lnTo>
                    <a:pt x="163" y="478"/>
                  </a:lnTo>
                  <a:lnTo>
                    <a:pt x="165" y="480"/>
                  </a:lnTo>
                  <a:lnTo>
                    <a:pt x="165" y="480"/>
                  </a:lnTo>
                  <a:lnTo>
                    <a:pt x="165" y="480"/>
                  </a:lnTo>
                  <a:lnTo>
                    <a:pt x="165" y="480"/>
                  </a:lnTo>
                  <a:lnTo>
                    <a:pt x="170" y="478"/>
                  </a:lnTo>
                  <a:lnTo>
                    <a:pt x="172" y="478"/>
                  </a:lnTo>
                  <a:lnTo>
                    <a:pt x="172" y="478"/>
                  </a:lnTo>
                  <a:lnTo>
                    <a:pt x="172" y="475"/>
                  </a:lnTo>
                  <a:lnTo>
                    <a:pt x="172" y="475"/>
                  </a:lnTo>
                  <a:lnTo>
                    <a:pt x="172" y="473"/>
                  </a:lnTo>
                  <a:lnTo>
                    <a:pt x="175" y="471"/>
                  </a:lnTo>
                  <a:lnTo>
                    <a:pt x="175" y="468"/>
                  </a:lnTo>
                  <a:lnTo>
                    <a:pt x="177" y="468"/>
                  </a:lnTo>
                  <a:lnTo>
                    <a:pt x="177" y="466"/>
                  </a:lnTo>
                  <a:lnTo>
                    <a:pt x="177" y="466"/>
                  </a:lnTo>
                  <a:lnTo>
                    <a:pt x="177" y="464"/>
                  </a:lnTo>
                  <a:lnTo>
                    <a:pt x="177" y="464"/>
                  </a:lnTo>
                  <a:lnTo>
                    <a:pt x="179" y="459"/>
                  </a:lnTo>
                  <a:lnTo>
                    <a:pt x="182" y="459"/>
                  </a:lnTo>
                  <a:lnTo>
                    <a:pt x="182" y="459"/>
                  </a:lnTo>
                  <a:lnTo>
                    <a:pt x="184" y="459"/>
                  </a:lnTo>
                  <a:lnTo>
                    <a:pt x="184" y="459"/>
                  </a:lnTo>
                  <a:lnTo>
                    <a:pt x="186" y="459"/>
                  </a:lnTo>
                  <a:lnTo>
                    <a:pt x="189" y="459"/>
                  </a:lnTo>
                  <a:lnTo>
                    <a:pt x="189" y="459"/>
                  </a:lnTo>
                  <a:lnTo>
                    <a:pt x="189" y="459"/>
                  </a:lnTo>
                  <a:lnTo>
                    <a:pt x="191" y="459"/>
                  </a:lnTo>
                  <a:lnTo>
                    <a:pt x="191" y="461"/>
                  </a:lnTo>
                  <a:lnTo>
                    <a:pt x="191" y="461"/>
                  </a:lnTo>
                  <a:lnTo>
                    <a:pt x="191" y="464"/>
                  </a:lnTo>
                  <a:lnTo>
                    <a:pt x="189" y="464"/>
                  </a:lnTo>
                  <a:lnTo>
                    <a:pt x="189" y="466"/>
                  </a:lnTo>
                  <a:lnTo>
                    <a:pt x="189" y="466"/>
                  </a:lnTo>
                  <a:lnTo>
                    <a:pt x="189" y="466"/>
                  </a:lnTo>
                  <a:lnTo>
                    <a:pt x="189" y="466"/>
                  </a:lnTo>
                  <a:lnTo>
                    <a:pt x="189" y="468"/>
                  </a:lnTo>
                  <a:lnTo>
                    <a:pt x="191" y="468"/>
                  </a:lnTo>
                  <a:lnTo>
                    <a:pt x="191" y="468"/>
                  </a:lnTo>
                  <a:lnTo>
                    <a:pt x="193" y="468"/>
                  </a:lnTo>
                  <a:lnTo>
                    <a:pt x="193" y="468"/>
                  </a:lnTo>
                  <a:lnTo>
                    <a:pt x="193" y="471"/>
                  </a:lnTo>
                  <a:lnTo>
                    <a:pt x="193" y="471"/>
                  </a:lnTo>
                  <a:lnTo>
                    <a:pt x="193" y="473"/>
                  </a:lnTo>
                  <a:lnTo>
                    <a:pt x="193" y="473"/>
                  </a:lnTo>
                  <a:lnTo>
                    <a:pt x="196" y="475"/>
                  </a:lnTo>
                  <a:lnTo>
                    <a:pt x="196" y="475"/>
                  </a:lnTo>
                  <a:lnTo>
                    <a:pt x="198" y="478"/>
                  </a:lnTo>
                  <a:lnTo>
                    <a:pt x="198" y="478"/>
                  </a:lnTo>
                  <a:lnTo>
                    <a:pt x="198" y="480"/>
                  </a:lnTo>
                  <a:lnTo>
                    <a:pt x="198" y="480"/>
                  </a:lnTo>
                  <a:lnTo>
                    <a:pt x="198" y="483"/>
                  </a:lnTo>
                  <a:lnTo>
                    <a:pt x="198" y="485"/>
                  </a:lnTo>
                  <a:lnTo>
                    <a:pt x="198" y="490"/>
                  </a:lnTo>
                  <a:lnTo>
                    <a:pt x="198" y="490"/>
                  </a:lnTo>
                  <a:lnTo>
                    <a:pt x="198" y="492"/>
                  </a:lnTo>
                  <a:lnTo>
                    <a:pt x="198" y="492"/>
                  </a:lnTo>
                  <a:lnTo>
                    <a:pt x="201" y="494"/>
                  </a:lnTo>
                  <a:lnTo>
                    <a:pt x="203" y="497"/>
                  </a:lnTo>
                  <a:lnTo>
                    <a:pt x="205" y="497"/>
                  </a:lnTo>
                  <a:lnTo>
                    <a:pt x="205" y="499"/>
                  </a:lnTo>
                  <a:lnTo>
                    <a:pt x="208" y="499"/>
                  </a:lnTo>
                  <a:lnTo>
                    <a:pt x="208" y="501"/>
                  </a:lnTo>
                  <a:lnTo>
                    <a:pt x="208" y="501"/>
                  </a:lnTo>
                  <a:lnTo>
                    <a:pt x="208" y="501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08" y="504"/>
                  </a:lnTo>
                  <a:lnTo>
                    <a:pt x="210" y="504"/>
                  </a:lnTo>
                  <a:lnTo>
                    <a:pt x="212" y="504"/>
                  </a:lnTo>
                  <a:lnTo>
                    <a:pt x="215" y="504"/>
                  </a:lnTo>
                  <a:lnTo>
                    <a:pt x="215" y="504"/>
                  </a:lnTo>
                  <a:lnTo>
                    <a:pt x="215" y="504"/>
                  </a:lnTo>
                  <a:lnTo>
                    <a:pt x="217" y="504"/>
                  </a:lnTo>
                  <a:lnTo>
                    <a:pt x="217" y="504"/>
                  </a:lnTo>
                  <a:lnTo>
                    <a:pt x="217" y="504"/>
                  </a:lnTo>
                  <a:lnTo>
                    <a:pt x="219" y="504"/>
                  </a:lnTo>
                  <a:lnTo>
                    <a:pt x="219" y="504"/>
                  </a:lnTo>
                  <a:lnTo>
                    <a:pt x="222" y="504"/>
                  </a:lnTo>
                  <a:lnTo>
                    <a:pt x="222" y="504"/>
                  </a:lnTo>
                  <a:lnTo>
                    <a:pt x="224" y="504"/>
                  </a:lnTo>
                  <a:lnTo>
                    <a:pt x="229" y="504"/>
                  </a:lnTo>
                  <a:lnTo>
                    <a:pt x="229" y="504"/>
                  </a:lnTo>
                  <a:lnTo>
                    <a:pt x="229" y="504"/>
                  </a:lnTo>
                  <a:lnTo>
                    <a:pt x="229" y="501"/>
                  </a:lnTo>
                  <a:lnTo>
                    <a:pt x="229" y="501"/>
                  </a:lnTo>
                  <a:lnTo>
                    <a:pt x="231" y="501"/>
                  </a:lnTo>
                  <a:lnTo>
                    <a:pt x="234" y="499"/>
                  </a:lnTo>
                  <a:lnTo>
                    <a:pt x="234" y="499"/>
                  </a:lnTo>
                  <a:lnTo>
                    <a:pt x="236" y="499"/>
                  </a:lnTo>
                  <a:lnTo>
                    <a:pt x="236" y="499"/>
                  </a:lnTo>
                  <a:lnTo>
                    <a:pt x="238" y="501"/>
                  </a:lnTo>
                  <a:lnTo>
                    <a:pt x="241" y="501"/>
                  </a:lnTo>
                  <a:lnTo>
                    <a:pt x="241" y="501"/>
                  </a:lnTo>
                  <a:lnTo>
                    <a:pt x="243" y="501"/>
                  </a:lnTo>
                  <a:lnTo>
                    <a:pt x="243" y="501"/>
                  </a:lnTo>
                  <a:lnTo>
                    <a:pt x="243" y="501"/>
                  </a:lnTo>
                  <a:lnTo>
                    <a:pt x="245" y="501"/>
                  </a:lnTo>
                  <a:lnTo>
                    <a:pt x="250" y="497"/>
                  </a:lnTo>
                  <a:lnTo>
                    <a:pt x="253" y="494"/>
                  </a:lnTo>
                  <a:lnTo>
                    <a:pt x="255" y="494"/>
                  </a:lnTo>
                  <a:lnTo>
                    <a:pt x="262" y="492"/>
                  </a:lnTo>
                  <a:lnTo>
                    <a:pt x="264" y="492"/>
                  </a:lnTo>
                  <a:lnTo>
                    <a:pt x="267" y="492"/>
                  </a:lnTo>
                  <a:lnTo>
                    <a:pt x="267" y="492"/>
                  </a:lnTo>
                  <a:lnTo>
                    <a:pt x="269" y="494"/>
                  </a:lnTo>
                  <a:lnTo>
                    <a:pt x="271" y="497"/>
                  </a:lnTo>
                  <a:lnTo>
                    <a:pt x="271" y="497"/>
                  </a:lnTo>
                  <a:lnTo>
                    <a:pt x="274" y="497"/>
                  </a:lnTo>
                  <a:lnTo>
                    <a:pt x="276" y="497"/>
                  </a:lnTo>
                  <a:lnTo>
                    <a:pt x="276" y="497"/>
                  </a:lnTo>
                  <a:lnTo>
                    <a:pt x="279" y="497"/>
                  </a:lnTo>
                  <a:lnTo>
                    <a:pt x="279" y="497"/>
                  </a:lnTo>
                  <a:lnTo>
                    <a:pt x="279" y="497"/>
                  </a:lnTo>
                  <a:lnTo>
                    <a:pt x="283" y="504"/>
                  </a:lnTo>
                  <a:lnTo>
                    <a:pt x="283" y="506"/>
                  </a:lnTo>
                  <a:lnTo>
                    <a:pt x="286" y="506"/>
                  </a:lnTo>
                  <a:lnTo>
                    <a:pt x="286" y="511"/>
                  </a:lnTo>
                  <a:lnTo>
                    <a:pt x="286" y="518"/>
                  </a:lnTo>
                  <a:lnTo>
                    <a:pt x="288" y="518"/>
                  </a:lnTo>
                  <a:lnTo>
                    <a:pt x="288" y="518"/>
                  </a:lnTo>
                  <a:lnTo>
                    <a:pt x="288" y="516"/>
                  </a:lnTo>
                  <a:lnTo>
                    <a:pt x="288" y="518"/>
                  </a:lnTo>
                  <a:lnTo>
                    <a:pt x="290" y="516"/>
                  </a:lnTo>
                  <a:lnTo>
                    <a:pt x="293" y="518"/>
                  </a:lnTo>
                  <a:lnTo>
                    <a:pt x="293" y="520"/>
                  </a:lnTo>
                  <a:lnTo>
                    <a:pt x="293" y="523"/>
                  </a:lnTo>
                  <a:lnTo>
                    <a:pt x="295" y="520"/>
                  </a:lnTo>
                  <a:lnTo>
                    <a:pt x="298" y="520"/>
                  </a:lnTo>
                  <a:lnTo>
                    <a:pt x="300" y="520"/>
                  </a:lnTo>
                  <a:lnTo>
                    <a:pt x="298" y="518"/>
                  </a:lnTo>
                  <a:lnTo>
                    <a:pt x="298" y="516"/>
                  </a:lnTo>
                  <a:lnTo>
                    <a:pt x="300" y="516"/>
                  </a:lnTo>
                  <a:lnTo>
                    <a:pt x="300" y="513"/>
                  </a:lnTo>
                  <a:lnTo>
                    <a:pt x="300" y="513"/>
                  </a:lnTo>
                  <a:lnTo>
                    <a:pt x="300" y="511"/>
                  </a:lnTo>
                  <a:lnTo>
                    <a:pt x="300" y="511"/>
                  </a:lnTo>
                  <a:lnTo>
                    <a:pt x="300" y="511"/>
                  </a:lnTo>
                  <a:lnTo>
                    <a:pt x="300" y="511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2" y="509"/>
                  </a:lnTo>
                  <a:lnTo>
                    <a:pt x="302" y="509"/>
                  </a:lnTo>
                  <a:lnTo>
                    <a:pt x="302" y="506"/>
                  </a:lnTo>
                  <a:lnTo>
                    <a:pt x="302" y="506"/>
                  </a:lnTo>
                  <a:lnTo>
                    <a:pt x="302" y="504"/>
                  </a:lnTo>
                  <a:lnTo>
                    <a:pt x="302" y="504"/>
                  </a:lnTo>
                  <a:lnTo>
                    <a:pt x="302" y="504"/>
                  </a:lnTo>
                  <a:lnTo>
                    <a:pt x="300" y="501"/>
                  </a:lnTo>
                  <a:lnTo>
                    <a:pt x="300" y="501"/>
                  </a:lnTo>
                  <a:lnTo>
                    <a:pt x="298" y="501"/>
                  </a:lnTo>
                  <a:lnTo>
                    <a:pt x="298" y="501"/>
                  </a:lnTo>
                  <a:lnTo>
                    <a:pt x="300" y="499"/>
                  </a:lnTo>
                  <a:lnTo>
                    <a:pt x="302" y="499"/>
                  </a:lnTo>
                  <a:lnTo>
                    <a:pt x="302" y="494"/>
                  </a:lnTo>
                  <a:lnTo>
                    <a:pt x="302" y="492"/>
                  </a:lnTo>
                  <a:lnTo>
                    <a:pt x="305" y="494"/>
                  </a:lnTo>
                  <a:lnTo>
                    <a:pt x="312" y="497"/>
                  </a:lnTo>
                  <a:lnTo>
                    <a:pt x="314" y="497"/>
                  </a:lnTo>
                  <a:lnTo>
                    <a:pt x="314" y="494"/>
                  </a:lnTo>
                  <a:lnTo>
                    <a:pt x="314" y="494"/>
                  </a:lnTo>
                  <a:lnTo>
                    <a:pt x="314" y="492"/>
                  </a:lnTo>
                  <a:lnTo>
                    <a:pt x="314" y="492"/>
                  </a:lnTo>
                  <a:lnTo>
                    <a:pt x="314" y="490"/>
                  </a:lnTo>
                  <a:lnTo>
                    <a:pt x="314" y="487"/>
                  </a:lnTo>
                  <a:lnTo>
                    <a:pt x="314" y="487"/>
                  </a:lnTo>
                  <a:lnTo>
                    <a:pt x="316" y="487"/>
                  </a:lnTo>
                  <a:lnTo>
                    <a:pt x="316" y="487"/>
                  </a:lnTo>
                  <a:lnTo>
                    <a:pt x="319" y="485"/>
                  </a:lnTo>
                  <a:lnTo>
                    <a:pt x="319" y="483"/>
                  </a:lnTo>
                  <a:lnTo>
                    <a:pt x="319" y="480"/>
                  </a:lnTo>
                  <a:lnTo>
                    <a:pt x="316" y="480"/>
                  </a:lnTo>
                  <a:lnTo>
                    <a:pt x="314" y="480"/>
                  </a:lnTo>
                  <a:lnTo>
                    <a:pt x="314" y="480"/>
                  </a:lnTo>
                  <a:lnTo>
                    <a:pt x="312" y="480"/>
                  </a:lnTo>
                  <a:lnTo>
                    <a:pt x="312" y="480"/>
                  </a:lnTo>
                  <a:lnTo>
                    <a:pt x="309" y="480"/>
                  </a:lnTo>
                  <a:lnTo>
                    <a:pt x="309" y="478"/>
                  </a:lnTo>
                  <a:lnTo>
                    <a:pt x="307" y="475"/>
                  </a:lnTo>
                  <a:lnTo>
                    <a:pt x="307" y="471"/>
                  </a:lnTo>
                  <a:lnTo>
                    <a:pt x="305" y="468"/>
                  </a:lnTo>
                  <a:lnTo>
                    <a:pt x="309" y="468"/>
                  </a:lnTo>
                  <a:lnTo>
                    <a:pt x="314" y="466"/>
                  </a:lnTo>
                  <a:lnTo>
                    <a:pt x="316" y="464"/>
                  </a:lnTo>
                  <a:lnTo>
                    <a:pt x="319" y="459"/>
                  </a:lnTo>
                  <a:lnTo>
                    <a:pt x="316" y="459"/>
                  </a:lnTo>
                  <a:lnTo>
                    <a:pt x="314" y="459"/>
                  </a:lnTo>
                  <a:lnTo>
                    <a:pt x="316" y="459"/>
                  </a:lnTo>
                  <a:lnTo>
                    <a:pt x="316" y="457"/>
                  </a:lnTo>
                  <a:lnTo>
                    <a:pt x="316" y="457"/>
                  </a:lnTo>
                  <a:lnTo>
                    <a:pt x="316" y="454"/>
                  </a:lnTo>
                  <a:lnTo>
                    <a:pt x="316" y="454"/>
                  </a:lnTo>
                  <a:lnTo>
                    <a:pt x="316" y="452"/>
                  </a:lnTo>
                  <a:lnTo>
                    <a:pt x="314" y="449"/>
                  </a:lnTo>
                  <a:lnTo>
                    <a:pt x="314" y="449"/>
                  </a:lnTo>
                  <a:lnTo>
                    <a:pt x="312" y="447"/>
                  </a:lnTo>
                  <a:lnTo>
                    <a:pt x="314" y="447"/>
                  </a:lnTo>
                  <a:lnTo>
                    <a:pt x="319" y="452"/>
                  </a:lnTo>
                  <a:lnTo>
                    <a:pt x="321" y="452"/>
                  </a:lnTo>
                  <a:lnTo>
                    <a:pt x="324" y="452"/>
                  </a:lnTo>
                  <a:lnTo>
                    <a:pt x="324" y="449"/>
                  </a:lnTo>
                  <a:lnTo>
                    <a:pt x="328" y="440"/>
                  </a:lnTo>
                  <a:lnTo>
                    <a:pt x="331" y="438"/>
                  </a:lnTo>
                  <a:lnTo>
                    <a:pt x="333" y="435"/>
                  </a:lnTo>
                  <a:lnTo>
                    <a:pt x="335" y="433"/>
                  </a:lnTo>
                  <a:lnTo>
                    <a:pt x="338" y="430"/>
                  </a:lnTo>
                  <a:lnTo>
                    <a:pt x="338" y="428"/>
                  </a:lnTo>
                  <a:lnTo>
                    <a:pt x="338" y="428"/>
                  </a:lnTo>
                  <a:lnTo>
                    <a:pt x="338" y="426"/>
                  </a:lnTo>
                  <a:lnTo>
                    <a:pt x="340" y="423"/>
                  </a:lnTo>
                  <a:lnTo>
                    <a:pt x="338" y="421"/>
                  </a:lnTo>
                  <a:lnTo>
                    <a:pt x="338" y="421"/>
                  </a:lnTo>
                  <a:lnTo>
                    <a:pt x="326" y="419"/>
                  </a:lnTo>
                  <a:lnTo>
                    <a:pt x="326" y="419"/>
                  </a:lnTo>
                  <a:lnTo>
                    <a:pt x="321" y="414"/>
                  </a:lnTo>
                  <a:lnTo>
                    <a:pt x="316" y="412"/>
                  </a:lnTo>
                  <a:lnTo>
                    <a:pt x="316" y="412"/>
                  </a:lnTo>
                  <a:lnTo>
                    <a:pt x="309" y="412"/>
                  </a:lnTo>
                  <a:lnTo>
                    <a:pt x="307" y="412"/>
                  </a:lnTo>
                  <a:lnTo>
                    <a:pt x="307" y="412"/>
                  </a:lnTo>
                  <a:lnTo>
                    <a:pt x="307" y="409"/>
                  </a:lnTo>
                  <a:lnTo>
                    <a:pt x="307" y="404"/>
                  </a:lnTo>
                  <a:lnTo>
                    <a:pt x="305" y="402"/>
                  </a:lnTo>
                  <a:lnTo>
                    <a:pt x="302" y="400"/>
                  </a:lnTo>
                  <a:lnTo>
                    <a:pt x="305" y="400"/>
                  </a:lnTo>
                  <a:lnTo>
                    <a:pt x="307" y="402"/>
                  </a:lnTo>
                  <a:lnTo>
                    <a:pt x="307" y="409"/>
                  </a:lnTo>
                  <a:lnTo>
                    <a:pt x="309" y="409"/>
                  </a:lnTo>
                  <a:lnTo>
                    <a:pt x="312" y="409"/>
                  </a:lnTo>
                  <a:lnTo>
                    <a:pt x="316" y="409"/>
                  </a:lnTo>
                  <a:lnTo>
                    <a:pt x="321" y="409"/>
                  </a:lnTo>
                  <a:lnTo>
                    <a:pt x="324" y="412"/>
                  </a:lnTo>
                  <a:lnTo>
                    <a:pt x="326" y="412"/>
                  </a:lnTo>
                  <a:lnTo>
                    <a:pt x="328" y="414"/>
                  </a:lnTo>
                  <a:lnTo>
                    <a:pt x="331" y="414"/>
                  </a:lnTo>
                  <a:lnTo>
                    <a:pt x="333" y="416"/>
                  </a:lnTo>
                  <a:lnTo>
                    <a:pt x="335" y="416"/>
                  </a:lnTo>
                  <a:lnTo>
                    <a:pt x="340" y="416"/>
                  </a:lnTo>
                  <a:lnTo>
                    <a:pt x="342" y="416"/>
                  </a:lnTo>
                  <a:lnTo>
                    <a:pt x="345" y="416"/>
                  </a:lnTo>
                  <a:lnTo>
                    <a:pt x="347" y="419"/>
                  </a:lnTo>
                  <a:lnTo>
                    <a:pt x="350" y="416"/>
                  </a:lnTo>
                  <a:lnTo>
                    <a:pt x="352" y="414"/>
                  </a:lnTo>
                  <a:lnTo>
                    <a:pt x="352" y="412"/>
                  </a:lnTo>
                  <a:lnTo>
                    <a:pt x="354" y="409"/>
                  </a:lnTo>
                  <a:lnTo>
                    <a:pt x="354" y="407"/>
                  </a:lnTo>
                  <a:lnTo>
                    <a:pt x="354" y="402"/>
                  </a:lnTo>
                  <a:lnTo>
                    <a:pt x="354" y="400"/>
                  </a:lnTo>
                  <a:lnTo>
                    <a:pt x="357" y="397"/>
                  </a:lnTo>
                  <a:lnTo>
                    <a:pt x="359" y="395"/>
                  </a:lnTo>
                  <a:lnTo>
                    <a:pt x="364" y="393"/>
                  </a:lnTo>
                  <a:lnTo>
                    <a:pt x="366" y="390"/>
                  </a:lnTo>
                  <a:lnTo>
                    <a:pt x="366" y="390"/>
                  </a:lnTo>
                  <a:lnTo>
                    <a:pt x="368" y="388"/>
                  </a:lnTo>
                  <a:lnTo>
                    <a:pt x="368" y="386"/>
                  </a:lnTo>
                  <a:lnTo>
                    <a:pt x="371" y="383"/>
                  </a:lnTo>
                  <a:lnTo>
                    <a:pt x="368" y="381"/>
                  </a:lnTo>
                  <a:lnTo>
                    <a:pt x="366" y="378"/>
                  </a:lnTo>
                  <a:lnTo>
                    <a:pt x="364" y="378"/>
                  </a:lnTo>
                  <a:lnTo>
                    <a:pt x="361" y="378"/>
                  </a:lnTo>
                  <a:lnTo>
                    <a:pt x="359" y="376"/>
                  </a:lnTo>
                  <a:lnTo>
                    <a:pt x="361" y="374"/>
                  </a:lnTo>
                  <a:lnTo>
                    <a:pt x="364" y="374"/>
                  </a:lnTo>
                  <a:lnTo>
                    <a:pt x="364" y="374"/>
                  </a:lnTo>
                  <a:lnTo>
                    <a:pt x="364" y="376"/>
                  </a:lnTo>
                  <a:lnTo>
                    <a:pt x="366" y="376"/>
                  </a:lnTo>
                  <a:lnTo>
                    <a:pt x="368" y="376"/>
                  </a:lnTo>
                  <a:lnTo>
                    <a:pt x="373" y="369"/>
                  </a:lnTo>
                  <a:lnTo>
                    <a:pt x="376" y="369"/>
                  </a:lnTo>
                  <a:lnTo>
                    <a:pt x="376" y="367"/>
                  </a:lnTo>
                  <a:lnTo>
                    <a:pt x="376" y="364"/>
                  </a:lnTo>
                  <a:lnTo>
                    <a:pt x="378" y="364"/>
                  </a:lnTo>
                  <a:lnTo>
                    <a:pt x="383" y="367"/>
                  </a:lnTo>
                  <a:lnTo>
                    <a:pt x="383" y="369"/>
                  </a:lnTo>
                  <a:lnTo>
                    <a:pt x="387" y="367"/>
                  </a:lnTo>
                  <a:lnTo>
                    <a:pt x="387" y="369"/>
                  </a:lnTo>
                  <a:lnTo>
                    <a:pt x="385" y="369"/>
                  </a:lnTo>
                  <a:lnTo>
                    <a:pt x="383" y="369"/>
                  </a:lnTo>
                  <a:lnTo>
                    <a:pt x="383" y="369"/>
                  </a:lnTo>
                  <a:lnTo>
                    <a:pt x="380" y="369"/>
                  </a:lnTo>
                  <a:lnTo>
                    <a:pt x="380" y="371"/>
                  </a:lnTo>
                  <a:lnTo>
                    <a:pt x="385" y="374"/>
                  </a:lnTo>
                  <a:lnTo>
                    <a:pt x="385" y="378"/>
                  </a:lnTo>
                  <a:lnTo>
                    <a:pt x="387" y="386"/>
                  </a:lnTo>
                  <a:lnTo>
                    <a:pt x="390" y="390"/>
                  </a:lnTo>
                  <a:lnTo>
                    <a:pt x="390" y="390"/>
                  </a:lnTo>
                  <a:lnTo>
                    <a:pt x="390" y="390"/>
                  </a:lnTo>
                  <a:lnTo>
                    <a:pt x="392" y="393"/>
                  </a:lnTo>
                  <a:lnTo>
                    <a:pt x="392" y="393"/>
                  </a:lnTo>
                  <a:lnTo>
                    <a:pt x="394" y="395"/>
                  </a:lnTo>
                  <a:lnTo>
                    <a:pt x="397" y="395"/>
                  </a:lnTo>
                  <a:lnTo>
                    <a:pt x="397" y="395"/>
                  </a:lnTo>
                  <a:lnTo>
                    <a:pt x="397" y="395"/>
                  </a:lnTo>
                  <a:lnTo>
                    <a:pt x="399" y="395"/>
                  </a:lnTo>
                  <a:lnTo>
                    <a:pt x="399" y="395"/>
                  </a:lnTo>
                  <a:lnTo>
                    <a:pt x="399" y="393"/>
                  </a:lnTo>
                  <a:lnTo>
                    <a:pt x="402" y="393"/>
                  </a:lnTo>
                  <a:lnTo>
                    <a:pt x="402" y="390"/>
                  </a:lnTo>
                  <a:lnTo>
                    <a:pt x="402" y="388"/>
                  </a:lnTo>
                  <a:lnTo>
                    <a:pt x="399" y="390"/>
                  </a:lnTo>
                  <a:lnTo>
                    <a:pt x="399" y="390"/>
                  </a:lnTo>
                  <a:lnTo>
                    <a:pt x="399" y="388"/>
                  </a:lnTo>
                  <a:lnTo>
                    <a:pt x="399" y="386"/>
                  </a:lnTo>
                  <a:lnTo>
                    <a:pt x="399" y="386"/>
                  </a:lnTo>
                  <a:lnTo>
                    <a:pt x="402" y="383"/>
                  </a:lnTo>
                  <a:lnTo>
                    <a:pt x="402" y="383"/>
                  </a:lnTo>
                  <a:lnTo>
                    <a:pt x="404" y="383"/>
                  </a:lnTo>
                  <a:lnTo>
                    <a:pt x="404" y="383"/>
                  </a:lnTo>
                  <a:lnTo>
                    <a:pt x="406" y="381"/>
                  </a:lnTo>
                  <a:lnTo>
                    <a:pt x="406" y="378"/>
                  </a:lnTo>
                  <a:lnTo>
                    <a:pt x="406" y="378"/>
                  </a:lnTo>
                  <a:lnTo>
                    <a:pt x="404" y="378"/>
                  </a:lnTo>
                  <a:lnTo>
                    <a:pt x="404" y="378"/>
                  </a:lnTo>
                  <a:lnTo>
                    <a:pt x="404" y="376"/>
                  </a:lnTo>
                  <a:lnTo>
                    <a:pt x="404" y="374"/>
                  </a:lnTo>
                  <a:lnTo>
                    <a:pt x="406" y="374"/>
                  </a:lnTo>
                  <a:lnTo>
                    <a:pt x="409" y="376"/>
                  </a:lnTo>
                  <a:lnTo>
                    <a:pt x="409" y="376"/>
                  </a:lnTo>
                  <a:lnTo>
                    <a:pt x="409" y="374"/>
                  </a:lnTo>
                  <a:lnTo>
                    <a:pt x="409" y="374"/>
                  </a:lnTo>
                  <a:lnTo>
                    <a:pt x="409" y="374"/>
                  </a:lnTo>
                  <a:lnTo>
                    <a:pt x="411" y="374"/>
                  </a:lnTo>
                  <a:lnTo>
                    <a:pt x="409" y="371"/>
                  </a:lnTo>
                  <a:lnTo>
                    <a:pt x="411" y="369"/>
                  </a:lnTo>
                  <a:lnTo>
                    <a:pt x="416" y="369"/>
                  </a:lnTo>
                  <a:lnTo>
                    <a:pt x="418" y="371"/>
                  </a:lnTo>
                  <a:lnTo>
                    <a:pt x="420" y="371"/>
                  </a:lnTo>
                  <a:lnTo>
                    <a:pt x="425" y="374"/>
                  </a:lnTo>
                  <a:lnTo>
                    <a:pt x="425" y="374"/>
                  </a:lnTo>
                  <a:lnTo>
                    <a:pt x="425" y="381"/>
                  </a:lnTo>
                  <a:lnTo>
                    <a:pt x="425" y="381"/>
                  </a:lnTo>
                  <a:lnTo>
                    <a:pt x="430" y="378"/>
                  </a:lnTo>
                  <a:lnTo>
                    <a:pt x="430" y="376"/>
                  </a:lnTo>
                  <a:lnTo>
                    <a:pt x="432" y="371"/>
                  </a:lnTo>
                  <a:lnTo>
                    <a:pt x="435" y="369"/>
                  </a:lnTo>
                  <a:lnTo>
                    <a:pt x="435" y="369"/>
                  </a:lnTo>
                  <a:lnTo>
                    <a:pt x="432" y="369"/>
                  </a:lnTo>
                  <a:lnTo>
                    <a:pt x="432" y="369"/>
                  </a:lnTo>
                  <a:lnTo>
                    <a:pt x="430" y="369"/>
                  </a:lnTo>
                  <a:lnTo>
                    <a:pt x="430" y="369"/>
                  </a:lnTo>
                  <a:lnTo>
                    <a:pt x="428" y="367"/>
                  </a:lnTo>
                  <a:lnTo>
                    <a:pt x="428" y="367"/>
                  </a:lnTo>
                  <a:lnTo>
                    <a:pt x="428" y="367"/>
                  </a:lnTo>
                  <a:lnTo>
                    <a:pt x="428" y="362"/>
                  </a:lnTo>
                  <a:lnTo>
                    <a:pt x="425" y="360"/>
                  </a:lnTo>
                  <a:lnTo>
                    <a:pt x="425" y="357"/>
                  </a:lnTo>
                  <a:lnTo>
                    <a:pt x="425" y="357"/>
                  </a:lnTo>
                  <a:lnTo>
                    <a:pt x="425" y="355"/>
                  </a:lnTo>
                  <a:lnTo>
                    <a:pt x="423" y="352"/>
                  </a:lnTo>
                  <a:lnTo>
                    <a:pt x="423" y="350"/>
                  </a:lnTo>
                  <a:lnTo>
                    <a:pt x="420" y="350"/>
                  </a:lnTo>
                  <a:lnTo>
                    <a:pt x="418" y="350"/>
                  </a:lnTo>
                  <a:lnTo>
                    <a:pt x="418" y="350"/>
                  </a:lnTo>
                  <a:lnTo>
                    <a:pt x="418" y="348"/>
                  </a:lnTo>
                  <a:lnTo>
                    <a:pt x="420" y="348"/>
                  </a:lnTo>
                  <a:lnTo>
                    <a:pt x="423" y="348"/>
                  </a:lnTo>
                  <a:lnTo>
                    <a:pt x="423" y="348"/>
                  </a:lnTo>
                  <a:lnTo>
                    <a:pt x="423" y="348"/>
                  </a:lnTo>
                  <a:lnTo>
                    <a:pt x="418" y="343"/>
                  </a:lnTo>
                  <a:lnTo>
                    <a:pt x="418" y="341"/>
                  </a:lnTo>
                  <a:lnTo>
                    <a:pt x="418" y="338"/>
                  </a:lnTo>
                  <a:lnTo>
                    <a:pt x="416" y="333"/>
                  </a:lnTo>
                  <a:lnTo>
                    <a:pt x="416" y="331"/>
                  </a:lnTo>
                  <a:lnTo>
                    <a:pt x="413" y="326"/>
                  </a:lnTo>
                  <a:lnTo>
                    <a:pt x="411" y="324"/>
                  </a:lnTo>
                  <a:lnTo>
                    <a:pt x="404" y="324"/>
                  </a:lnTo>
                  <a:lnTo>
                    <a:pt x="402" y="326"/>
                  </a:lnTo>
                  <a:lnTo>
                    <a:pt x="399" y="324"/>
                  </a:lnTo>
                  <a:lnTo>
                    <a:pt x="394" y="324"/>
                  </a:lnTo>
                  <a:lnTo>
                    <a:pt x="387" y="326"/>
                  </a:lnTo>
                  <a:lnTo>
                    <a:pt x="387" y="324"/>
                  </a:lnTo>
                  <a:lnTo>
                    <a:pt x="390" y="324"/>
                  </a:lnTo>
                  <a:lnTo>
                    <a:pt x="392" y="324"/>
                  </a:lnTo>
                  <a:lnTo>
                    <a:pt x="392" y="319"/>
                  </a:lnTo>
                  <a:lnTo>
                    <a:pt x="390" y="319"/>
                  </a:lnTo>
                  <a:lnTo>
                    <a:pt x="385" y="317"/>
                  </a:lnTo>
                  <a:lnTo>
                    <a:pt x="383" y="315"/>
                  </a:lnTo>
                  <a:lnTo>
                    <a:pt x="383" y="315"/>
                  </a:lnTo>
                  <a:lnTo>
                    <a:pt x="383" y="312"/>
                  </a:lnTo>
                  <a:lnTo>
                    <a:pt x="380" y="310"/>
                  </a:lnTo>
                  <a:lnTo>
                    <a:pt x="378" y="310"/>
                  </a:lnTo>
                  <a:lnTo>
                    <a:pt x="376" y="310"/>
                  </a:lnTo>
                  <a:lnTo>
                    <a:pt x="376" y="310"/>
                  </a:lnTo>
                  <a:lnTo>
                    <a:pt x="373" y="305"/>
                  </a:lnTo>
                  <a:lnTo>
                    <a:pt x="373" y="305"/>
                  </a:lnTo>
                  <a:lnTo>
                    <a:pt x="373" y="305"/>
                  </a:lnTo>
                  <a:lnTo>
                    <a:pt x="373" y="305"/>
                  </a:lnTo>
                  <a:lnTo>
                    <a:pt x="373" y="307"/>
                  </a:lnTo>
                  <a:lnTo>
                    <a:pt x="376" y="307"/>
                  </a:lnTo>
                  <a:lnTo>
                    <a:pt x="376" y="307"/>
                  </a:lnTo>
                  <a:lnTo>
                    <a:pt x="378" y="310"/>
                  </a:lnTo>
                  <a:lnTo>
                    <a:pt x="380" y="310"/>
                  </a:lnTo>
                  <a:lnTo>
                    <a:pt x="380" y="310"/>
                  </a:lnTo>
                  <a:lnTo>
                    <a:pt x="380" y="310"/>
                  </a:lnTo>
                  <a:lnTo>
                    <a:pt x="383" y="310"/>
                  </a:lnTo>
                  <a:lnTo>
                    <a:pt x="383" y="312"/>
                  </a:lnTo>
                  <a:lnTo>
                    <a:pt x="383" y="315"/>
                  </a:lnTo>
                  <a:lnTo>
                    <a:pt x="385" y="315"/>
                  </a:lnTo>
                  <a:lnTo>
                    <a:pt x="385" y="315"/>
                  </a:lnTo>
                  <a:lnTo>
                    <a:pt x="387" y="315"/>
                  </a:lnTo>
                  <a:lnTo>
                    <a:pt x="390" y="317"/>
                  </a:lnTo>
                  <a:lnTo>
                    <a:pt x="390" y="317"/>
                  </a:lnTo>
                  <a:lnTo>
                    <a:pt x="390" y="317"/>
                  </a:lnTo>
                  <a:lnTo>
                    <a:pt x="392" y="317"/>
                  </a:lnTo>
                  <a:lnTo>
                    <a:pt x="392" y="319"/>
                  </a:lnTo>
                  <a:lnTo>
                    <a:pt x="394" y="319"/>
                  </a:lnTo>
                  <a:lnTo>
                    <a:pt x="394" y="322"/>
                  </a:lnTo>
                  <a:lnTo>
                    <a:pt x="397" y="322"/>
                  </a:lnTo>
                  <a:lnTo>
                    <a:pt x="416" y="322"/>
                  </a:lnTo>
                  <a:lnTo>
                    <a:pt x="428" y="319"/>
                  </a:lnTo>
                  <a:lnTo>
                    <a:pt x="430" y="317"/>
                  </a:lnTo>
                  <a:lnTo>
                    <a:pt x="430" y="317"/>
                  </a:lnTo>
                  <a:lnTo>
                    <a:pt x="430" y="317"/>
                  </a:lnTo>
                  <a:lnTo>
                    <a:pt x="430" y="315"/>
                  </a:lnTo>
                  <a:lnTo>
                    <a:pt x="430" y="315"/>
                  </a:lnTo>
                  <a:lnTo>
                    <a:pt x="430" y="315"/>
                  </a:lnTo>
                  <a:lnTo>
                    <a:pt x="430" y="315"/>
                  </a:lnTo>
                  <a:lnTo>
                    <a:pt x="430" y="312"/>
                  </a:lnTo>
                  <a:lnTo>
                    <a:pt x="432" y="312"/>
                  </a:lnTo>
                  <a:lnTo>
                    <a:pt x="432" y="312"/>
                  </a:lnTo>
                  <a:lnTo>
                    <a:pt x="432" y="310"/>
                  </a:lnTo>
                  <a:lnTo>
                    <a:pt x="435" y="310"/>
                  </a:lnTo>
                  <a:lnTo>
                    <a:pt x="435" y="310"/>
                  </a:lnTo>
                  <a:lnTo>
                    <a:pt x="432" y="310"/>
                  </a:lnTo>
                  <a:lnTo>
                    <a:pt x="432" y="310"/>
                  </a:lnTo>
                  <a:lnTo>
                    <a:pt x="432" y="307"/>
                  </a:lnTo>
                  <a:lnTo>
                    <a:pt x="432" y="307"/>
                  </a:lnTo>
                  <a:lnTo>
                    <a:pt x="435" y="305"/>
                  </a:lnTo>
                  <a:lnTo>
                    <a:pt x="435" y="305"/>
                  </a:lnTo>
                  <a:lnTo>
                    <a:pt x="435" y="305"/>
                  </a:lnTo>
                  <a:lnTo>
                    <a:pt x="432" y="303"/>
                  </a:lnTo>
                  <a:lnTo>
                    <a:pt x="430" y="303"/>
                  </a:lnTo>
                  <a:lnTo>
                    <a:pt x="430" y="305"/>
                  </a:lnTo>
                  <a:lnTo>
                    <a:pt x="430" y="305"/>
                  </a:lnTo>
                  <a:lnTo>
                    <a:pt x="430" y="303"/>
                  </a:lnTo>
                  <a:lnTo>
                    <a:pt x="430" y="300"/>
                  </a:lnTo>
                  <a:lnTo>
                    <a:pt x="430" y="300"/>
                  </a:lnTo>
                  <a:lnTo>
                    <a:pt x="430" y="300"/>
                  </a:lnTo>
                  <a:lnTo>
                    <a:pt x="430" y="298"/>
                  </a:lnTo>
                  <a:lnTo>
                    <a:pt x="430" y="298"/>
                  </a:lnTo>
                  <a:lnTo>
                    <a:pt x="428" y="298"/>
                  </a:lnTo>
                  <a:lnTo>
                    <a:pt x="428" y="298"/>
                  </a:lnTo>
                  <a:lnTo>
                    <a:pt x="425" y="298"/>
                  </a:lnTo>
                  <a:lnTo>
                    <a:pt x="425" y="298"/>
                  </a:lnTo>
                  <a:lnTo>
                    <a:pt x="423" y="298"/>
                  </a:lnTo>
                  <a:lnTo>
                    <a:pt x="420" y="298"/>
                  </a:lnTo>
                  <a:lnTo>
                    <a:pt x="418" y="296"/>
                  </a:lnTo>
                  <a:lnTo>
                    <a:pt x="418" y="296"/>
                  </a:lnTo>
                  <a:lnTo>
                    <a:pt x="418" y="296"/>
                  </a:lnTo>
                  <a:lnTo>
                    <a:pt x="416" y="293"/>
                  </a:lnTo>
                  <a:lnTo>
                    <a:pt x="416" y="293"/>
                  </a:lnTo>
                  <a:lnTo>
                    <a:pt x="416" y="291"/>
                  </a:lnTo>
                  <a:lnTo>
                    <a:pt x="413" y="293"/>
                  </a:lnTo>
                  <a:lnTo>
                    <a:pt x="413" y="291"/>
                  </a:lnTo>
                  <a:lnTo>
                    <a:pt x="416" y="289"/>
                  </a:lnTo>
                  <a:lnTo>
                    <a:pt x="418" y="289"/>
                  </a:lnTo>
                  <a:lnTo>
                    <a:pt x="420" y="291"/>
                  </a:lnTo>
                  <a:lnTo>
                    <a:pt x="420" y="291"/>
                  </a:lnTo>
                  <a:lnTo>
                    <a:pt x="423" y="293"/>
                  </a:lnTo>
                  <a:lnTo>
                    <a:pt x="425" y="291"/>
                  </a:lnTo>
                  <a:lnTo>
                    <a:pt x="425" y="289"/>
                  </a:lnTo>
                  <a:lnTo>
                    <a:pt x="428" y="291"/>
                  </a:lnTo>
                  <a:lnTo>
                    <a:pt x="430" y="293"/>
                  </a:lnTo>
                  <a:lnTo>
                    <a:pt x="437" y="293"/>
                  </a:lnTo>
                  <a:lnTo>
                    <a:pt x="437" y="293"/>
                  </a:lnTo>
                  <a:lnTo>
                    <a:pt x="439" y="291"/>
                  </a:lnTo>
                  <a:lnTo>
                    <a:pt x="442" y="291"/>
                  </a:lnTo>
                  <a:lnTo>
                    <a:pt x="439" y="289"/>
                  </a:lnTo>
                  <a:lnTo>
                    <a:pt x="437" y="289"/>
                  </a:lnTo>
                  <a:lnTo>
                    <a:pt x="437" y="289"/>
                  </a:lnTo>
                  <a:lnTo>
                    <a:pt x="437" y="289"/>
                  </a:lnTo>
                  <a:lnTo>
                    <a:pt x="437" y="289"/>
                  </a:lnTo>
                  <a:lnTo>
                    <a:pt x="437" y="289"/>
                  </a:lnTo>
                  <a:lnTo>
                    <a:pt x="437" y="286"/>
                  </a:lnTo>
                  <a:lnTo>
                    <a:pt x="435" y="286"/>
                  </a:lnTo>
                  <a:lnTo>
                    <a:pt x="435" y="286"/>
                  </a:lnTo>
                  <a:lnTo>
                    <a:pt x="435" y="286"/>
                  </a:lnTo>
                  <a:lnTo>
                    <a:pt x="432" y="284"/>
                  </a:lnTo>
                  <a:lnTo>
                    <a:pt x="435" y="284"/>
                  </a:lnTo>
                  <a:lnTo>
                    <a:pt x="435" y="281"/>
                  </a:lnTo>
                  <a:lnTo>
                    <a:pt x="437" y="281"/>
                  </a:lnTo>
                  <a:lnTo>
                    <a:pt x="437" y="279"/>
                  </a:lnTo>
                  <a:lnTo>
                    <a:pt x="432" y="277"/>
                  </a:lnTo>
                  <a:lnTo>
                    <a:pt x="428" y="279"/>
                  </a:lnTo>
                  <a:lnTo>
                    <a:pt x="420" y="277"/>
                  </a:lnTo>
                  <a:lnTo>
                    <a:pt x="420" y="279"/>
                  </a:lnTo>
                  <a:lnTo>
                    <a:pt x="420" y="279"/>
                  </a:lnTo>
                  <a:lnTo>
                    <a:pt x="420" y="281"/>
                  </a:lnTo>
                  <a:lnTo>
                    <a:pt x="418" y="281"/>
                  </a:lnTo>
                  <a:lnTo>
                    <a:pt x="418" y="281"/>
                  </a:lnTo>
                  <a:lnTo>
                    <a:pt x="418" y="277"/>
                  </a:lnTo>
                  <a:lnTo>
                    <a:pt x="418" y="277"/>
                  </a:lnTo>
                  <a:lnTo>
                    <a:pt x="420" y="274"/>
                  </a:lnTo>
                  <a:lnTo>
                    <a:pt x="423" y="274"/>
                  </a:lnTo>
                  <a:lnTo>
                    <a:pt x="425" y="277"/>
                  </a:lnTo>
                  <a:lnTo>
                    <a:pt x="428" y="277"/>
                  </a:lnTo>
                  <a:lnTo>
                    <a:pt x="428" y="277"/>
                  </a:lnTo>
                  <a:lnTo>
                    <a:pt x="430" y="274"/>
                  </a:lnTo>
                  <a:lnTo>
                    <a:pt x="430" y="272"/>
                  </a:lnTo>
                  <a:lnTo>
                    <a:pt x="430" y="270"/>
                  </a:lnTo>
                  <a:lnTo>
                    <a:pt x="430" y="270"/>
                  </a:lnTo>
                  <a:lnTo>
                    <a:pt x="418" y="270"/>
                  </a:lnTo>
                  <a:lnTo>
                    <a:pt x="413" y="270"/>
                  </a:lnTo>
                  <a:lnTo>
                    <a:pt x="404" y="270"/>
                  </a:lnTo>
                  <a:lnTo>
                    <a:pt x="404" y="267"/>
                  </a:lnTo>
                  <a:lnTo>
                    <a:pt x="406" y="267"/>
                  </a:lnTo>
                  <a:lnTo>
                    <a:pt x="409" y="267"/>
                  </a:lnTo>
                  <a:lnTo>
                    <a:pt x="409" y="267"/>
                  </a:lnTo>
                  <a:lnTo>
                    <a:pt x="409" y="265"/>
                  </a:lnTo>
                  <a:lnTo>
                    <a:pt x="406" y="265"/>
                  </a:lnTo>
                  <a:lnTo>
                    <a:pt x="406" y="265"/>
                  </a:lnTo>
                  <a:lnTo>
                    <a:pt x="406" y="265"/>
                  </a:lnTo>
                  <a:lnTo>
                    <a:pt x="406" y="265"/>
                  </a:lnTo>
                  <a:lnTo>
                    <a:pt x="409" y="265"/>
                  </a:lnTo>
                  <a:lnTo>
                    <a:pt x="404" y="263"/>
                  </a:lnTo>
                  <a:lnTo>
                    <a:pt x="404" y="263"/>
                  </a:lnTo>
                  <a:lnTo>
                    <a:pt x="406" y="260"/>
                  </a:lnTo>
                  <a:lnTo>
                    <a:pt x="409" y="263"/>
                  </a:lnTo>
                  <a:lnTo>
                    <a:pt x="411" y="260"/>
                  </a:lnTo>
                  <a:lnTo>
                    <a:pt x="411" y="258"/>
                  </a:lnTo>
                  <a:lnTo>
                    <a:pt x="411" y="258"/>
                  </a:lnTo>
                  <a:lnTo>
                    <a:pt x="413" y="260"/>
                  </a:lnTo>
                  <a:lnTo>
                    <a:pt x="413" y="260"/>
                  </a:lnTo>
                  <a:lnTo>
                    <a:pt x="416" y="260"/>
                  </a:lnTo>
                  <a:lnTo>
                    <a:pt x="416" y="258"/>
                  </a:lnTo>
                  <a:lnTo>
                    <a:pt x="416" y="258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18" y="253"/>
                  </a:lnTo>
                  <a:lnTo>
                    <a:pt x="418" y="251"/>
                  </a:lnTo>
                  <a:lnTo>
                    <a:pt x="418" y="248"/>
                  </a:lnTo>
                  <a:lnTo>
                    <a:pt x="418" y="248"/>
                  </a:lnTo>
                  <a:lnTo>
                    <a:pt x="420" y="248"/>
                  </a:lnTo>
                  <a:lnTo>
                    <a:pt x="423" y="248"/>
                  </a:lnTo>
                  <a:lnTo>
                    <a:pt x="423" y="246"/>
                  </a:lnTo>
                  <a:lnTo>
                    <a:pt x="423" y="246"/>
                  </a:lnTo>
                  <a:lnTo>
                    <a:pt x="420" y="244"/>
                  </a:lnTo>
                  <a:lnTo>
                    <a:pt x="423" y="244"/>
                  </a:lnTo>
                  <a:lnTo>
                    <a:pt x="423" y="244"/>
                  </a:lnTo>
                  <a:lnTo>
                    <a:pt x="425" y="244"/>
                  </a:lnTo>
                  <a:lnTo>
                    <a:pt x="425" y="246"/>
                  </a:lnTo>
                  <a:lnTo>
                    <a:pt x="428" y="253"/>
                  </a:lnTo>
                  <a:lnTo>
                    <a:pt x="428" y="255"/>
                  </a:lnTo>
                  <a:lnTo>
                    <a:pt x="430" y="258"/>
                  </a:lnTo>
                  <a:lnTo>
                    <a:pt x="430" y="255"/>
                  </a:lnTo>
                  <a:lnTo>
                    <a:pt x="430" y="248"/>
                  </a:lnTo>
                  <a:lnTo>
                    <a:pt x="430" y="246"/>
                  </a:lnTo>
                  <a:lnTo>
                    <a:pt x="430" y="244"/>
                  </a:lnTo>
                  <a:lnTo>
                    <a:pt x="430" y="244"/>
                  </a:lnTo>
                  <a:lnTo>
                    <a:pt x="432" y="244"/>
                  </a:lnTo>
                  <a:lnTo>
                    <a:pt x="432" y="246"/>
                  </a:lnTo>
                  <a:lnTo>
                    <a:pt x="430" y="248"/>
                  </a:lnTo>
                  <a:lnTo>
                    <a:pt x="430" y="255"/>
                  </a:lnTo>
                  <a:lnTo>
                    <a:pt x="432" y="258"/>
                  </a:lnTo>
                  <a:lnTo>
                    <a:pt x="432" y="258"/>
                  </a:lnTo>
                  <a:lnTo>
                    <a:pt x="435" y="258"/>
                  </a:lnTo>
                  <a:lnTo>
                    <a:pt x="439" y="258"/>
                  </a:lnTo>
                  <a:lnTo>
                    <a:pt x="439" y="255"/>
                  </a:lnTo>
                  <a:lnTo>
                    <a:pt x="439" y="255"/>
                  </a:lnTo>
                  <a:lnTo>
                    <a:pt x="442" y="255"/>
                  </a:lnTo>
                  <a:lnTo>
                    <a:pt x="442" y="258"/>
                  </a:lnTo>
                  <a:lnTo>
                    <a:pt x="442" y="258"/>
                  </a:lnTo>
                  <a:lnTo>
                    <a:pt x="444" y="258"/>
                  </a:lnTo>
                  <a:lnTo>
                    <a:pt x="444" y="253"/>
                  </a:lnTo>
                  <a:lnTo>
                    <a:pt x="444" y="253"/>
                  </a:lnTo>
                  <a:lnTo>
                    <a:pt x="446" y="248"/>
                  </a:lnTo>
                  <a:lnTo>
                    <a:pt x="446" y="244"/>
                  </a:lnTo>
                  <a:lnTo>
                    <a:pt x="446" y="239"/>
                  </a:lnTo>
                  <a:lnTo>
                    <a:pt x="444" y="237"/>
                  </a:lnTo>
                  <a:lnTo>
                    <a:pt x="446" y="234"/>
                  </a:lnTo>
                  <a:lnTo>
                    <a:pt x="446" y="234"/>
                  </a:lnTo>
                  <a:lnTo>
                    <a:pt x="449" y="234"/>
                  </a:lnTo>
                  <a:lnTo>
                    <a:pt x="449" y="234"/>
                  </a:lnTo>
                  <a:lnTo>
                    <a:pt x="449" y="239"/>
                  </a:lnTo>
                  <a:lnTo>
                    <a:pt x="449" y="239"/>
                  </a:lnTo>
                  <a:lnTo>
                    <a:pt x="449" y="241"/>
                  </a:lnTo>
                  <a:lnTo>
                    <a:pt x="451" y="241"/>
                  </a:lnTo>
                  <a:lnTo>
                    <a:pt x="451" y="239"/>
                  </a:lnTo>
                  <a:lnTo>
                    <a:pt x="454" y="239"/>
                  </a:lnTo>
                  <a:lnTo>
                    <a:pt x="454" y="241"/>
                  </a:lnTo>
                  <a:lnTo>
                    <a:pt x="454" y="241"/>
                  </a:lnTo>
                  <a:lnTo>
                    <a:pt x="451" y="241"/>
                  </a:lnTo>
                  <a:lnTo>
                    <a:pt x="451" y="241"/>
                  </a:lnTo>
                  <a:lnTo>
                    <a:pt x="449" y="244"/>
                  </a:lnTo>
                  <a:lnTo>
                    <a:pt x="451" y="244"/>
                  </a:lnTo>
                  <a:lnTo>
                    <a:pt x="451" y="244"/>
                  </a:lnTo>
                  <a:lnTo>
                    <a:pt x="454" y="244"/>
                  </a:lnTo>
                  <a:lnTo>
                    <a:pt x="454" y="246"/>
                  </a:lnTo>
                  <a:lnTo>
                    <a:pt x="451" y="246"/>
                  </a:lnTo>
                  <a:lnTo>
                    <a:pt x="451" y="246"/>
                  </a:lnTo>
                  <a:lnTo>
                    <a:pt x="451" y="248"/>
                  </a:lnTo>
                  <a:lnTo>
                    <a:pt x="454" y="251"/>
                  </a:lnTo>
                  <a:lnTo>
                    <a:pt x="454" y="251"/>
                  </a:lnTo>
                  <a:lnTo>
                    <a:pt x="454" y="251"/>
                  </a:lnTo>
                  <a:lnTo>
                    <a:pt x="451" y="255"/>
                  </a:lnTo>
                  <a:lnTo>
                    <a:pt x="451" y="255"/>
                  </a:lnTo>
                  <a:lnTo>
                    <a:pt x="451" y="255"/>
                  </a:lnTo>
                  <a:lnTo>
                    <a:pt x="451" y="258"/>
                  </a:lnTo>
                  <a:lnTo>
                    <a:pt x="454" y="260"/>
                  </a:lnTo>
                  <a:lnTo>
                    <a:pt x="456" y="263"/>
                  </a:lnTo>
                  <a:lnTo>
                    <a:pt x="461" y="258"/>
                  </a:lnTo>
                  <a:lnTo>
                    <a:pt x="465" y="258"/>
                  </a:lnTo>
                  <a:lnTo>
                    <a:pt x="468" y="258"/>
                  </a:lnTo>
                  <a:lnTo>
                    <a:pt x="468" y="255"/>
                  </a:lnTo>
                  <a:lnTo>
                    <a:pt x="465" y="255"/>
                  </a:lnTo>
                  <a:lnTo>
                    <a:pt x="468" y="253"/>
                  </a:lnTo>
                  <a:lnTo>
                    <a:pt x="468" y="253"/>
                  </a:lnTo>
                  <a:lnTo>
                    <a:pt x="468" y="251"/>
                  </a:lnTo>
                  <a:lnTo>
                    <a:pt x="468" y="251"/>
                  </a:lnTo>
                  <a:lnTo>
                    <a:pt x="470" y="248"/>
                  </a:lnTo>
                  <a:lnTo>
                    <a:pt x="472" y="248"/>
                  </a:lnTo>
                  <a:lnTo>
                    <a:pt x="472" y="248"/>
                  </a:lnTo>
                  <a:lnTo>
                    <a:pt x="470" y="246"/>
                  </a:lnTo>
                  <a:lnTo>
                    <a:pt x="470" y="246"/>
                  </a:lnTo>
                  <a:lnTo>
                    <a:pt x="470" y="246"/>
                  </a:lnTo>
                  <a:lnTo>
                    <a:pt x="468" y="248"/>
                  </a:lnTo>
                  <a:lnTo>
                    <a:pt x="465" y="248"/>
                  </a:lnTo>
                  <a:lnTo>
                    <a:pt x="465" y="248"/>
                  </a:lnTo>
                  <a:lnTo>
                    <a:pt x="463" y="246"/>
                  </a:lnTo>
                  <a:lnTo>
                    <a:pt x="461" y="244"/>
                  </a:lnTo>
                  <a:lnTo>
                    <a:pt x="463" y="244"/>
                  </a:lnTo>
                  <a:lnTo>
                    <a:pt x="463" y="241"/>
                  </a:lnTo>
                  <a:lnTo>
                    <a:pt x="463" y="241"/>
                  </a:lnTo>
                  <a:lnTo>
                    <a:pt x="465" y="241"/>
                  </a:lnTo>
                  <a:lnTo>
                    <a:pt x="465" y="241"/>
                  </a:lnTo>
                  <a:lnTo>
                    <a:pt x="465" y="239"/>
                  </a:lnTo>
                  <a:lnTo>
                    <a:pt x="465" y="239"/>
                  </a:lnTo>
                  <a:lnTo>
                    <a:pt x="465" y="239"/>
                  </a:lnTo>
                  <a:lnTo>
                    <a:pt x="463" y="237"/>
                  </a:lnTo>
                  <a:lnTo>
                    <a:pt x="463" y="237"/>
                  </a:lnTo>
                  <a:lnTo>
                    <a:pt x="461" y="234"/>
                  </a:lnTo>
                  <a:lnTo>
                    <a:pt x="461" y="234"/>
                  </a:lnTo>
                  <a:lnTo>
                    <a:pt x="461" y="232"/>
                  </a:lnTo>
                  <a:lnTo>
                    <a:pt x="461" y="232"/>
                  </a:lnTo>
                  <a:lnTo>
                    <a:pt x="461" y="232"/>
                  </a:lnTo>
                  <a:lnTo>
                    <a:pt x="461" y="232"/>
                  </a:lnTo>
                  <a:lnTo>
                    <a:pt x="461" y="229"/>
                  </a:lnTo>
                  <a:lnTo>
                    <a:pt x="461" y="229"/>
                  </a:lnTo>
                  <a:lnTo>
                    <a:pt x="461" y="227"/>
                  </a:lnTo>
                  <a:lnTo>
                    <a:pt x="463" y="227"/>
                  </a:lnTo>
                  <a:lnTo>
                    <a:pt x="463" y="227"/>
                  </a:lnTo>
                  <a:lnTo>
                    <a:pt x="465" y="227"/>
                  </a:lnTo>
                  <a:lnTo>
                    <a:pt x="468" y="227"/>
                  </a:lnTo>
                  <a:lnTo>
                    <a:pt x="468" y="229"/>
                  </a:lnTo>
                  <a:lnTo>
                    <a:pt x="468" y="227"/>
                  </a:lnTo>
                  <a:lnTo>
                    <a:pt x="468" y="227"/>
                  </a:lnTo>
                  <a:lnTo>
                    <a:pt x="470" y="225"/>
                  </a:lnTo>
                  <a:lnTo>
                    <a:pt x="470" y="225"/>
                  </a:lnTo>
                  <a:lnTo>
                    <a:pt x="465" y="220"/>
                  </a:lnTo>
                  <a:lnTo>
                    <a:pt x="465" y="218"/>
                  </a:lnTo>
                  <a:lnTo>
                    <a:pt x="465" y="218"/>
                  </a:lnTo>
                  <a:lnTo>
                    <a:pt x="465" y="218"/>
                  </a:lnTo>
                  <a:lnTo>
                    <a:pt x="463" y="215"/>
                  </a:lnTo>
                  <a:lnTo>
                    <a:pt x="463" y="215"/>
                  </a:lnTo>
                  <a:lnTo>
                    <a:pt x="463" y="213"/>
                  </a:lnTo>
                  <a:lnTo>
                    <a:pt x="463" y="213"/>
                  </a:lnTo>
                  <a:lnTo>
                    <a:pt x="468" y="213"/>
                  </a:lnTo>
                  <a:lnTo>
                    <a:pt x="465" y="210"/>
                  </a:lnTo>
                  <a:lnTo>
                    <a:pt x="468" y="210"/>
                  </a:lnTo>
                  <a:lnTo>
                    <a:pt x="468" y="208"/>
                  </a:lnTo>
                  <a:lnTo>
                    <a:pt x="470" y="208"/>
                  </a:lnTo>
                  <a:lnTo>
                    <a:pt x="470" y="206"/>
                  </a:lnTo>
                  <a:lnTo>
                    <a:pt x="468" y="203"/>
                  </a:lnTo>
                  <a:lnTo>
                    <a:pt x="468" y="203"/>
                  </a:lnTo>
                  <a:lnTo>
                    <a:pt x="465" y="203"/>
                  </a:lnTo>
                  <a:lnTo>
                    <a:pt x="463" y="199"/>
                  </a:lnTo>
                  <a:lnTo>
                    <a:pt x="463" y="199"/>
                  </a:lnTo>
                  <a:lnTo>
                    <a:pt x="461" y="199"/>
                  </a:lnTo>
                  <a:lnTo>
                    <a:pt x="458" y="201"/>
                  </a:lnTo>
                  <a:lnTo>
                    <a:pt x="456" y="201"/>
                  </a:lnTo>
                  <a:lnTo>
                    <a:pt x="456" y="201"/>
                  </a:lnTo>
                  <a:lnTo>
                    <a:pt x="454" y="203"/>
                  </a:lnTo>
                  <a:lnTo>
                    <a:pt x="451" y="203"/>
                  </a:lnTo>
                  <a:lnTo>
                    <a:pt x="449" y="203"/>
                  </a:lnTo>
                  <a:lnTo>
                    <a:pt x="444" y="206"/>
                  </a:lnTo>
                  <a:lnTo>
                    <a:pt x="442" y="208"/>
                  </a:lnTo>
                  <a:lnTo>
                    <a:pt x="442" y="213"/>
                  </a:lnTo>
                  <a:lnTo>
                    <a:pt x="444" y="210"/>
                  </a:lnTo>
                  <a:lnTo>
                    <a:pt x="444" y="210"/>
                  </a:lnTo>
                  <a:lnTo>
                    <a:pt x="446" y="213"/>
                  </a:lnTo>
                  <a:lnTo>
                    <a:pt x="449" y="210"/>
                  </a:lnTo>
                  <a:lnTo>
                    <a:pt x="451" y="210"/>
                  </a:lnTo>
                  <a:lnTo>
                    <a:pt x="451" y="210"/>
                  </a:lnTo>
                  <a:lnTo>
                    <a:pt x="454" y="213"/>
                  </a:lnTo>
                  <a:lnTo>
                    <a:pt x="454" y="213"/>
                  </a:lnTo>
                  <a:lnTo>
                    <a:pt x="456" y="215"/>
                  </a:lnTo>
                  <a:lnTo>
                    <a:pt x="454" y="213"/>
                  </a:lnTo>
                  <a:lnTo>
                    <a:pt x="451" y="215"/>
                  </a:lnTo>
                  <a:lnTo>
                    <a:pt x="449" y="220"/>
                  </a:lnTo>
                  <a:lnTo>
                    <a:pt x="446" y="220"/>
                  </a:lnTo>
                  <a:lnTo>
                    <a:pt x="446" y="220"/>
                  </a:lnTo>
                  <a:lnTo>
                    <a:pt x="444" y="222"/>
                  </a:lnTo>
                  <a:lnTo>
                    <a:pt x="444" y="222"/>
                  </a:lnTo>
                  <a:lnTo>
                    <a:pt x="442" y="220"/>
                  </a:lnTo>
                  <a:lnTo>
                    <a:pt x="442" y="218"/>
                  </a:lnTo>
                  <a:lnTo>
                    <a:pt x="444" y="215"/>
                  </a:lnTo>
                  <a:lnTo>
                    <a:pt x="444" y="213"/>
                  </a:lnTo>
                  <a:lnTo>
                    <a:pt x="442" y="215"/>
                  </a:lnTo>
                  <a:lnTo>
                    <a:pt x="442" y="215"/>
                  </a:lnTo>
                  <a:lnTo>
                    <a:pt x="442" y="215"/>
                  </a:lnTo>
                  <a:lnTo>
                    <a:pt x="442" y="215"/>
                  </a:lnTo>
                  <a:lnTo>
                    <a:pt x="439" y="213"/>
                  </a:lnTo>
                  <a:lnTo>
                    <a:pt x="439" y="213"/>
                  </a:lnTo>
                  <a:lnTo>
                    <a:pt x="439" y="213"/>
                  </a:lnTo>
                  <a:lnTo>
                    <a:pt x="439" y="213"/>
                  </a:lnTo>
                  <a:lnTo>
                    <a:pt x="437" y="213"/>
                  </a:lnTo>
                  <a:lnTo>
                    <a:pt x="437" y="213"/>
                  </a:lnTo>
                  <a:lnTo>
                    <a:pt x="435" y="215"/>
                  </a:lnTo>
                  <a:lnTo>
                    <a:pt x="437" y="215"/>
                  </a:lnTo>
                  <a:lnTo>
                    <a:pt x="437" y="215"/>
                  </a:lnTo>
                  <a:lnTo>
                    <a:pt x="435" y="215"/>
                  </a:lnTo>
                  <a:lnTo>
                    <a:pt x="423" y="220"/>
                  </a:lnTo>
                  <a:lnTo>
                    <a:pt x="423" y="220"/>
                  </a:lnTo>
                  <a:lnTo>
                    <a:pt x="420" y="220"/>
                  </a:lnTo>
                  <a:lnTo>
                    <a:pt x="420" y="222"/>
                  </a:lnTo>
                  <a:lnTo>
                    <a:pt x="418" y="225"/>
                  </a:lnTo>
                  <a:lnTo>
                    <a:pt x="418" y="227"/>
                  </a:lnTo>
                  <a:lnTo>
                    <a:pt x="416" y="227"/>
                  </a:lnTo>
                  <a:lnTo>
                    <a:pt x="416" y="229"/>
                  </a:lnTo>
                  <a:lnTo>
                    <a:pt x="416" y="229"/>
                  </a:lnTo>
                  <a:lnTo>
                    <a:pt x="413" y="229"/>
                  </a:lnTo>
                  <a:lnTo>
                    <a:pt x="413" y="229"/>
                  </a:lnTo>
                  <a:lnTo>
                    <a:pt x="413" y="232"/>
                  </a:lnTo>
                  <a:lnTo>
                    <a:pt x="411" y="232"/>
                  </a:lnTo>
                  <a:lnTo>
                    <a:pt x="411" y="232"/>
                  </a:lnTo>
                  <a:lnTo>
                    <a:pt x="411" y="229"/>
                  </a:lnTo>
                  <a:lnTo>
                    <a:pt x="411" y="229"/>
                  </a:lnTo>
                  <a:lnTo>
                    <a:pt x="411" y="229"/>
                  </a:lnTo>
                  <a:lnTo>
                    <a:pt x="413" y="229"/>
                  </a:lnTo>
                  <a:lnTo>
                    <a:pt x="416" y="227"/>
                  </a:lnTo>
                  <a:lnTo>
                    <a:pt x="416" y="225"/>
                  </a:lnTo>
                  <a:lnTo>
                    <a:pt x="413" y="225"/>
                  </a:lnTo>
                  <a:lnTo>
                    <a:pt x="413" y="222"/>
                  </a:lnTo>
                  <a:lnTo>
                    <a:pt x="413" y="220"/>
                  </a:lnTo>
                  <a:lnTo>
                    <a:pt x="411" y="222"/>
                  </a:lnTo>
                  <a:lnTo>
                    <a:pt x="411" y="225"/>
                  </a:lnTo>
                  <a:lnTo>
                    <a:pt x="409" y="227"/>
                  </a:lnTo>
                  <a:lnTo>
                    <a:pt x="406" y="229"/>
                  </a:lnTo>
                  <a:lnTo>
                    <a:pt x="406" y="227"/>
                  </a:lnTo>
                  <a:lnTo>
                    <a:pt x="406" y="222"/>
                  </a:lnTo>
                  <a:lnTo>
                    <a:pt x="406" y="220"/>
                  </a:lnTo>
                  <a:lnTo>
                    <a:pt x="409" y="218"/>
                  </a:lnTo>
                  <a:lnTo>
                    <a:pt x="409" y="218"/>
                  </a:lnTo>
                  <a:lnTo>
                    <a:pt x="409" y="215"/>
                  </a:lnTo>
                  <a:lnTo>
                    <a:pt x="406" y="215"/>
                  </a:lnTo>
                  <a:lnTo>
                    <a:pt x="406" y="215"/>
                  </a:lnTo>
                  <a:lnTo>
                    <a:pt x="409" y="215"/>
                  </a:lnTo>
                  <a:lnTo>
                    <a:pt x="411" y="215"/>
                  </a:lnTo>
                  <a:lnTo>
                    <a:pt x="411" y="213"/>
                  </a:lnTo>
                  <a:lnTo>
                    <a:pt x="411" y="213"/>
                  </a:lnTo>
                  <a:lnTo>
                    <a:pt x="413" y="213"/>
                  </a:lnTo>
                  <a:lnTo>
                    <a:pt x="413" y="213"/>
                  </a:lnTo>
                  <a:lnTo>
                    <a:pt x="413" y="213"/>
                  </a:lnTo>
                  <a:lnTo>
                    <a:pt x="413" y="215"/>
                  </a:lnTo>
                  <a:lnTo>
                    <a:pt x="416" y="215"/>
                  </a:lnTo>
                  <a:lnTo>
                    <a:pt x="416" y="215"/>
                  </a:lnTo>
                  <a:lnTo>
                    <a:pt x="423" y="210"/>
                  </a:lnTo>
                  <a:lnTo>
                    <a:pt x="425" y="213"/>
                  </a:lnTo>
                  <a:lnTo>
                    <a:pt x="428" y="213"/>
                  </a:lnTo>
                  <a:lnTo>
                    <a:pt x="428" y="210"/>
                  </a:lnTo>
                  <a:lnTo>
                    <a:pt x="430" y="208"/>
                  </a:lnTo>
                  <a:lnTo>
                    <a:pt x="432" y="210"/>
                  </a:lnTo>
                  <a:lnTo>
                    <a:pt x="435" y="210"/>
                  </a:lnTo>
                  <a:lnTo>
                    <a:pt x="437" y="210"/>
                  </a:lnTo>
                  <a:lnTo>
                    <a:pt x="437" y="208"/>
                  </a:lnTo>
                  <a:lnTo>
                    <a:pt x="437" y="206"/>
                  </a:lnTo>
                  <a:lnTo>
                    <a:pt x="454" y="189"/>
                  </a:lnTo>
                  <a:lnTo>
                    <a:pt x="456" y="187"/>
                  </a:lnTo>
                  <a:lnTo>
                    <a:pt x="456" y="182"/>
                  </a:lnTo>
                  <a:lnTo>
                    <a:pt x="456" y="182"/>
                  </a:lnTo>
                  <a:lnTo>
                    <a:pt x="461" y="180"/>
                  </a:lnTo>
                  <a:lnTo>
                    <a:pt x="463" y="180"/>
                  </a:lnTo>
                  <a:lnTo>
                    <a:pt x="465" y="180"/>
                  </a:lnTo>
                  <a:lnTo>
                    <a:pt x="468" y="175"/>
                  </a:lnTo>
                  <a:lnTo>
                    <a:pt x="470" y="173"/>
                  </a:lnTo>
                  <a:lnTo>
                    <a:pt x="475" y="173"/>
                  </a:lnTo>
                  <a:lnTo>
                    <a:pt x="480" y="170"/>
                  </a:lnTo>
                  <a:lnTo>
                    <a:pt x="484" y="168"/>
                  </a:lnTo>
                  <a:lnTo>
                    <a:pt x="487" y="166"/>
                  </a:lnTo>
                  <a:lnTo>
                    <a:pt x="487" y="166"/>
                  </a:lnTo>
                  <a:lnTo>
                    <a:pt x="484" y="163"/>
                  </a:lnTo>
                  <a:lnTo>
                    <a:pt x="482" y="163"/>
                  </a:lnTo>
                  <a:lnTo>
                    <a:pt x="480" y="166"/>
                  </a:lnTo>
                  <a:lnTo>
                    <a:pt x="480" y="166"/>
                  </a:lnTo>
                  <a:lnTo>
                    <a:pt x="470" y="166"/>
                  </a:lnTo>
                  <a:lnTo>
                    <a:pt x="468" y="166"/>
                  </a:lnTo>
                  <a:lnTo>
                    <a:pt x="465" y="168"/>
                  </a:lnTo>
                  <a:lnTo>
                    <a:pt x="465" y="166"/>
                  </a:lnTo>
                  <a:lnTo>
                    <a:pt x="461" y="163"/>
                  </a:lnTo>
                  <a:lnTo>
                    <a:pt x="461" y="163"/>
                  </a:lnTo>
                  <a:lnTo>
                    <a:pt x="456" y="163"/>
                  </a:lnTo>
                  <a:lnTo>
                    <a:pt x="454" y="161"/>
                  </a:lnTo>
                  <a:lnTo>
                    <a:pt x="449" y="158"/>
                  </a:lnTo>
                  <a:lnTo>
                    <a:pt x="449" y="156"/>
                  </a:lnTo>
                  <a:lnTo>
                    <a:pt x="444" y="156"/>
                  </a:lnTo>
                  <a:lnTo>
                    <a:pt x="442" y="156"/>
                  </a:lnTo>
                  <a:lnTo>
                    <a:pt x="442" y="156"/>
                  </a:lnTo>
                  <a:lnTo>
                    <a:pt x="439" y="156"/>
                  </a:lnTo>
                  <a:lnTo>
                    <a:pt x="435" y="156"/>
                  </a:lnTo>
                  <a:lnTo>
                    <a:pt x="430" y="154"/>
                  </a:lnTo>
                  <a:lnTo>
                    <a:pt x="428" y="151"/>
                  </a:lnTo>
                  <a:lnTo>
                    <a:pt x="428" y="149"/>
                  </a:lnTo>
                  <a:lnTo>
                    <a:pt x="428" y="149"/>
                  </a:lnTo>
                  <a:lnTo>
                    <a:pt x="428" y="149"/>
                  </a:lnTo>
                  <a:lnTo>
                    <a:pt x="428" y="147"/>
                  </a:lnTo>
                  <a:lnTo>
                    <a:pt x="428" y="147"/>
                  </a:lnTo>
                  <a:lnTo>
                    <a:pt x="425" y="144"/>
                  </a:lnTo>
                  <a:lnTo>
                    <a:pt x="425" y="144"/>
                  </a:lnTo>
                  <a:lnTo>
                    <a:pt x="423" y="144"/>
                  </a:lnTo>
                  <a:lnTo>
                    <a:pt x="423" y="144"/>
                  </a:lnTo>
                  <a:lnTo>
                    <a:pt x="420" y="142"/>
                  </a:lnTo>
                  <a:lnTo>
                    <a:pt x="420" y="140"/>
                  </a:lnTo>
                  <a:lnTo>
                    <a:pt x="420" y="140"/>
                  </a:lnTo>
                  <a:lnTo>
                    <a:pt x="420" y="137"/>
                  </a:lnTo>
                  <a:lnTo>
                    <a:pt x="420" y="137"/>
                  </a:lnTo>
                  <a:lnTo>
                    <a:pt x="418" y="137"/>
                  </a:lnTo>
                  <a:lnTo>
                    <a:pt x="418" y="137"/>
                  </a:lnTo>
                  <a:lnTo>
                    <a:pt x="409" y="125"/>
                  </a:lnTo>
                  <a:lnTo>
                    <a:pt x="399" y="118"/>
                  </a:lnTo>
                  <a:lnTo>
                    <a:pt x="397" y="116"/>
                  </a:lnTo>
                  <a:lnTo>
                    <a:pt x="392" y="113"/>
                  </a:lnTo>
                  <a:lnTo>
                    <a:pt x="387" y="113"/>
                  </a:lnTo>
                  <a:lnTo>
                    <a:pt x="380" y="113"/>
                  </a:lnTo>
                  <a:lnTo>
                    <a:pt x="376" y="113"/>
                  </a:lnTo>
                  <a:lnTo>
                    <a:pt x="371" y="113"/>
                  </a:lnTo>
                  <a:lnTo>
                    <a:pt x="366" y="116"/>
                  </a:lnTo>
                  <a:lnTo>
                    <a:pt x="354" y="125"/>
                  </a:lnTo>
                  <a:lnTo>
                    <a:pt x="350" y="128"/>
                  </a:lnTo>
                  <a:lnTo>
                    <a:pt x="350" y="128"/>
                  </a:lnTo>
                  <a:lnTo>
                    <a:pt x="345" y="132"/>
                  </a:lnTo>
                  <a:lnTo>
                    <a:pt x="335" y="135"/>
                  </a:lnTo>
                  <a:lnTo>
                    <a:pt x="333" y="137"/>
                  </a:lnTo>
                  <a:lnTo>
                    <a:pt x="331" y="137"/>
                  </a:lnTo>
                  <a:lnTo>
                    <a:pt x="319" y="137"/>
                  </a:lnTo>
                  <a:lnTo>
                    <a:pt x="319" y="137"/>
                  </a:lnTo>
                  <a:lnTo>
                    <a:pt x="316" y="137"/>
                  </a:lnTo>
                  <a:lnTo>
                    <a:pt x="314" y="135"/>
                  </a:lnTo>
                  <a:lnTo>
                    <a:pt x="312" y="135"/>
                  </a:lnTo>
                  <a:lnTo>
                    <a:pt x="312" y="135"/>
                  </a:lnTo>
                  <a:lnTo>
                    <a:pt x="312" y="137"/>
                  </a:lnTo>
                  <a:lnTo>
                    <a:pt x="314" y="140"/>
                  </a:lnTo>
                  <a:lnTo>
                    <a:pt x="316" y="142"/>
                  </a:lnTo>
                  <a:lnTo>
                    <a:pt x="321" y="142"/>
                  </a:lnTo>
                  <a:lnTo>
                    <a:pt x="326" y="142"/>
                  </a:lnTo>
                  <a:lnTo>
                    <a:pt x="328" y="142"/>
                  </a:lnTo>
                  <a:lnTo>
                    <a:pt x="331" y="144"/>
                  </a:lnTo>
                  <a:lnTo>
                    <a:pt x="328" y="144"/>
                  </a:lnTo>
                  <a:lnTo>
                    <a:pt x="328" y="142"/>
                  </a:lnTo>
                  <a:lnTo>
                    <a:pt x="326" y="142"/>
                  </a:lnTo>
                  <a:lnTo>
                    <a:pt x="326" y="142"/>
                  </a:lnTo>
                  <a:lnTo>
                    <a:pt x="321" y="144"/>
                  </a:lnTo>
                  <a:lnTo>
                    <a:pt x="319" y="144"/>
                  </a:lnTo>
                  <a:lnTo>
                    <a:pt x="316" y="142"/>
                  </a:lnTo>
                  <a:lnTo>
                    <a:pt x="312" y="142"/>
                  </a:lnTo>
                  <a:lnTo>
                    <a:pt x="309" y="137"/>
                  </a:lnTo>
                  <a:lnTo>
                    <a:pt x="307" y="135"/>
                  </a:lnTo>
                  <a:lnTo>
                    <a:pt x="300" y="116"/>
                  </a:lnTo>
                  <a:lnTo>
                    <a:pt x="300" y="113"/>
                  </a:lnTo>
                  <a:lnTo>
                    <a:pt x="298" y="113"/>
                  </a:lnTo>
                  <a:lnTo>
                    <a:pt x="295" y="113"/>
                  </a:lnTo>
                  <a:lnTo>
                    <a:pt x="290" y="113"/>
                  </a:lnTo>
                  <a:lnTo>
                    <a:pt x="288" y="113"/>
                  </a:lnTo>
                  <a:lnTo>
                    <a:pt x="286" y="116"/>
                  </a:lnTo>
                  <a:lnTo>
                    <a:pt x="283" y="118"/>
                  </a:lnTo>
                  <a:lnTo>
                    <a:pt x="283" y="118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1" y="125"/>
                  </a:lnTo>
                  <a:lnTo>
                    <a:pt x="279" y="125"/>
                  </a:lnTo>
                  <a:lnTo>
                    <a:pt x="276" y="125"/>
                  </a:lnTo>
                  <a:lnTo>
                    <a:pt x="276" y="125"/>
                  </a:lnTo>
                  <a:lnTo>
                    <a:pt x="274" y="125"/>
                  </a:lnTo>
                  <a:lnTo>
                    <a:pt x="274" y="123"/>
                  </a:lnTo>
                  <a:lnTo>
                    <a:pt x="267" y="118"/>
                  </a:lnTo>
                  <a:lnTo>
                    <a:pt x="267" y="118"/>
                  </a:lnTo>
                  <a:lnTo>
                    <a:pt x="264" y="121"/>
                  </a:lnTo>
                  <a:lnTo>
                    <a:pt x="260" y="125"/>
                  </a:lnTo>
                  <a:lnTo>
                    <a:pt x="257" y="128"/>
                  </a:lnTo>
                  <a:lnTo>
                    <a:pt x="253" y="128"/>
                  </a:lnTo>
                  <a:lnTo>
                    <a:pt x="264" y="116"/>
                  </a:lnTo>
                  <a:lnTo>
                    <a:pt x="267" y="116"/>
                  </a:lnTo>
                  <a:lnTo>
                    <a:pt x="269" y="116"/>
                  </a:lnTo>
                  <a:lnTo>
                    <a:pt x="274" y="116"/>
                  </a:lnTo>
                  <a:lnTo>
                    <a:pt x="274" y="116"/>
                  </a:lnTo>
                  <a:lnTo>
                    <a:pt x="276" y="116"/>
                  </a:lnTo>
                  <a:lnTo>
                    <a:pt x="276" y="113"/>
                  </a:lnTo>
                  <a:lnTo>
                    <a:pt x="276" y="113"/>
                  </a:lnTo>
                  <a:lnTo>
                    <a:pt x="279" y="111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1" y="106"/>
                  </a:lnTo>
                  <a:lnTo>
                    <a:pt x="283" y="104"/>
                  </a:lnTo>
                  <a:lnTo>
                    <a:pt x="290" y="102"/>
                  </a:lnTo>
                  <a:lnTo>
                    <a:pt x="314" y="102"/>
                  </a:lnTo>
                  <a:lnTo>
                    <a:pt x="316" y="102"/>
                  </a:lnTo>
                  <a:lnTo>
                    <a:pt x="319" y="104"/>
                  </a:lnTo>
                  <a:lnTo>
                    <a:pt x="321" y="106"/>
                  </a:lnTo>
                  <a:lnTo>
                    <a:pt x="326" y="109"/>
                  </a:lnTo>
                  <a:lnTo>
                    <a:pt x="328" y="109"/>
                  </a:lnTo>
                  <a:lnTo>
                    <a:pt x="331" y="109"/>
                  </a:lnTo>
                  <a:lnTo>
                    <a:pt x="333" y="106"/>
                  </a:lnTo>
                  <a:lnTo>
                    <a:pt x="335" y="106"/>
                  </a:lnTo>
                  <a:lnTo>
                    <a:pt x="338" y="106"/>
                  </a:lnTo>
                  <a:lnTo>
                    <a:pt x="340" y="106"/>
                  </a:lnTo>
                  <a:lnTo>
                    <a:pt x="340" y="104"/>
                  </a:lnTo>
                  <a:lnTo>
                    <a:pt x="342" y="104"/>
                  </a:lnTo>
                  <a:lnTo>
                    <a:pt x="345" y="104"/>
                  </a:lnTo>
                  <a:lnTo>
                    <a:pt x="345" y="104"/>
                  </a:lnTo>
                  <a:lnTo>
                    <a:pt x="342" y="104"/>
                  </a:lnTo>
                  <a:lnTo>
                    <a:pt x="342" y="102"/>
                  </a:lnTo>
                  <a:lnTo>
                    <a:pt x="340" y="102"/>
                  </a:lnTo>
                  <a:lnTo>
                    <a:pt x="342" y="99"/>
                  </a:lnTo>
                  <a:lnTo>
                    <a:pt x="345" y="99"/>
                  </a:lnTo>
                  <a:lnTo>
                    <a:pt x="345" y="99"/>
                  </a:lnTo>
                  <a:lnTo>
                    <a:pt x="347" y="97"/>
                  </a:lnTo>
                  <a:lnTo>
                    <a:pt x="347" y="97"/>
                  </a:lnTo>
                  <a:lnTo>
                    <a:pt x="345" y="95"/>
                  </a:lnTo>
                  <a:lnTo>
                    <a:pt x="345" y="95"/>
                  </a:lnTo>
                  <a:lnTo>
                    <a:pt x="345" y="92"/>
                  </a:lnTo>
                  <a:lnTo>
                    <a:pt x="347" y="85"/>
                  </a:lnTo>
                  <a:lnTo>
                    <a:pt x="350" y="83"/>
                  </a:lnTo>
                  <a:lnTo>
                    <a:pt x="350" y="80"/>
                  </a:lnTo>
                  <a:lnTo>
                    <a:pt x="352" y="78"/>
                  </a:lnTo>
                  <a:lnTo>
                    <a:pt x="354" y="76"/>
                  </a:lnTo>
                  <a:lnTo>
                    <a:pt x="357" y="76"/>
                  </a:lnTo>
                  <a:lnTo>
                    <a:pt x="366" y="76"/>
                  </a:lnTo>
                  <a:lnTo>
                    <a:pt x="368" y="76"/>
                  </a:lnTo>
                  <a:lnTo>
                    <a:pt x="368" y="73"/>
                  </a:lnTo>
                  <a:lnTo>
                    <a:pt x="368" y="73"/>
                  </a:lnTo>
                  <a:lnTo>
                    <a:pt x="371" y="71"/>
                  </a:lnTo>
                  <a:lnTo>
                    <a:pt x="371" y="71"/>
                  </a:lnTo>
                  <a:lnTo>
                    <a:pt x="371" y="69"/>
                  </a:lnTo>
                  <a:lnTo>
                    <a:pt x="373" y="69"/>
                  </a:lnTo>
                  <a:lnTo>
                    <a:pt x="378" y="66"/>
                  </a:lnTo>
                  <a:lnTo>
                    <a:pt x="380" y="64"/>
                  </a:lnTo>
                  <a:lnTo>
                    <a:pt x="385" y="61"/>
                  </a:lnTo>
                  <a:lnTo>
                    <a:pt x="385" y="61"/>
                  </a:lnTo>
                  <a:lnTo>
                    <a:pt x="385" y="57"/>
                  </a:lnTo>
                  <a:lnTo>
                    <a:pt x="383" y="54"/>
                  </a:lnTo>
                  <a:lnTo>
                    <a:pt x="380" y="52"/>
                  </a:lnTo>
                  <a:lnTo>
                    <a:pt x="380" y="52"/>
                  </a:lnTo>
                  <a:lnTo>
                    <a:pt x="380" y="52"/>
                  </a:lnTo>
                  <a:lnTo>
                    <a:pt x="378" y="50"/>
                  </a:lnTo>
                  <a:lnTo>
                    <a:pt x="378" y="50"/>
                  </a:lnTo>
                  <a:lnTo>
                    <a:pt x="376" y="50"/>
                  </a:lnTo>
                  <a:lnTo>
                    <a:pt x="376" y="50"/>
                  </a:lnTo>
                  <a:lnTo>
                    <a:pt x="376" y="50"/>
                  </a:lnTo>
                  <a:lnTo>
                    <a:pt x="373" y="50"/>
                  </a:lnTo>
                  <a:lnTo>
                    <a:pt x="373" y="50"/>
                  </a:lnTo>
                  <a:lnTo>
                    <a:pt x="371" y="50"/>
                  </a:lnTo>
                  <a:lnTo>
                    <a:pt x="368" y="50"/>
                  </a:lnTo>
                  <a:lnTo>
                    <a:pt x="368" y="47"/>
                  </a:lnTo>
                  <a:lnTo>
                    <a:pt x="368" y="47"/>
                  </a:lnTo>
                  <a:lnTo>
                    <a:pt x="368" y="47"/>
                  </a:lnTo>
                  <a:lnTo>
                    <a:pt x="366" y="43"/>
                  </a:lnTo>
                  <a:lnTo>
                    <a:pt x="364" y="43"/>
                  </a:lnTo>
                  <a:lnTo>
                    <a:pt x="364" y="43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361" y="43"/>
                  </a:lnTo>
                  <a:lnTo>
                    <a:pt x="359" y="45"/>
                  </a:lnTo>
                  <a:lnTo>
                    <a:pt x="359" y="45"/>
                  </a:lnTo>
                  <a:lnTo>
                    <a:pt x="359" y="45"/>
                  </a:lnTo>
                  <a:lnTo>
                    <a:pt x="359" y="47"/>
                  </a:lnTo>
                  <a:lnTo>
                    <a:pt x="359" y="47"/>
                  </a:lnTo>
                  <a:lnTo>
                    <a:pt x="357" y="47"/>
                  </a:lnTo>
                  <a:lnTo>
                    <a:pt x="357" y="47"/>
                  </a:lnTo>
                  <a:lnTo>
                    <a:pt x="352" y="45"/>
                  </a:lnTo>
                  <a:lnTo>
                    <a:pt x="352" y="45"/>
                  </a:lnTo>
                  <a:lnTo>
                    <a:pt x="352" y="45"/>
                  </a:lnTo>
                  <a:lnTo>
                    <a:pt x="352" y="43"/>
                  </a:lnTo>
                  <a:lnTo>
                    <a:pt x="352" y="43"/>
                  </a:lnTo>
                  <a:lnTo>
                    <a:pt x="352" y="40"/>
                  </a:lnTo>
                  <a:lnTo>
                    <a:pt x="352" y="40"/>
                  </a:lnTo>
                  <a:lnTo>
                    <a:pt x="352" y="40"/>
                  </a:lnTo>
                  <a:lnTo>
                    <a:pt x="352" y="38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2" y="33"/>
                  </a:lnTo>
                  <a:lnTo>
                    <a:pt x="352" y="33"/>
                  </a:lnTo>
                  <a:lnTo>
                    <a:pt x="352" y="33"/>
                  </a:lnTo>
                  <a:lnTo>
                    <a:pt x="352" y="31"/>
                  </a:lnTo>
                  <a:lnTo>
                    <a:pt x="352" y="31"/>
                  </a:lnTo>
                  <a:lnTo>
                    <a:pt x="350" y="26"/>
                  </a:lnTo>
                  <a:lnTo>
                    <a:pt x="350" y="26"/>
                  </a:lnTo>
                  <a:lnTo>
                    <a:pt x="350" y="26"/>
                  </a:lnTo>
                  <a:lnTo>
                    <a:pt x="352" y="24"/>
                  </a:lnTo>
                  <a:lnTo>
                    <a:pt x="352" y="24"/>
                  </a:lnTo>
                  <a:lnTo>
                    <a:pt x="350" y="21"/>
                  </a:lnTo>
                  <a:lnTo>
                    <a:pt x="350" y="21"/>
                  </a:lnTo>
                  <a:lnTo>
                    <a:pt x="350" y="21"/>
                  </a:lnTo>
                  <a:lnTo>
                    <a:pt x="347" y="21"/>
                  </a:lnTo>
                  <a:lnTo>
                    <a:pt x="345" y="19"/>
                  </a:lnTo>
                  <a:lnTo>
                    <a:pt x="342" y="21"/>
                  </a:lnTo>
                  <a:lnTo>
                    <a:pt x="340" y="21"/>
                  </a:lnTo>
                  <a:lnTo>
                    <a:pt x="340" y="24"/>
                  </a:lnTo>
                  <a:lnTo>
                    <a:pt x="338" y="24"/>
                  </a:lnTo>
                  <a:lnTo>
                    <a:pt x="338" y="24"/>
                  </a:lnTo>
                  <a:lnTo>
                    <a:pt x="335" y="21"/>
                  </a:lnTo>
                  <a:lnTo>
                    <a:pt x="333" y="21"/>
                  </a:lnTo>
                  <a:lnTo>
                    <a:pt x="328" y="21"/>
                  </a:lnTo>
                  <a:lnTo>
                    <a:pt x="326" y="24"/>
                  </a:lnTo>
                  <a:lnTo>
                    <a:pt x="324" y="24"/>
                  </a:lnTo>
                  <a:lnTo>
                    <a:pt x="321" y="24"/>
                  </a:lnTo>
                  <a:lnTo>
                    <a:pt x="321" y="26"/>
                  </a:lnTo>
                  <a:lnTo>
                    <a:pt x="319" y="26"/>
                  </a:lnTo>
                  <a:lnTo>
                    <a:pt x="316" y="26"/>
                  </a:lnTo>
                  <a:lnTo>
                    <a:pt x="316" y="26"/>
                  </a:lnTo>
                  <a:lnTo>
                    <a:pt x="316" y="26"/>
                  </a:lnTo>
                  <a:lnTo>
                    <a:pt x="316" y="28"/>
                  </a:lnTo>
                  <a:lnTo>
                    <a:pt x="316" y="28"/>
                  </a:lnTo>
                  <a:lnTo>
                    <a:pt x="316" y="28"/>
                  </a:lnTo>
                  <a:lnTo>
                    <a:pt x="316" y="28"/>
                  </a:lnTo>
                  <a:lnTo>
                    <a:pt x="316" y="31"/>
                  </a:lnTo>
                  <a:lnTo>
                    <a:pt x="319" y="31"/>
                  </a:lnTo>
                  <a:lnTo>
                    <a:pt x="319" y="31"/>
                  </a:lnTo>
                  <a:lnTo>
                    <a:pt x="319" y="33"/>
                  </a:lnTo>
                  <a:lnTo>
                    <a:pt x="319" y="35"/>
                  </a:lnTo>
                  <a:lnTo>
                    <a:pt x="319" y="38"/>
                  </a:lnTo>
                  <a:lnTo>
                    <a:pt x="319" y="38"/>
                  </a:lnTo>
                  <a:lnTo>
                    <a:pt x="316" y="38"/>
                  </a:lnTo>
                  <a:lnTo>
                    <a:pt x="312" y="40"/>
                  </a:lnTo>
                  <a:lnTo>
                    <a:pt x="309" y="40"/>
                  </a:lnTo>
                  <a:lnTo>
                    <a:pt x="309" y="40"/>
                  </a:lnTo>
                  <a:lnTo>
                    <a:pt x="307" y="40"/>
                  </a:lnTo>
                  <a:lnTo>
                    <a:pt x="305" y="40"/>
                  </a:lnTo>
                  <a:lnTo>
                    <a:pt x="305" y="43"/>
                  </a:lnTo>
                  <a:lnTo>
                    <a:pt x="298" y="50"/>
                  </a:lnTo>
                  <a:lnTo>
                    <a:pt x="293" y="54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88" y="38"/>
                  </a:lnTo>
                  <a:lnTo>
                    <a:pt x="288" y="35"/>
                  </a:lnTo>
                  <a:lnTo>
                    <a:pt x="288" y="35"/>
                  </a:lnTo>
                  <a:lnTo>
                    <a:pt x="286" y="35"/>
                  </a:lnTo>
                  <a:lnTo>
                    <a:pt x="286" y="35"/>
                  </a:lnTo>
                  <a:lnTo>
                    <a:pt x="286" y="35"/>
                  </a:lnTo>
                  <a:lnTo>
                    <a:pt x="283" y="38"/>
                  </a:lnTo>
                  <a:lnTo>
                    <a:pt x="283" y="38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79" y="35"/>
                  </a:lnTo>
                  <a:lnTo>
                    <a:pt x="279" y="35"/>
                  </a:lnTo>
                  <a:lnTo>
                    <a:pt x="279" y="33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9" y="31"/>
                  </a:lnTo>
                  <a:lnTo>
                    <a:pt x="271" y="31"/>
                  </a:lnTo>
                  <a:lnTo>
                    <a:pt x="262" y="33"/>
                  </a:lnTo>
                  <a:lnTo>
                    <a:pt x="250" y="31"/>
                  </a:lnTo>
                  <a:lnTo>
                    <a:pt x="243" y="24"/>
                  </a:lnTo>
                  <a:lnTo>
                    <a:pt x="238" y="19"/>
                  </a:lnTo>
                  <a:lnTo>
                    <a:pt x="231" y="14"/>
                  </a:lnTo>
                  <a:lnTo>
                    <a:pt x="229" y="12"/>
                  </a:lnTo>
                  <a:lnTo>
                    <a:pt x="229" y="9"/>
                  </a:lnTo>
                  <a:lnTo>
                    <a:pt x="229" y="7"/>
                  </a:lnTo>
                  <a:lnTo>
                    <a:pt x="229" y="5"/>
                  </a:lnTo>
                  <a:lnTo>
                    <a:pt x="229" y="2"/>
                  </a:lnTo>
                  <a:lnTo>
                    <a:pt x="227" y="0"/>
                  </a:lnTo>
                  <a:close/>
                  <a:moveTo>
                    <a:pt x="390" y="402"/>
                  </a:moveTo>
                  <a:lnTo>
                    <a:pt x="390" y="402"/>
                  </a:lnTo>
                  <a:lnTo>
                    <a:pt x="390" y="404"/>
                  </a:lnTo>
                  <a:lnTo>
                    <a:pt x="387" y="404"/>
                  </a:lnTo>
                  <a:lnTo>
                    <a:pt x="387" y="404"/>
                  </a:lnTo>
                  <a:lnTo>
                    <a:pt x="385" y="402"/>
                  </a:lnTo>
                  <a:lnTo>
                    <a:pt x="385" y="402"/>
                  </a:lnTo>
                  <a:lnTo>
                    <a:pt x="385" y="404"/>
                  </a:lnTo>
                  <a:lnTo>
                    <a:pt x="385" y="404"/>
                  </a:lnTo>
                  <a:lnTo>
                    <a:pt x="385" y="404"/>
                  </a:lnTo>
                  <a:lnTo>
                    <a:pt x="385" y="404"/>
                  </a:lnTo>
                  <a:lnTo>
                    <a:pt x="385" y="407"/>
                  </a:lnTo>
                  <a:lnTo>
                    <a:pt x="383" y="407"/>
                  </a:lnTo>
                  <a:lnTo>
                    <a:pt x="380" y="407"/>
                  </a:lnTo>
                  <a:lnTo>
                    <a:pt x="380" y="407"/>
                  </a:lnTo>
                  <a:lnTo>
                    <a:pt x="378" y="409"/>
                  </a:lnTo>
                  <a:lnTo>
                    <a:pt x="376" y="409"/>
                  </a:lnTo>
                  <a:lnTo>
                    <a:pt x="373" y="409"/>
                  </a:lnTo>
                  <a:lnTo>
                    <a:pt x="371" y="407"/>
                  </a:lnTo>
                  <a:lnTo>
                    <a:pt x="371" y="407"/>
                  </a:lnTo>
                  <a:lnTo>
                    <a:pt x="373" y="404"/>
                  </a:lnTo>
                  <a:lnTo>
                    <a:pt x="373" y="404"/>
                  </a:lnTo>
                  <a:lnTo>
                    <a:pt x="373" y="402"/>
                  </a:lnTo>
                  <a:lnTo>
                    <a:pt x="371" y="402"/>
                  </a:lnTo>
                  <a:lnTo>
                    <a:pt x="371" y="402"/>
                  </a:lnTo>
                  <a:lnTo>
                    <a:pt x="371" y="402"/>
                  </a:lnTo>
                  <a:lnTo>
                    <a:pt x="371" y="400"/>
                  </a:lnTo>
                  <a:lnTo>
                    <a:pt x="371" y="397"/>
                  </a:lnTo>
                  <a:lnTo>
                    <a:pt x="371" y="397"/>
                  </a:lnTo>
                  <a:lnTo>
                    <a:pt x="371" y="397"/>
                  </a:lnTo>
                  <a:lnTo>
                    <a:pt x="373" y="395"/>
                  </a:lnTo>
                  <a:lnTo>
                    <a:pt x="378" y="393"/>
                  </a:lnTo>
                  <a:lnTo>
                    <a:pt x="378" y="393"/>
                  </a:lnTo>
                  <a:lnTo>
                    <a:pt x="378" y="390"/>
                  </a:lnTo>
                  <a:lnTo>
                    <a:pt x="380" y="388"/>
                  </a:lnTo>
                  <a:lnTo>
                    <a:pt x="380" y="388"/>
                  </a:lnTo>
                  <a:lnTo>
                    <a:pt x="383" y="388"/>
                  </a:lnTo>
                  <a:lnTo>
                    <a:pt x="385" y="388"/>
                  </a:lnTo>
                  <a:lnTo>
                    <a:pt x="390" y="390"/>
                  </a:lnTo>
                  <a:lnTo>
                    <a:pt x="385" y="390"/>
                  </a:lnTo>
                  <a:lnTo>
                    <a:pt x="385" y="393"/>
                  </a:lnTo>
                  <a:lnTo>
                    <a:pt x="385" y="397"/>
                  </a:lnTo>
                  <a:lnTo>
                    <a:pt x="387" y="400"/>
                  </a:lnTo>
                  <a:lnTo>
                    <a:pt x="390" y="402"/>
                  </a:lnTo>
                  <a:close/>
                  <a:moveTo>
                    <a:pt x="468" y="267"/>
                  </a:moveTo>
                  <a:lnTo>
                    <a:pt x="468" y="267"/>
                  </a:lnTo>
                  <a:lnTo>
                    <a:pt x="470" y="267"/>
                  </a:lnTo>
                  <a:lnTo>
                    <a:pt x="470" y="270"/>
                  </a:lnTo>
                  <a:lnTo>
                    <a:pt x="465" y="274"/>
                  </a:lnTo>
                  <a:lnTo>
                    <a:pt x="465" y="274"/>
                  </a:lnTo>
                  <a:lnTo>
                    <a:pt x="463" y="274"/>
                  </a:lnTo>
                  <a:lnTo>
                    <a:pt x="461" y="274"/>
                  </a:lnTo>
                  <a:lnTo>
                    <a:pt x="463" y="270"/>
                  </a:lnTo>
                  <a:lnTo>
                    <a:pt x="461" y="267"/>
                  </a:lnTo>
                  <a:lnTo>
                    <a:pt x="458" y="267"/>
                  </a:lnTo>
                  <a:lnTo>
                    <a:pt x="458" y="263"/>
                  </a:lnTo>
                  <a:lnTo>
                    <a:pt x="461" y="263"/>
                  </a:lnTo>
                  <a:lnTo>
                    <a:pt x="463" y="260"/>
                  </a:lnTo>
                  <a:lnTo>
                    <a:pt x="465" y="260"/>
                  </a:lnTo>
                  <a:lnTo>
                    <a:pt x="468" y="263"/>
                  </a:lnTo>
                  <a:lnTo>
                    <a:pt x="468" y="263"/>
                  </a:lnTo>
                  <a:lnTo>
                    <a:pt x="468" y="263"/>
                  </a:lnTo>
                  <a:lnTo>
                    <a:pt x="468" y="26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4209742" y="1460567"/>
              <a:ext cx="825622" cy="631436"/>
            </a:xfrm>
            <a:custGeom>
              <a:avLst/>
              <a:gdLst>
                <a:gd name="T0" fmla="*/ 939 w 953"/>
                <a:gd name="T1" fmla="*/ 379 h 727"/>
                <a:gd name="T2" fmla="*/ 889 w 953"/>
                <a:gd name="T3" fmla="*/ 433 h 727"/>
                <a:gd name="T4" fmla="*/ 863 w 953"/>
                <a:gd name="T5" fmla="*/ 429 h 727"/>
                <a:gd name="T6" fmla="*/ 821 w 953"/>
                <a:gd name="T7" fmla="*/ 403 h 727"/>
                <a:gd name="T8" fmla="*/ 816 w 953"/>
                <a:gd name="T9" fmla="*/ 469 h 727"/>
                <a:gd name="T10" fmla="*/ 778 w 953"/>
                <a:gd name="T11" fmla="*/ 481 h 727"/>
                <a:gd name="T12" fmla="*/ 766 w 953"/>
                <a:gd name="T13" fmla="*/ 504 h 727"/>
                <a:gd name="T14" fmla="*/ 709 w 953"/>
                <a:gd name="T15" fmla="*/ 544 h 727"/>
                <a:gd name="T16" fmla="*/ 681 w 953"/>
                <a:gd name="T17" fmla="*/ 599 h 727"/>
                <a:gd name="T18" fmla="*/ 643 w 953"/>
                <a:gd name="T19" fmla="*/ 632 h 727"/>
                <a:gd name="T20" fmla="*/ 587 w 953"/>
                <a:gd name="T21" fmla="*/ 627 h 727"/>
                <a:gd name="T22" fmla="*/ 570 w 953"/>
                <a:gd name="T23" fmla="*/ 618 h 727"/>
                <a:gd name="T24" fmla="*/ 532 w 953"/>
                <a:gd name="T25" fmla="*/ 604 h 727"/>
                <a:gd name="T26" fmla="*/ 508 w 953"/>
                <a:gd name="T27" fmla="*/ 653 h 727"/>
                <a:gd name="T28" fmla="*/ 466 w 953"/>
                <a:gd name="T29" fmla="*/ 708 h 727"/>
                <a:gd name="T30" fmla="*/ 430 w 953"/>
                <a:gd name="T31" fmla="*/ 727 h 727"/>
                <a:gd name="T32" fmla="*/ 430 w 953"/>
                <a:gd name="T33" fmla="*/ 698 h 727"/>
                <a:gd name="T34" fmla="*/ 421 w 953"/>
                <a:gd name="T35" fmla="*/ 665 h 727"/>
                <a:gd name="T36" fmla="*/ 383 w 953"/>
                <a:gd name="T37" fmla="*/ 611 h 727"/>
                <a:gd name="T38" fmla="*/ 390 w 953"/>
                <a:gd name="T39" fmla="*/ 568 h 727"/>
                <a:gd name="T40" fmla="*/ 376 w 953"/>
                <a:gd name="T41" fmla="*/ 544 h 727"/>
                <a:gd name="T42" fmla="*/ 364 w 953"/>
                <a:gd name="T43" fmla="*/ 518 h 727"/>
                <a:gd name="T44" fmla="*/ 341 w 953"/>
                <a:gd name="T45" fmla="*/ 483 h 727"/>
                <a:gd name="T46" fmla="*/ 329 w 953"/>
                <a:gd name="T47" fmla="*/ 429 h 727"/>
                <a:gd name="T48" fmla="*/ 281 w 953"/>
                <a:gd name="T49" fmla="*/ 457 h 727"/>
                <a:gd name="T50" fmla="*/ 270 w 953"/>
                <a:gd name="T51" fmla="*/ 417 h 727"/>
                <a:gd name="T52" fmla="*/ 213 w 953"/>
                <a:gd name="T53" fmla="*/ 384 h 727"/>
                <a:gd name="T54" fmla="*/ 175 w 953"/>
                <a:gd name="T55" fmla="*/ 386 h 727"/>
                <a:gd name="T56" fmla="*/ 189 w 953"/>
                <a:gd name="T57" fmla="*/ 355 h 727"/>
                <a:gd name="T58" fmla="*/ 161 w 953"/>
                <a:gd name="T59" fmla="*/ 287 h 727"/>
                <a:gd name="T60" fmla="*/ 147 w 953"/>
                <a:gd name="T61" fmla="*/ 244 h 727"/>
                <a:gd name="T62" fmla="*/ 64 w 953"/>
                <a:gd name="T63" fmla="*/ 256 h 727"/>
                <a:gd name="T64" fmla="*/ 40 w 953"/>
                <a:gd name="T65" fmla="*/ 161 h 727"/>
                <a:gd name="T66" fmla="*/ 36 w 953"/>
                <a:gd name="T67" fmla="*/ 114 h 727"/>
                <a:gd name="T68" fmla="*/ 14 w 953"/>
                <a:gd name="T69" fmla="*/ 90 h 727"/>
                <a:gd name="T70" fmla="*/ 12 w 953"/>
                <a:gd name="T71" fmla="*/ 45 h 727"/>
                <a:gd name="T72" fmla="*/ 57 w 953"/>
                <a:gd name="T73" fmla="*/ 71 h 727"/>
                <a:gd name="T74" fmla="*/ 102 w 953"/>
                <a:gd name="T75" fmla="*/ 83 h 727"/>
                <a:gd name="T76" fmla="*/ 137 w 953"/>
                <a:gd name="T77" fmla="*/ 26 h 727"/>
                <a:gd name="T78" fmla="*/ 213 w 953"/>
                <a:gd name="T79" fmla="*/ 0 h 727"/>
                <a:gd name="T80" fmla="*/ 222 w 953"/>
                <a:gd name="T81" fmla="*/ 31 h 727"/>
                <a:gd name="T82" fmla="*/ 227 w 953"/>
                <a:gd name="T83" fmla="*/ 69 h 727"/>
                <a:gd name="T84" fmla="*/ 251 w 953"/>
                <a:gd name="T85" fmla="*/ 95 h 727"/>
                <a:gd name="T86" fmla="*/ 281 w 953"/>
                <a:gd name="T87" fmla="*/ 114 h 727"/>
                <a:gd name="T88" fmla="*/ 310 w 953"/>
                <a:gd name="T89" fmla="*/ 100 h 727"/>
                <a:gd name="T90" fmla="*/ 348 w 953"/>
                <a:gd name="T91" fmla="*/ 114 h 727"/>
                <a:gd name="T92" fmla="*/ 388 w 953"/>
                <a:gd name="T93" fmla="*/ 104 h 727"/>
                <a:gd name="T94" fmla="*/ 440 w 953"/>
                <a:gd name="T95" fmla="*/ 142 h 727"/>
                <a:gd name="T96" fmla="*/ 487 w 953"/>
                <a:gd name="T97" fmla="*/ 133 h 727"/>
                <a:gd name="T98" fmla="*/ 523 w 953"/>
                <a:gd name="T99" fmla="*/ 168 h 727"/>
                <a:gd name="T100" fmla="*/ 535 w 953"/>
                <a:gd name="T101" fmla="*/ 201 h 727"/>
                <a:gd name="T102" fmla="*/ 572 w 953"/>
                <a:gd name="T103" fmla="*/ 209 h 727"/>
                <a:gd name="T104" fmla="*/ 570 w 953"/>
                <a:gd name="T105" fmla="*/ 230 h 727"/>
                <a:gd name="T106" fmla="*/ 624 w 953"/>
                <a:gd name="T107" fmla="*/ 270 h 727"/>
                <a:gd name="T108" fmla="*/ 639 w 953"/>
                <a:gd name="T109" fmla="*/ 220 h 727"/>
                <a:gd name="T110" fmla="*/ 686 w 953"/>
                <a:gd name="T111" fmla="*/ 289 h 727"/>
                <a:gd name="T112" fmla="*/ 724 w 953"/>
                <a:gd name="T113" fmla="*/ 334 h 727"/>
                <a:gd name="T114" fmla="*/ 745 w 953"/>
                <a:gd name="T115" fmla="*/ 306 h 727"/>
                <a:gd name="T116" fmla="*/ 799 w 953"/>
                <a:gd name="T117" fmla="*/ 268 h 727"/>
                <a:gd name="T118" fmla="*/ 844 w 953"/>
                <a:gd name="T119" fmla="*/ 265 h 727"/>
                <a:gd name="T120" fmla="*/ 856 w 953"/>
                <a:gd name="T121" fmla="*/ 282 h 727"/>
                <a:gd name="T122" fmla="*/ 906 w 953"/>
                <a:gd name="T123" fmla="*/ 32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3" h="727">
                  <a:moveTo>
                    <a:pt x="951" y="320"/>
                  </a:moveTo>
                  <a:lnTo>
                    <a:pt x="951" y="320"/>
                  </a:lnTo>
                  <a:lnTo>
                    <a:pt x="953" y="327"/>
                  </a:lnTo>
                  <a:lnTo>
                    <a:pt x="953" y="327"/>
                  </a:lnTo>
                  <a:lnTo>
                    <a:pt x="951" y="329"/>
                  </a:lnTo>
                  <a:lnTo>
                    <a:pt x="951" y="332"/>
                  </a:lnTo>
                  <a:lnTo>
                    <a:pt x="951" y="334"/>
                  </a:lnTo>
                  <a:lnTo>
                    <a:pt x="951" y="336"/>
                  </a:lnTo>
                  <a:lnTo>
                    <a:pt x="951" y="341"/>
                  </a:lnTo>
                  <a:lnTo>
                    <a:pt x="951" y="343"/>
                  </a:lnTo>
                  <a:lnTo>
                    <a:pt x="948" y="346"/>
                  </a:lnTo>
                  <a:lnTo>
                    <a:pt x="946" y="350"/>
                  </a:lnTo>
                  <a:lnTo>
                    <a:pt x="946" y="350"/>
                  </a:lnTo>
                  <a:lnTo>
                    <a:pt x="944" y="353"/>
                  </a:lnTo>
                  <a:lnTo>
                    <a:pt x="946" y="355"/>
                  </a:lnTo>
                  <a:lnTo>
                    <a:pt x="946" y="358"/>
                  </a:lnTo>
                  <a:lnTo>
                    <a:pt x="946" y="360"/>
                  </a:lnTo>
                  <a:lnTo>
                    <a:pt x="948" y="362"/>
                  </a:lnTo>
                  <a:lnTo>
                    <a:pt x="948" y="365"/>
                  </a:lnTo>
                  <a:lnTo>
                    <a:pt x="946" y="367"/>
                  </a:lnTo>
                  <a:lnTo>
                    <a:pt x="944" y="369"/>
                  </a:lnTo>
                  <a:lnTo>
                    <a:pt x="944" y="369"/>
                  </a:lnTo>
                  <a:lnTo>
                    <a:pt x="944" y="372"/>
                  </a:lnTo>
                  <a:lnTo>
                    <a:pt x="944" y="372"/>
                  </a:lnTo>
                  <a:lnTo>
                    <a:pt x="944" y="374"/>
                  </a:lnTo>
                  <a:lnTo>
                    <a:pt x="941" y="374"/>
                  </a:lnTo>
                  <a:lnTo>
                    <a:pt x="941" y="376"/>
                  </a:lnTo>
                  <a:lnTo>
                    <a:pt x="939" y="376"/>
                  </a:lnTo>
                  <a:lnTo>
                    <a:pt x="939" y="379"/>
                  </a:lnTo>
                  <a:lnTo>
                    <a:pt x="939" y="379"/>
                  </a:lnTo>
                  <a:lnTo>
                    <a:pt x="939" y="384"/>
                  </a:lnTo>
                  <a:lnTo>
                    <a:pt x="941" y="386"/>
                  </a:lnTo>
                  <a:lnTo>
                    <a:pt x="944" y="391"/>
                  </a:lnTo>
                  <a:lnTo>
                    <a:pt x="944" y="393"/>
                  </a:lnTo>
                  <a:lnTo>
                    <a:pt x="941" y="395"/>
                  </a:lnTo>
                  <a:lnTo>
                    <a:pt x="937" y="395"/>
                  </a:lnTo>
                  <a:lnTo>
                    <a:pt x="937" y="398"/>
                  </a:lnTo>
                  <a:lnTo>
                    <a:pt x="934" y="398"/>
                  </a:lnTo>
                  <a:lnTo>
                    <a:pt x="934" y="400"/>
                  </a:lnTo>
                  <a:lnTo>
                    <a:pt x="934" y="403"/>
                  </a:lnTo>
                  <a:lnTo>
                    <a:pt x="934" y="403"/>
                  </a:lnTo>
                  <a:lnTo>
                    <a:pt x="920" y="405"/>
                  </a:lnTo>
                  <a:lnTo>
                    <a:pt x="915" y="405"/>
                  </a:lnTo>
                  <a:lnTo>
                    <a:pt x="915" y="403"/>
                  </a:lnTo>
                  <a:lnTo>
                    <a:pt x="913" y="405"/>
                  </a:lnTo>
                  <a:lnTo>
                    <a:pt x="910" y="405"/>
                  </a:lnTo>
                  <a:lnTo>
                    <a:pt x="910" y="407"/>
                  </a:lnTo>
                  <a:lnTo>
                    <a:pt x="908" y="410"/>
                  </a:lnTo>
                  <a:lnTo>
                    <a:pt x="908" y="410"/>
                  </a:lnTo>
                  <a:lnTo>
                    <a:pt x="901" y="410"/>
                  </a:lnTo>
                  <a:lnTo>
                    <a:pt x="894" y="412"/>
                  </a:lnTo>
                  <a:lnTo>
                    <a:pt x="887" y="419"/>
                  </a:lnTo>
                  <a:lnTo>
                    <a:pt x="877" y="426"/>
                  </a:lnTo>
                  <a:lnTo>
                    <a:pt x="877" y="431"/>
                  </a:lnTo>
                  <a:lnTo>
                    <a:pt x="880" y="433"/>
                  </a:lnTo>
                  <a:lnTo>
                    <a:pt x="882" y="433"/>
                  </a:lnTo>
                  <a:lnTo>
                    <a:pt x="887" y="433"/>
                  </a:lnTo>
                  <a:lnTo>
                    <a:pt x="889" y="433"/>
                  </a:lnTo>
                  <a:lnTo>
                    <a:pt x="892" y="433"/>
                  </a:lnTo>
                  <a:lnTo>
                    <a:pt x="894" y="436"/>
                  </a:lnTo>
                  <a:lnTo>
                    <a:pt x="896" y="440"/>
                  </a:lnTo>
                  <a:lnTo>
                    <a:pt x="899" y="443"/>
                  </a:lnTo>
                  <a:lnTo>
                    <a:pt x="899" y="447"/>
                  </a:lnTo>
                  <a:lnTo>
                    <a:pt x="896" y="450"/>
                  </a:lnTo>
                  <a:lnTo>
                    <a:pt x="894" y="452"/>
                  </a:lnTo>
                  <a:lnTo>
                    <a:pt x="894" y="450"/>
                  </a:lnTo>
                  <a:lnTo>
                    <a:pt x="892" y="445"/>
                  </a:lnTo>
                  <a:lnTo>
                    <a:pt x="892" y="443"/>
                  </a:lnTo>
                  <a:lnTo>
                    <a:pt x="889" y="443"/>
                  </a:lnTo>
                  <a:lnTo>
                    <a:pt x="889" y="443"/>
                  </a:lnTo>
                  <a:lnTo>
                    <a:pt x="887" y="443"/>
                  </a:lnTo>
                  <a:lnTo>
                    <a:pt x="884" y="445"/>
                  </a:lnTo>
                  <a:lnTo>
                    <a:pt x="887" y="447"/>
                  </a:lnTo>
                  <a:lnTo>
                    <a:pt x="887" y="450"/>
                  </a:lnTo>
                  <a:lnTo>
                    <a:pt x="887" y="450"/>
                  </a:lnTo>
                  <a:lnTo>
                    <a:pt x="884" y="450"/>
                  </a:lnTo>
                  <a:lnTo>
                    <a:pt x="882" y="447"/>
                  </a:lnTo>
                  <a:lnTo>
                    <a:pt x="882" y="445"/>
                  </a:lnTo>
                  <a:lnTo>
                    <a:pt x="882" y="445"/>
                  </a:lnTo>
                  <a:lnTo>
                    <a:pt x="882" y="445"/>
                  </a:lnTo>
                  <a:lnTo>
                    <a:pt x="882" y="445"/>
                  </a:lnTo>
                  <a:lnTo>
                    <a:pt x="880" y="445"/>
                  </a:lnTo>
                  <a:lnTo>
                    <a:pt x="880" y="445"/>
                  </a:lnTo>
                  <a:lnTo>
                    <a:pt x="873" y="438"/>
                  </a:lnTo>
                  <a:lnTo>
                    <a:pt x="870" y="436"/>
                  </a:lnTo>
                  <a:lnTo>
                    <a:pt x="866" y="431"/>
                  </a:lnTo>
                  <a:lnTo>
                    <a:pt x="863" y="429"/>
                  </a:lnTo>
                  <a:lnTo>
                    <a:pt x="861" y="421"/>
                  </a:lnTo>
                  <a:lnTo>
                    <a:pt x="861" y="410"/>
                  </a:lnTo>
                  <a:lnTo>
                    <a:pt x="858" y="407"/>
                  </a:lnTo>
                  <a:lnTo>
                    <a:pt x="854" y="405"/>
                  </a:lnTo>
                  <a:lnTo>
                    <a:pt x="849" y="407"/>
                  </a:lnTo>
                  <a:lnTo>
                    <a:pt x="844" y="405"/>
                  </a:lnTo>
                  <a:lnTo>
                    <a:pt x="847" y="405"/>
                  </a:lnTo>
                  <a:lnTo>
                    <a:pt x="847" y="403"/>
                  </a:lnTo>
                  <a:lnTo>
                    <a:pt x="847" y="400"/>
                  </a:lnTo>
                  <a:lnTo>
                    <a:pt x="847" y="398"/>
                  </a:lnTo>
                  <a:lnTo>
                    <a:pt x="847" y="398"/>
                  </a:lnTo>
                  <a:lnTo>
                    <a:pt x="844" y="398"/>
                  </a:lnTo>
                  <a:lnTo>
                    <a:pt x="840" y="400"/>
                  </a:lnTo>
                  <a:lnTo>
                    <a:pt x="835" y="400"/>
                  </a:lnTo>
                  <a:lnTo>
                    <a:pt x="835" y="400"/>
                  </a:lnTo>
                  <a:lnTo>
                    <a:pt x="832" y="400"/>
                  </a:lnTo>
                  <a:lnTo>
                    <a:pt x="832" y="400"/>
                  </a:lnTo>
                  <a:lnTo>
                    <a:pt x="828" y="395"/>
                  </a:lnTo>
                  <a:lnTo>
                    <a:pt x="828" y="395"/>
                  </a:lnTo>
                  <a:lnTo>
                    <a:pt x="825" y="395"/>
                  </a:lnTo>
                  <a:lnTo>
                    <a:pt x="825" y="395"/>
                  </a:lnTo>
                  <a:lnTo>
                    <a:pt x="823" y="398"/>
                  </a:lnTo>
                  <a:lnTo>
                    <a:pt x="823" y="398"/>
                  </a:lnTo>
                  <a:lnTo>
                    <a:pt x="823" y="398"/>
                  </a:lnTo>
                  <a:lnTo>
                    <a:pt x="823" y="400"/>
                  </a:lnTo>
                  <a:lnTo>
                    <a:pt x="825" y="400"/>
                  </a:lnTo>
                  <a:lnTo>
                    <a:pt x="825" y="400"/>
                  </a:lnTo>
                  <a:lnTo>
                    <a:pt x="823" y="400"/>
                  </a:lnTo>
                  <a:lnTo>
                    <a:pt x="821" y="403"/>
                  </a:lnTo>
                  <a:lnTo>
                    <a:pt x="821" y="403"/>
                  </a:lnTo>
                  <a:lnTo>
                    <a:pt x="821" y="405"/>
                  </a:lnTo>
                  <a:lnTo>
                    <a:pt x="821" y="407"/>
                  </a:lnTo>
                  <a:lnTo>
                    <a:pt x="821" y="410"/>
                  </a:lnTo>
                  <a:lnTo>
                    <a:pt x="818" y="410"/>
                  </a:lnTo>
                  <a:lnTo>
                    <a:pt x="816" y="421"/>
                  </a:lnTo>
                  <a:lnTo>
                    <a:pt x="816" y="424"/>
                  </a:lnTo>
                  <a:lnTo>
                    <a:pt x="816" y="426"/>
                  </a:lnTo>
                  <a:lnTo>
                    <a:pt x="816" y="431"/>
                  </a:lnTo>
                  <a:lnTo>
                    <a:pt x="814" y="433"/>
                  </a:lnTo>
                  <a:lnTo>
                    <a:pt x="814" y="436"/>
                  </a:lnTo>
                  <a:lnTo>
                    <a:pt x="814" y="436"/>
                  </a:lnTo>
                  <a:lnTo>
                    <a:pt x="816" y="438"/>
                  </a:lnTo>
                  <a:lnTo>
                    <a:pt x="816" y="440"/>
                  </a:lnTo>
                  <a:lnTo>
                    <a:pt x="816" y="440"/>
                  </a:lnTo>
                  <a:lnTo>
                    <a:pt x="818" y="440"/>
                  </a:lnTo>
                  <a:lnTo>
                    <a:pt x="818" y="443"/>
                  </a:lnTo>
                  <a:lnTo>
                    <a:pt x="818" y="443"/>
                  </a:lnTo>
                  <a:lnTo>
                    <a:pt x="816" y="445"/>
                  </a:lnTo>
                  <a:lnTo>
                    <a:pt x="818" y="445"/>
                  </a:lnTo>
                  <a:lnTo>
                    <a:pt x="816" y="447"/>
                  </a:lnTo>
                  <a:lnTo>
                    <a:pt x="814" y="450"/>
                  </a:lnTo>
                  <a:lnTo>
                    <a:pt x="816" y="450"/>
                  </a:lnTo>
                  <a:lnTo>
                    <a:pt x="816" y="452"/>
                  </a:lnTo>
                  <a:lnTo>
                    <a:pt x="816" y="452"/>
                  </a:lnTo>
                  <a:lnTo>
                    <a:pt x="816" y="455"/>
                  </a:lnTo>
                  <a:lnTo>
                    <a:pt x="816" y="459"/>
                  </a:lnTo>
                  <a:lnTo>
                    <a:pt x="816" y="464"/>
                  </a:lnTo>
                  <a:lnTo>
                    <a:pt x="816" y="469"/>
                  </a:lnTo>
                  <a:lnTo>
                    <a:pt x="814" y="476"/>
                  </a:lnTo>
                  <a:lnTo>
                    <a:pt x="811" y="476"/>
                  </a:lnTo>
                  <a:lnTo>
                    <a:pt x="806" y="476"/>
                  </a:lnTo>
                  <a:lnTo>
                    <a:pt x="802" y="476"/>
                  </a:lnTo>
                  <a:lnTo>
                    <a:pt x="804" y="476"/>
                  </a:lnTo>
                  <a:lnTo>
                    <a:pt x="804" y="478"/>
                  </a:lnTo>
                  <a:lnTo>
                    <a:pt x="802" y="481"/>
                  </a:lnTo>
                  <a:lnTo>
                    <a:pt x="799" y="481"/>
                  </a:lnTo>
                  <a:lnTo>
                    <a:pt x="799" y="483"/>
                  </a:lnTo>
                  <a:lnTo>
                    <a:pt x="799" y="483"/>
                  </a:lnTo>
                  <a:lnTo>
                    <a:pt x="799" y="485"/>
                  </a:lnTo>
                  <a:lnTo>
                    <a:pt x="799" y="485"/>
                  </a:lnTo>
                  <a:lnTo>
                    <a:pt x="797" y="488"/>
                  </a:lnTo>
                  <a:lnTo>
                    <a:pt x="797" y="485"/>
                  </a:lnTo>
                  <a:lnTo>
                    <a:pt x="797" y="485"/>
                  </a:lnTo>
                  <a:lnTo>
                    <a:pt x="797" y="483"/>
                  </a:lnTo>
                  <a:lnTo>
                    <a:pt x="792" y="483"/>
                  </a:lnTo>
                  <a:lnTo>
                    <a:pt x="792" y="481"/>
                  </a:lnTo>
                  <a:lnTo>
                    <a:pt x="788" y="478"/>
                  </a:lnTo>
                  <a:lnTo>
                    <a:pt x="785" y="478"/>
                  </a:lnTo>
                  <a:lnTo>
                    <a:pt x="785" y="478"/>
                  </a:lnTo>
                  <a:lnTo>
                    <a:pt x="783" y="481"/>
                  </a:lnTo>
                  <a:lnTo>
                    <a:pt x="783" y="481"/>
                  </a:lnTo>
                  <a:lnTo>
                    <a:pt x="780" y="481"/>
                  </a:lnTo>
                  <a:lnTo>
                    <a:pt x="780" y="478"/>
                  </a:lnTo>
                  <a:lnTo>
                    <a:pt x="778" y="478"/>
                  </a:lnTo>
                  <a:lnTo>
                    <a:pt x="778" y="478"/>
                  </a:lnTo>
                  <a:lnTo>
                    <a:pt x="778" y="481"/>
                  </a:lnTo>
                  <a:lnTo>
                    <a:pt x="778" y="481"/>
                  </a:lnTo>
                  <a:lnTo>
                    <a:pt x="778" y="483"/>
                  </a:lnTo>
                  <a:lnTo>
                    <a:pt x="778" y="483"/>
                  </a:lnTo>
                  <a:lnTo>
                    <a:pt x="776" y="481"/>
                  </a:lnTo>
                  <a:lnTo>
                    <a:pt x="776" y="483"/>
                  </a:lnTo>
                  <a:lnTo>
                    <a:pt x="776" y="483"/>
                  </a:lnTo>
                  <a:lnTo>
                    <a:pt x="776" y="488"/>
                  </a:lnTo>
                  <a:lnTo>
                    <a:pt x="773" y="488"/>
                  </a:lnTo>
                  <a:lnTo>
                    <a:pt x="769" y="488"/>
                  </a:lnTo>
                  <a:lnTo>
                    <a:pt x="769" y="490"/>
                  </a:lnTo>
                  <a:lnTo>
                    <a:pt x="769" y="490"/>
                  </a:lnTo>
                  <a:lnTo>
                    <a:pt x="769" y="492"/>
                  </a:lnTo>
                  <a:lnTo>
                    <a:pt x="769" y="492"/>
                  </a:lnTo>
                  <a:lnTo>
                    <a:pt x="769" y="492"/>
                  </a:lnTo>
                  <a:lnTo>
                    <a:pt x="769" y="492"/>
                  </a:lnTo>
                  <a:lnTo>
                    <a:pt x="769" y="495"/>
                  </a:lnTo>
                  <a:lnTo>
                    <a:pt x="769" y="497"/>
                  </a:lnTo>
                  <a:lnTo>
                    <a:pt x="769" y="497"/>
                  </a:lnTo>
                  <a:lnTo>
                    <a:pt x="764" y="497"/>
                  </a:lnTo>
                  <a:lnTo>
                    <a:pt x="766" y="500"/>
                  </a:lnTo>
                  <a:lnTo>
                    <a:pt x="766" y="500"/>
                  </a:lnTo>
                  <a:lnTo>
                    <a:pt x="766" y="500"/>
                  </a:lnTo>
                  <a:lnTo>
                    <a:pt x="769" y="500"/>
                  </a:lnTo>
                  <a:lnTo>
                    <a:pt x="769" y="500"/>
                  </a:lnTo>
                  <a:lnTo>
                    <a:pt x="769" y="502"/>
                  </a:lnTo>
                  <a:lnTo>
                    <a:pt x="769" y="502"/>
                  </a:lnTo>
                  <a:lnTo>
                    <a:pt x="769" y="502"/>
                  </a:lnTo>
                  <a:lnTo>
                    <a:pt x="769" y="504"/>
                  </a:lnTo>
                  <a:lnTo>
                    <a:pt x="766" y="504"/>
                  </a:lnTo>
                  <a:lnTo>
                    <a:pt x="766" y="504"/>
                  </a:lnTo>
                  <a:lnTo>
                    <a:pt x="764" y="507"/>
                  </a:lnTo>
                  <a:lnTo>
                    <a:pt x="764" y="507"/>
                  </a:lnTo>
                  <a:lnTo>
                    <a:pt x="766" y="509"/>
                  </a:lnTo>
                  <a:lnTo>
                    <a:pt x="769" y="509"/>
                  </a:lnTo>
                  <a:lnTo>
                    <a:pt x="769" y="509"/>
                  </a:lnTo>
                  <a:lnTo>
                    <a:pt x="769" y="511"/>
                  </a:lnTo>
                  <a:lnTo>
                    <a:pt x="769" y="511"/>
                  </a:lnTo>
                  <a:lnTo>
                    <a:pt x="766" y="511"/>
                  </a:lnTo>
                  <a:lnTo>
                    <a:pt x="766" y="514"/>
                  </a:lnTo>
                  <a:lnTo>
                    <a:pt x="762" y="518"/>
                  </a:lnTo>
                  <a:lnTo>
                    <a:pt x="759" y="521"/>
                  </a:lnTo>
                  <a:lnTo>
                    <a:pt x="759" y="523"/>
                  </a:lnTo>
                  <a:lnTo>
                    <a:pt x="757" y="523"/>
                  </a:lnTo>
                  <a:lnTo>
                    <a:pt x="754" y="521"/>
                  </a:lnTo>
                  <a:lnTo>
                    <a:pt x="754" y="523"/>
                  </a:lnTo>
                  <a:lnTo>
                    <a:pt x="754" y="526"/>
                  </a:lnTo>
                  <a:lnTo>
                    <a:pt x="752" y="528"/>
                  </a:lnTo>
                  <a:lnTo>
                    <a:pt x="750" y="530"/>
                  </a:lnTo>
                  <a:lnTo>
                    <a:pt x="747" y="530"/>
                  </a:lnTo>
                  <a:lnTo>
                    <a:pt x="745" y="530"/>
                  </a:lnTo>
                  <a:lnTo>
                    <a:pt x="745" y="533"/>
                  </a:lnTo>
                  <a:lnTo>
                    <a:pt x="745" y="537"/>
                  </a:lnTo>
                  <a:lnTo>
                    <a:pt x="740" y="540"/>
                  </a:lnTo>
                  <a:lnTo>
                    <a:pt x="731" y="540"/>
                  </a:lnTo>
                  <a:lnTo>
                    <a:pt x="721" y="540"/>
                  </a:lnTo>
                  <a:lnTo>
                    <a:pt x="721" y="542"/>
                  </a:lnTo>
                  <a:lnTo>
                    <a:pt x="719" y="542"/>
                  </a:lnTo>
                  <a:lnTo>
                    <a:pt x="712" y="542"/>
                  </a:lnTo>
                  <a:lnTo>
                    <a:pt x="709" y="544"/>
                  </a:lnTo>
                  <a:lnTo>
                    <a:pt x="709" y="544"/>
                  </a:lnTo>
                  <a:lnTo>
                    <a:pt x="707" y="547"/>
                  </a:lnTo>
                  <a:lnTo>
                    <a:pt x="707" y="547"/>
                  </a:lnTo>
                  <a:lnTo>
                    <a:pt x="705" y="547"/>
                  </a:lnTo>
                  <a:lnTo>
                    <a:pt x="705" y="547"/>
                  </a:lnTo>
                  <a:lnTo>
                    <a:pt x="700" y="549"/>
                  </a:lnTo>
                  <a:lnTo>
                    <a:pt x="700" y="549"/>
                  </a:lnTo>
                  <a:lnTo>
                    <a:pt x="695" y="547"/>
                  </a:lnTo>
                  <a:lnTo>
                    <a:pt x="691" y="547"/>
                  </a:lnTo>
                  <a:lnTo>
                    <a:pt x="688" y="547"/>
                  </a:lnTo>
                  <a:lnTo>
                    <a:pt x="686" y="547"/>
                  </a:lnTo>
                  <a:lnTo>
                    <a:pt x="676" y="547"/>
                  </a:lnTo>
                  <a:lnTo>
                    <a:pt x="660" y="552"/>
                  </a:lnTo>
                  <a:lnTo>
                    <a:pt x="655" y="554"/>
                  </a:lnTo>
                  <a:lnTo>
                    <a:pt x="653" y="554"/>
                  </a:lnTo>
                  <a:lnTo>
                    <a:pt x="653" y="556"/>
                  </a:lnTo>
                  <a:lnTo>
                    <a:pt x="653" y="559"/>
                  </a:lnTo>
                  <a:lnTo>
                    <a:pt x="655" y="568"/>
                  </a:lnTo>
                  <a:lnTo>
                    <a:pt x="657" y="570"/>
                  </a:lnTo>
                  <a:lnTo>
                    <a:pt x="657" y="573"/>
                  </a:lnTo>
                  <a:lnTo>
                    <a:pt x="662" y="573"/>
                  </a:lnTo>
                  <a:lnTo>
                    <a:pt x="662" y="575"/>
                  </a:lnTo>
                  <a:lnTo>
                    <a:pt x="667" y="585"/>
                  </a:lnTo>
                  <a:lnTo>
                    <a:pt x="669" y="587"/>
                  </a:lnTo>
                  <a:lnTo>
                    <a:pt x="669" y="589"/>
                  </a:lnTo>
                  <a:lnTo>
                    <a:pt x="674" y="592"/>
                  </a:lnTo>
                  <a:lnTo>
                    <a:pt x="676" y="596"/>
                  </a:lnTo>
                  <a:lnTo>
                    <a:pt x="679" y="596"/>
                  </a:lnTo>
                  <a:lnTo>
                    <a:pt x="681" y="599"/>
                  </a:lnTo>
                  <a:lnTo>
                    <a:pt x="683" y="601"/>
                  </a:lnTo>
                  <a:lnTo>
                    <a:pt x="683" y="604"/>
                  </a:lnTo>
                  <a:lnTo>
                    <a:pt x="686" y="606"/>
                  </a:lnTo>
                  <a:lnTo>
                    <a:pt x="686" y="611"/>
                  </a:lnTo>
                  <a:lnTo>
                    <a:pt x="676" y="632"/>
                  </a:lnTo>
                  <a:lnTo>
                    <a:pt x="674" y="637"/>
                  </a:lnTo>
                  <a:lnTo>
                    <a:pt x="669" y="637"/>
                  </a:lnTo>
                  <a:lnTo>
                    <a:pt x="669" y="634"/>
                  </a:lnTo>
                  <a:lnTo>
                    <a:pt x="669" y="634"/>
                  </a:lnTo>
                  <a:lnTo>
                    <a:pt x="667" y="634"/>
                  </a:lnTo>
                  <a:lnTo>
                    <a:pt x="665" y="634"/>
                  </a:lnTo>
                  <a:lnTo>
                    <a:pt x="662" y="634"/>
                  </a:lnTo>
                  <a:lnTo>
                    <a:pt x="662" y="632"/>
                  </a:lnTo>
                  <a:lnTo>
                    <a:pt x="662" y="632"/>
                  </a:lnTo>
                  <a:lnTo>
                    <a:pt x="660" y="632"/>
                  </a:lnTo>
                  <a:lnTo>
                    <a:pt x="660" y="632"/>
                  </a:lnTo>
                  <a:lnTo>
                    <a:pt x="660" y="632"/>
                  </a:lnTo>
                  <a:lnTo>
                    <a:pt x="660" y="630"/>
                  </a:lnTo>
                  <a:lnTo>
                    <a:pt x="657" y="627"/>
                  </a:lnTo>
                  <a:lnTo>
                    <a:pt x="657" y="625"/>
                  </a:lnTo>
                  <a:lnTo>
                    <a:pt x="657" y="627"/>
                  </a:lnTo>
                  <a:lnTo>
                    <a:pt x="655" y="627"/>
                  </a:lnTo>
                  <a:lnTo>
                    <a:pt x="655" y="627"/>
                  </a:lnTo>
                  <a:lnTo>
                    <a:pt x="650" y="625"/>
                  </a:lnTo>
                  <a:lnTo>
                    <a:pt x="648" y="627"/>
                  </a:lnTo>
                  <a:lnTo>
                    <a:pt x="646" y="627"/>
                  </a:lnTo>
                  <a:lnTo>
                    <a:pt x="643" y="627"/>
                  </a:lnTo>
                  <a:lnTo>
                    <a:pt x="643" y="630"/>
                  </a:lnTo>
                  <a:lnTo>
                    <a:pt x="643" y="632"/>
                  </a:lnTo>
                  <a:lnTo>
                    <a:pt x="641" y="632"/>
                  </a:lnTo>
                  <a:lnTo>
                    <a:pt x="639" y="630"/>
                  </a:lnTo>
                  <a:lnTo>
                    <a:pt x="636" y="632"/>
                  </a:lnTo>
                  <a:lnTo>
                    <a:pt x="627" y="632"/>
                  </a:lnTo>
                  <a:lnTo>
                    <a:pt x="624" y="632"/>
                  </a:lnTo>
                  <a:lnTo>
                    <a:pt x="622" y="632"/>
                  </a:lnTo>
                  <a:lnTo>
                    <a:pt x="622" y="634"/>
                  </a:lnTo>
                  <a:lnTo>
                    <a:pt x="622" y="634"/>
                  </a:lnTo>
                  <a:lnTo>
                    <a:pt x="620" y="634"/>
                  </a:lnTo>
                  <a:lnTo>
                    <a:pt x="617" y="632"/>
                  </a:lnTo>
                  <a:lnTo>
                    <a:pt x="613" y="630"/>
                  </a:lnTo>
                  <a:lnTo>
                    <a:pt x="610" y="630"/>
                  </a:lnTo>
                  <a:lnTo>
                    <a:pt x="610" y="627"/>
                  </a:lnTo>
                  <a:lnTo>
                    <a:pt x="608" y="627"/>
                  </a:lnTo>
                  <a:lnTo>
                    <a:pt x="608" y="627"/>
                  </a:lnTo>
                  <a:lnTo>
                    <a:pt x="605" y="627"/>
                  </a:lnTo>
                  <a:lnTo>
                    <a:pt x="603" y="627"/>
                  </a:lnTo>
                  <a:lnTo>
                    <a:pt x="601" y="627"/>
                  </a:lnTo>
                  <a:lnTo>
                    <a:pt x="601" y="627"/>
                  </a:lnTo>
                  <a:lnTo>
                    <a:pt x="598" y="630"/>
                  </a:lnTo>
                  <a:lnTo>
                    <a:pt x="596" y="630"/>
                  </a:lnTo>
                  <a:lnTo>
                    <a:pt x="596" y="627"/>
                  </a:lnTo>
                  <a:lnTo>
                    <a:pt x="596" y="627"/>
                  </a:lnTo>
                  <a:lnTo>
                    <a:pt x="596" y="627"/>
                  </a:lnTo>
                  <a:lnTo>
                    <a:pt x="594" y="627"/>
                  </a:lnTo>
                  <a:lnTo>
                    <a:pt x="594" y="627"/>
                  </a:lnTo>
                  <a:lnTo>
                    <a:pt x="591" y="627"/>
                  </a:lnTo>
                  <a:lnTo>
                    <a:pt x="591" y="627"/>
                  </a:lnTo>
                  <a:lnTo>
                    <a:pt x="587" y="627"/>
                  </a:lnTo>
                  <a:lnTo>
                    <a:pt x="584" y="627"/>
                  </a:lnTo>
                  <a:lnTo>
                    <a:pt x="582" y="627"/>
                  </a:lnTo>
                  <a:lnTo>
                    <a:pt x="584" y="627"/>
                  </a:lnTo>
                  <a:lnTo>
                    <a:pt x="584" y="625"/>
                  </a:lnTo>
                  <a:lnTo>
                    <a:pt x="584" y="625"/>
                  </a:lnTo>
                  <a:lnTo>
                    <a:pt x="584" y="625"/>
                  </a:lnTo>
                  <a:lnTo>
                    <a:pt x="584" y="623"/>
                  </a:lnTo>
                  <a:lnTo>
                    <a:pt x="584" y="623"/>
                  </a:lnTo>
                  <a:lnTo>
                    <a:pt x="582" y="625"/>
                  </a:lnTo>
                  <a:lnTo>
                    <a:pt x="582" y="625"/>
                  </a:lnTo>
                  <a:lnTo>
                    <a:pt x="579" y="625"/>
                  </a:lnTo>
                  <a:lnTo>
                    <a:pt x="577" y="623"/>
                  </a:lnTo>
                  <a:lnTo>
                    <a:pt x="577" y="623"/>
                  </a:lnTo>
                  <a:lnTo>
                    <a:pt x="575" y="623"/>
                  </a:lnTo>
                  <a:lnTo>
                    <a:pt x="575" y="625"/>
                  </a:lnTo>
                  <a:lnTo>
                    <a:pt x="575" y="627"/>
                  </a:lnTo>
                  <a:lnTo>
                    <a:pt x="572" y="627"/>
                  </a:lnTo>
                  <a:lnTo>
                    <a:pt x="572" y="625"/>
                  </a:lnTo>
                  <a:lnTo>
                    <a:pt x="572" y="625"/>
                  </a:lnTo>
                  <a:lnTo>
                    <a:pt x="570" y="625"/>
                  </a:lnTo>
                  <a:lnTo>
                    <a:pt x="570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8" y="625"/>
                  </a:lnTo>
                  <a:lnTo>
                    <a:pt x="568" y="625"/>
                  </a:lnTo>
                  <a:lnTo>
                    <a:pt x="565" y="625"/>
                  </a:lnTo>
                  <a:lnTo>
                    <a:pt x="568" y="623"/>
                  </a:lnTo>
                  <a:lnTo>
                    <a:pt x="568" y="620"/>
                  </a:lnTo>
                  <a:lnTo>
                    <a:pt x="570" y="618"/>
                  </a:lnTo>
                  <a:lnTo>
                    <a:pt x="572" y="618"/>
                  </a:lnTo>
                  <a:lnTo>
                    <a:pt x="572" y="615"/>
                  </a:lnTo>
                  <a:lnTo>
                    <a:pt x="565" y="615"/>
                  </a:lnTo>
                  <a:lnTo>
                    <a:pt x="565" y="613"/>
                  </a:lnTo>
                  <a:lnTo>
                    <a:pt x="565" y="613"/>
                  </a:lnTo>
                  <a:lnTo>
                    <a:pt x="565" y="613"/>
                  </a:lnTo>
                  <a:lnTo>
                    <a:pt x="561" y="611"/>
                  </a:lnTo>
                  <a:lnTo>
                    <a:pt x="561" y="611"/>
                  </a:lnTo>
                  <a:lnTo>
                    <a:pt x="558" y="608"/>
                  </a:lnTo>
                  <a:lnTo>
                    <a:pt x="558" y="606"/>
                  </a:lnTo>
                  <a:lnTo>
                    <a:pt x="558" y="606"/>
                  </a:lnTo>
                  <a:lnTo>
                    <a:pt x="561" y="606"/>
                  </a:lnTo>
                  <a:lnTo>
                    <a:pt x="561" y="606"/>
                  </a:lnTo>
                  <a:lnTo>
                    <a:pt x="561" y="604"/>
                  </a:lnTo>
                  <a:lnTo>
                    <a:pt x="558" y="601"/>
                  </a:lnTo>
                  <a:lnTo>
                    <a:pt x="558" y="599"/>
                  </a:lnTo>
                  <a:lnTo>
                    <a:pt x="556" y="599"/>
                  </a:lnTo>
                  <a:lnTo>
                    <a:pt x="551" y="594"/>
                  </a:lnTo>
                  <a:lnTo>
                    <a:pt x="549" y="594"/>
                  </a:lnTo>
                  <a:lnTo>
                    <a:pt x="546" y="594"/>
                  </a:lnTo>
                  <a:lnTo>
                    <a:pt x="546" y="594"/>
                  </a:lnTo>
                  <a:lnTo>
                    <a:pt x="546" y="592"/>
                  </a:lnTo>
                  <a:lnTo>
                    <a:pt x="546" y="589"/>
                  </a:lnTo>
                  <a:lnTo>
                    <a:pt x="544" y="592"/>
                  </a:lnTo>
                  <a:lnTo>
                    <a:pt x="542" y="592"/>
                  </a:lnTo>
                  <a:lnTo>
                    <a:pt x="539" y="594"/>
                  </a:lnTo>
                  <a:lnTo>
                    <a:pt x="539" y="599"/>
                  </a:lnTo>
                  <a:lnTo>
                    <a:pt x="535" y="601"/>
                  </a:lnTo>
                  <a:lnTo>
                    <a:pt x="532" y="604"/>
                  </a:lnTo>
                  <a:lnTo>
                    <a:pt x="532" y="606"/>
                  </a:lnTo>
                  <a:lnTo>
                    <a:pt x="530" y="604"/>
                  </a:lnTo>
                  <a:lnTo>
                    <a:pt x="527" y="601"/>
                  </a:lnTo>
                  <a:lnTo>
                    <a:pt x="525" y="601"/>
                  </a:lnTo>
                  <a:lnTo>
                    <a:pt x="525" y="599"/>
                  </a:lnTo>
                  <a:lnTo>
                    <a:pt x="523" y="601"/>
                  </a:lnTo>
                  <a:lnTo>
                    <a:pt x="520" y="601"/>
                  </a:lnTo>
                  <a:lnTo>
                    <a:pt x="523" y="604"/>
                  </a:lnTo>
                  <a:lnTo>
                    <a:pt x="523" y="604"/>
                  </a:lnTo>
                  <a:lnTo>
                    <a:pt x="525" y="604"/>
                  </a:lnTo>
                  <a:lnTo>
                    <a:pt x="525" y="606"/>
                  </a:lnTo>
                  <a:lnTo>
                    <a:pt x="525" y="606"/>
                  </a:lnTo>
                  <a:lnTo>
                    <a:pt x="520" y="611"/>
                  </a:lnTo>
                  <a:lnTo>
                    <a:pt x="520" y="611"/>
                  </a:lnTo>
                  <a:lnTo>
                    <a:pt x="518" y="611"/>
                  </a:lnTo>
                  <a:lnTo>
                    <a:pt x="516" y="611"/>
                  </a:lnTo>
                  <a:lnTo>
                    <a:pt x="513" y="615"/>
                  </a:lnTo>
                  <a:lnTo>
                    <a:pt x="511" y="618"/>
                  </a:lnTo>
                  <a:lnTo>
                    <a:pt x="511" y="620"/>
                  </a:lnTo>
                  <a:lnTo>
                    <a:pt x="511" y="623"/>
                  </a:lnTo>
                  <a:lnTo>
                    <a:pt x="513" y="623"/>
                  </a:lnTo>
                  <a:lnTo>
                    <a:pt x="513" y="625"/>
                  </a:lnTo>
                  <a:lnTo>
                    <a:pt x="511" y="630"/>
                  </a:lnTo>
                  <a:lnTo>
                    <a:pt x="508" y="637"/>
                  </a:lnTo>
                  <a:lnTo>
                    <a:pt x="506" y="641"/>
                  </a:lnTo>
                  <a:lnTo>
                    <a:pt x="506" y="644"/>
                  </a:lnTo>
                  <a:lnTo>
                    <a:pt x="506" y="646"/>
                  </a:lnTo>
                  <a:lnTo>
                    <a:pt x="508" y="651"/>
                  </a:lnTo>
                  <a:lnTo>
                    <a:pt x="508" y="653"/>
                  </a:lnTo>
                  <a:lnTo>
                    <a:pt x="506" y="656"/>
                  </a:lnTo>
                  <a:lnTo>
                    <a:pt x="506" y="656"/>
                  </a:lnTo>
                  <a:lnTo>
                    <a:pt x="506" y="653"/>
                  </a:lnTo>
                  <a:lnTo>
                    <a:pt x="506" y="653"/>
                  </a:lnTo>
                  <a:lnTo>
                    <a:pt x="506" y="653"/>
                  </a:lnTo>
                  <a:lnTo>
                    <a:pt x="506" y="653"/>
                  </a:lnTo>
                  <a:lnTo>
                    <a:pt x="504" y="653"/>
                  </a:lnTo>
                  <a:lnTo>
                    <a:pt x="501" y="656"/>
                  </a:lnTo>
                  <a:lnTo>
                    <a:pt x="497" y="663"/>
                  </a:lnTo>
                  <a:lnTo>
                    <a:pt x="494" y="663"/>
                  </a:lnTo>
                  <a:lnTo>
                    <a:pt x="492" y="670"/>
                  </a:lnTo>
                  <a:lnTo>
                    <a:pt x="492" y="672"/>
                  </a:lnTo>
                  <a:lnTo>
                    <a:pt x="490" y="675"/>
                  </a:lnTo>
                  <a:lnTo>
                    <a:pt x="490" y="675"/>
                  </a:lnTo>
                  <a:lnTo>
                    <a:pt x="487" y="682"/>
                  </a:lnTo>
                  <a:lnTo>
                    <a:pt x="485" y="684"/>
                  </a:lnTo>
                  <a:lnTo>
                    <a:pt x="485" y="684"/>
                  </a:lnTo>
                  <a:lnTo>
                    <a:pt x="473" y="693"/>
                  </a:lnTo>
                  <a:lnTo>
                    <a:pt x="471" y="696"/>
                  </a:lnTo>
                  <a:lnTo>
                    <a:pt x="473" y="698"/>
                  </a:lnTo>
                  <a:lnTo>
                    <a:pt x="471" y="698"/>
                  </a:lnTo>
                  <a:lnTo>
                    <a:pt x="471" y="701"/>
                  </a:lnTo>
                  <a:lnTo>
                    <a:pt x="468" y="703"/>
                  </a:lnTo>
                  <a:lnTo>
                    <a:pt x="471" y="703"/>
                  </a:lnTo>
                  <a:lnTo>
                    <a:pt x="468" y="705"/>
                  </a:lnTo>
                  <a:lnTo>
                    <a:pt x="468" y="705"/>
                  </a:lnTo>
                  <a:lnTo>
                    <a:pt x="466" y="705"/>
                  </a:lnTo>
                  <a:lnTo>
                    <a:pt x="466" y="708"/>
                  </a:lnTo>
                  <a:lnTo>
                    <a:pt x="466" y="708"/>
                  </a:lnTo>
                  <a:lnTo>
                    <a:pt x="466" y="710"/>
                  </a:lnTo>
                  <a:lnTo>
                    <a:pt x="464" y="712"/>
                  </a:lnTo>
                  <a:lnTo>
                    <a:pt x="464" y="715"/>
                  </a:lnTo>
                  <a:lnTo>
                    <a:pt x="461" y="715"/>
                  </a:lnTo>
                  <a:lnTo>
                    <a:pt x="459" y="715"/>
                  </a:lnTo>
                  <a:lnTo>
                    <a:pt x="459" y="717"/>
                  </a:lnTo>
                  <a:lnTo>
                    <a:pt x="459" y="717"/>
                  </a:lnTo>
                  <a:lnTo>
                    <a:pt x="461" y="717"/>
                  </a:lnTo>
                  <a:lnTo>
                    <a:pt x="461" y="717"/>
                  </a:lnTo>
                  <a:lnTo>
                    <a:pt x="461" y="720"/>
                  </a:lnTo>
                  <a:lnTo>
                    <a:pt x="459" y="720"/>
                  </a:lnTo>
                  <a:lnTo>
                    <a:pt x="456" y="722"/>
                  </a:lnTo>
                  <a:lnTo>
                    <a:pt x="454" y="722"/>
                  </a:lnTo>
                  <a:lnTo>
                    <a:pt x="454" y="724"/>
                  </a:lnTo>
                  <a:lnTo>
                    <a:pt x="452" y="722"/>
                  </a:lnTo>
                  <a:lnTo>
                    <a:pt x="452" y="722"/>
                  </a:lnTo>
                  <a:lnTo>
                    <a:pt x="449" y="720"/>
                  </a:lnTo>
                  <a:lnTo>
                    <a:pt x="449" y="722"/>
                  </a:lnTo>
                  <a:lnTo>
                    <a:pt x="447" y="722"/>
                  </a:lnTo>
                  <a:lnTo>
                    <a:pt x="442" y="724"/>
                  </a:lnTo>
                  <a:lnTo>
                    <a:pt x="442" y="724"/>
                  </a:lnTo>
                  <a:lnTo>
                    <a:pt x="438" y="724"/>
                  </a:lnTo>
                  <a:lnTo>
                    <a:pt x="438" y="724"/>
                  </a:lnTo>
                  <a:lnTo>
                    <a:pt x="435" y="724"/>
                  </a:lnTo>
                  <a:lnTo>
                    <a:pt x="435" y="724"/>
                  </a:lnTo>
                  <a:lnTo>
                    <a:pt x="435" y="724"/>
                  </a:lnTo>
                  <a:lnTo>
                    <a:pt x="435" y="727"/>
                  </a:lnTo>
                  <a:lnTo>
                    <a:pt x="433" y="727"/>
                  </a:lnTo>
                  <a:lnTo>
                    <a:pt x="430" y="727"/>
                  </a:lnTo>
                  <a:lnTo>
                    <a:pt x="430" y="727"/>
                  </a:lnTo>
                  <a:lnTo>
                    <a:pt x="430" y="727"/>
                  </a:lnTo>
                  <a:lnTo>
                    <a:pt x="430" y="724"/>
                  </a:lnTo>
                  <a:lnTo>
                    <a:pt x="428" y="724"/>
                  </a:lnTo>
                  <a:lnTo>
                    <a:pt x="428" y="722"/>
                  </a:lnTo>
                  <a:lnTo>
                    <a:pt x="428" y="722"/>
                  </a:lnTo>
                  <a:lnTo>
                    <a:pt x="426" y="722"/>
                  </a:lnTo>
                  <a:lnTo>
                    <a:pt x="419" y="722"/>
                  </a:lnTo>
                  <a:lnTo>
                    <a:pt x="419" y="722"/>
                  </a:lnTo>
                  <a:lnTo>
                    <a:pt x="416" y="722"/>
                  </a:lnTo>
                  <a:lnTo>
                    <a:pt x="416" y="722"/>
                  </a:lnTo>
                  <a:lnTo>
                    <a:pt x="419" y="720"/>
                  </a:lnTo>
                  <a:lnTo>
                    <a:pt x="419" y="720"/>
                  </a:lnTo>
                  <a:lnTo>
                    <a:pt x="419" y="717"/>
                  </a:lnTo>
                  <a:lnTo>
                    <a:pt x="419" y="717"/>
                  </a:lnTo>
                  <a:lnTo>
                    <a:pt x="421" y="715"/>
                  </a:lnTo>
                  <a:lnTo>
                    <a:pt x="421" y="715"/>
                  </a:lnTo>
                  <a:lnTo>
                    <a:pt x="423" y="712"/>
                  </a:lnTo>
                  <a:lnTo>
                    <a:pt x="423" y="712"/>
                  </a:lnTo>
                  <a:lnTo>
                    <a:pt x="423" y="712"/>
                  </a:lnTo>
                  <a:lnTo>
                    <a:pt x="423" y="710"/>
                  </a:lnTo>
                  <a:lnTo>
                    <a:pt x="426" y="710"/>
                  </a:lnTo>
                  <a:lnTo>
                    <a:pt x="426" y="710"/>
                  </a:lnTo>
                  <a:lnTo>
                    <a:pt x="428" y="708"/>
                  </a:lnTo>
                  <a:lnTo>
                    <a:pt x="428" y="708"/>
                  </a:lnTo>
                  <a:lnTo>
                    <a:pt x="428" y="705"/>
                  </a:lnTo>
                  <a:lnTo>
                    <a:pt x="428" y="705"/>
                  </a:lnTo>
                  <a:lnTo>
                    <a:pt x="428" y="701"/>
                  </a:lnTo>
                  <a:lnTo>
                    <a:pt x="430" y="698"/>
                  </a:lnTo>
                  <a:lnTo>
                    <a:pt x="430" y="698"/>
                  </a:lnTo>
                  <a:lnTo>
                    <a:pt x="430" y="696"/>
                  </a:lnTo>
                  <a:lnTo>
                    <a:pt x="430" y="693"/>
                  </a:lnTo>
                  <a:lnTo>
                    <a:pt x="430" y="693"/>
                  </a:lnTo>
                  <a:lnTo>
                    <a:pt x="430" y="691"/>
                  </a:lnTo>
                  <a:lnTo>
                    <a:pt x="433" y="689"/>
                  </a:lnTo>
                  <a:lnTo>
                    <a:pt x="435" y="689"/>
                  </a:lnTo>
                  <a:lnTo>
                    <a:pt x="435" y="686"/>
                  </a:lnTo>
                  <a:lnTo>
                    <a:pt x="433" y="684"/>
                  </a:lnTo>
                  <a:lnTo>
                    <a:pt x="430" y="684"/>
                  </a:lnTo>
                  <a:lnTo>
                    <a:pt x="430" y="684"/>
                  </a:lnTo>
                  <a:lnTo>
                    <a:pt x="430" y="682"/>
                  </a:lnTo>
                  <a:lnTo>
                    <a:pt x="433" y="682"/>
                  </a:lnTo>
                  <a:lnTo>
                    <a:pt x="433" y="679"/>
                  </a:lnTo>
                  <a:lnTo>
                    <a:pt x="433" y="679"/>
                  </a:lnTo>
                  <a:lnTo>
                    <a:pt x="430" y="677"/>
                  </a:lnTo>
                  <a:lnTo>
                    <a:pt x="430" y="677"/>
                  </a:lnTo>
                  <a:lnTo>
                    <a:pt x="430" y="675"/>
                  </a:lnTo>
                  <a:lnTo>
                    <a:pt x="430" y="675"/>
                  </a:lnTo>
                  <a:lnTo>
                    <a:pt x="428" y="675"/>
                  </a:lnTo>
                  <a:lnTo>
                    <a:pt x="428" y="675"/>
                  </a:lnTo>
                  <a:lnTo>
                    <a:pt x="426" y="675"/>
                  </a:lnTo>
                  <a:lnTo>
                    <a:pt x="426" y="675"/>
                  </a:lnTo>
                  <a:lnTo>
                    <a:pt x="423" y="672"/>
                  </a:lnTo>
                  <a:lnTo>
                    <a:pt x="421" y="670"/>
                  </a:lnTo>
                  <a:lnTo>
                    <a:pt x="421" y="670"/>
                  </a:lnTo>
                  <a:lnTo>
                    <a:pt x="421" y="667"/>
                  </a:lnTo>
                  <a:lnTo>
                    <a:pt x="421" y="667"/>
                  </a:lnTo>
                  <a:lnTo>
                    <a:pt x="421" y="665"/>
                  </a:lnTo>
                  <a:lnTo>
                    <a:pt x="421" y="665"/>
                  </a:lnTo>
                  <a:lnTo>
                    <a:pt x="419" y="663"/>
                  </a:lnTo>
                  <a:lnTo>
                    <a:pt x="419" y="663"/>
                  </a:lnTo>
                  <a:lnTo>
                    <a:pt x="414" y="658"/>
                  </a:lnTo>
                  <a:lnTo>
                    <a:pt x="412" y="656"/>
                  </a:lnTo>
                  <a:lnTo>
                    <a:pt x="412" y="653"/>
                  </a:lnTo>
                  <a:lnTo>
                    <a:pt x="400" y="632"/>
                  </a:lnTo>
                  <a:lnTo>
                    <a:pt x="400" y="630"/>
                  </a:lnTo>
                  <a:lnTo>
                    <a:pt x="397" y="627"/>
                  </a:lnTo>
                  <a:lnTo>
                    <a:pt x="397" y="620"/>
                  </a:lnTo>
                  <a:lnTo>
                    <a:pt x="397" y="618"/>
                  </a:lnTo>
                  <a:lnTo>
                    <a:pt x="397" y="618"/>
                  </a:lnTo>
                  <a:lnTo>
                    <a:pt x="397" y="618"/>
                  </a:lnTo>
                  <a:lnTo>
                    <a:pt x="397" y="618"/>
                  </a:lnTo>
                  <a:lnTo>
                    <a:pt x="397" y="618"/>
                  </a:lnTo>
                  <a:lnTo>
                    <a:pt x="395" y="618"/>
                  </a:lnTo>
                  <a:lnTo>
                    <a:pt x="395" y="618"/>
                  </a:lnTo>
                  <a:lnTo>
                    <a:pt x="390" y="620"/>
                  </a:lnTo>
                  <a:lnTo>
                    <a:pt x="390" y="620"/>
                  </a:lnTo>
                  <a:lnTo>
                    <a:pt x="388" y="620"/>
                  </a:lnTo>
                  <a:lnTo>
                    <a:pt x="383" y="620"/>
                  </a:lnTo>
                  <a:lnTo>
                    <a:pt x="383" y="618"/>
                  </a:lnTo>
                  <a:lnTo>
                    <a:pt x="383" y="618"/>
                  </a:lnTo>
                  <a:lnTo>
                    <a:pt x="383" y="618"/>
                  </a:lnTo>
                  <a:lnTo>
                    <a:pt x="383" y="618"/>
                  </a:lnTo>
                  <a:lnTo>
                    <a:pt x="383" y="618"/>
                  </a:lnTo>
                  <a:lnTo>
                    <a:pt x="383" y="615"/>
                  </a:lnTo>
                  <a:lnTo>
                    <a:pt x="383" y="613"/>
                  </a:lnTo>
                  <a:lnTo>
                    <a:pt x="383" y="611"/>
                  </a:lnTo>
                  <a:lnTo>
                    <a:pt x="383" y="611"/>
                  </a:lnTo>
                  <a:lnTo>
                    <a:pt x="383" y="608"/>
                  </a:lnTo>
                  <a:lnTo>
                    <a:pt x="381" y="601"/>
                  </a:lnTo>
                  <a:lnTo>
                    <a:pt x="378" y="599"/>
                  </a:lnTo>
                  <a:lnTo>
                    <a:pt x="378" y="599"/>
                  </a:lnTo>
                  <a:lnTo>
                    <a:pt x="378" y="596"/>
                  </a:lnTo>
                  <a:lnTo>
                    <a:pt x="381" y="587"/>
                  </a:lnTo>
                  <a:lnTo>
                    <a:pt x="381" y="587"/>
                  </a:lnTo>
                  <a:lnTo>
                    <a:pt x="381" y="587"/>
                  </a:lnTo>
                  <a:lnTo>
                    <a:pt x="381" y="585"/>
                  </a:lnTo>
                  <a:lnTo>
                    <a:pt x="378" y="582"/>
                  </a:lnTo>
                  <a:lnTo>
                    <a:pt x="378" y="582"/>
                  </a:lnTo>
                  <a:lnTo>
                    <a:pt x="378" y="582"/>
                  </a:lnTo>
                  <a:lnTo>
                    <a:pt x="383" y="578"/>
                  </a:lnTo>
                  <a:lnTo>
                    <a:pt x="383" y="578"/>
                  </a:lnTo>
                  <a:lnTo>
                    <a:pt x="386" y="578"/>
                  </a:lnTo>
                  <a:lnTo>
                    <a:pt x="386" y="578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5"/>
                  </a:lnTo>
                  <a:lnTo>
                    <a:pt x="386" y="573"/>
                  </a:lnTo>
                  <a:lnTo>
                    <a:pt x="386" y="573"/>
                  </a:lnTo>
                  <a:lnTo>
                    <a:pt x="386" y="573"/>
                  </a:lnTo>
                  <a:lnTo>
                    <a:pt x="388" y="570"/>
                  </a:lnTo>
                  <a:lnTo>
                    <a:pt x="388" y="570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0" y="566"/>
                  </a:lnTo>
                  <a:lnTo>
                    <a:pt x="393" y="563"/>
                  </a:lnTo>
                  <a:lnTo>
                    <a:pt x="393" y="561"/>
                  </a:lnTo>
                  <a:lnTo>
                    <a:pt x="393" y="561"/>
                  </a:lnTo>
                  <a:lnTo>
                    <a:pt x="395" y="561"/>
                  </a:lnTo>
                  <a:lnTo>
                    <a:pt x="395" y="561"/>
                  </a:lnTo>
                  <a:lnTo>
                    <a:pt x="395" y="559"/>
                  </a:lnTo>
                  <a:lnTo>
                    <a:pt x="395" y="556"/>
                  </a:lnTo>
                  <a:lnTo>
                    <a:pt x="395" y="554"/>
                  </a:lnTo>
                  <a:lnTo>
                    <a:pt x="395" y="554"/>
                  </a:lnTo>
                  <a:lnTo>
                    <a:pt x="395" y="554"/>
                  </a:lnTo>
                  <a:lnTo>
                    <a:pt x="395" y="554"/>
                  </a:lnTo>
                  <a:lnTo>
                    <a:pt x="395" y="552"/>
                  </a:lnTo>
                  <a:lnTo>
                    <a:pt x="388" y="552"/>
                  </a:lnTo>
                  <a:lnTo>
                    <a:pt x="386" y="552"/>
                  </a:lnTo>
                  <a:lnTo>
                    <a:pt x="386" y="552"/>
                  </a:lnTo>
                  <a:lnTo>
                    <a:pt x="386" y="552"/>
                  </a:lnTo>
                  <a:lnTo>
                    <a:pt x="383" y="552"/>
                  </a:lnTo>
                  <a:lnTo>
                    <a:pt x="383" y="552"/>
                  </a:lnTo>
                  <a:lnTo>
                    <a:pt x="383" y="552"/>
                  </a:lnTo>
                  <a:lnTo>
                    <a:pt x="381" y="554"/>
                  </a:lnTo>
                  <a:lnTo>
                    <a:pt x="381" y="554"/>
                  </a:lnTo>
                  <a:lnTo>
                    <a:pt x="381" y="552"/>
                  </a:lnTo>
                  <a:lnTo>
                    <a:pt x="378" y="552"/>
                  </a:lnTo>
                  <a:lnTo>
                    <a:pt x="378" y="549"/>
                  </a:lnTo>
                  <a:lnTo>
                    <a:pt x="378" y="549"/>
                  </a:lnTo>
                  <a:lnTo>
                    <a:pt x="378" y="547"/>
                  </a:lnTo>
                  <a:lnTo>
                    <a:pt x="378" y="547"/>
                  </a:lnTo>
                  <a:lnTo>
                    <a:pt x="376" y="544"/>
                  </a:lnTo>
                  <a:lnTo>
                    <a:pt x="376" y="544"/>
                  </a:lnTo>
                  <a:lnTo>
                    <a:pt x="376" y="544"/>
                  </a:lnTo>
                  <a:lnTo>
                    <a:pt x="376" y="542"/>
                  </a:lnTo>
                  <a:lnTo>
                    <a:pt x="376" y="542"/>
                  </a:lnTo>
                  <a:lnTo>
                    <a:pt x="376" y="540"/>
                  </a:lnTo>
                  <a:lnTo>
                    <a:pt x="376" y="537"/>
                  </a:lnTo>
                  <a:lnTo>
                    <a:pt x="376" y="537"/>
                  </a:lnTo>
                  <a:lnTo>
                    <a:pt x="376" y="535"/>
                  </a:lnTo>
                  <a:lnTo>
                    <a:pt x="374" y="535"/>
                  </a:lnTo>
                  <a:lnTo>
                    <a:pt x="374" y="535"/>
                  </a:lnTo>
                  <a:lnTo>
                    <a:pt x="374" y="535"/>
                  </a:lnTo>
                  <a:lnTo>
                    <a:pt x="369" y="533"/>
                  </a:lnTo>
                  <a:lnTo>
                    <a:pt x="367" y="533"/>
                  </a:lnTo>
                  <a:lnTo>
                    <a:pt x="367" y="533"/>
                  </a:lnTo>
                  <a:lnTo>
                    <a:pt x="364" y="530"/>
                  </a:lnTo>
                  <a:lnTo>
                    <a:pt x="364" y="530"/>
                  </a:lnTo>
                  <a:lnTo>
                    <a:pt x="364" y="530"/>
                  </a:lnTo>
                  <a:lnTo>
                    <a:pt x="364" y="528"/>
                  </a:lnTo>
                  <a:lnTo>
                    <a:pt x="364" y="528"/>
                  </a:lnTo>
                  <a:lnTo>
                    <a:pt x="364" y="528"/>
                  </a:lnTo>
                  <a:lnTo>
                    <a:pt x="367" y="526"/>
                  </a:lnTo>
                  <a:lnTo>
                    <a:pt x="367" y="526"/>
                  </a:lnTo>
                  <a:lnTo>
                    <a:pt x="367" y="526"/>
                  </a:lnTo>
                  <a:lnTo>
                    <a:pt x="367" y="523"/>
                  </a:lnTo>
                  <a:lnTo>
                    <a:pt x="367" y="523"/>
                  </a:lnTo>
                  <a:lnTo>
                    <a:pt x="367" y="521"/>
                  </a:lnTo>
                  <a:lnTo>
                    <a:pt x="367" y="521"/>
                  </a:lnTo>
                  <a:lnTo>
                    <a:pt x="367" y="521"/>
                  </a:lnTo>
                  <a:lnTo>
                    <a:pt x="364" y="518"/>
                  </a:lnTo>
                  <a:lnTo>
                    <a:pt x="355" y="509"/>
                  </a:lnTo>
                  <a:lnTo>
                    <a:pt x="355" y="504"/>
                  </a:lnTo>
                  <a:lnTo>
                    <a:pt x="355" y="502"/>
                  </a:lnTo>
                  <a:lnTo>
                    <a:pt x="355" y="502"/>
                  </a:lnTo>
                  <a:lnTo>
                    <a:pt x="355" y="500"/>
                  </a:lnTo>
                  <a:lnTo>
                    <a:pt x="355" y="500"/>
                  </a:lnTo>
                  <a:lnTo>
                    <a:pt x="355" y="500"/>
                  </a:lnTo>
                  <a:lnTo>
                    <a:pt x="355" y="497"/>
                  </a:lnTo>
                  <a:lnTo>
                    <a:pt x="352" y="497"/>
                  </a:lnTo>
                  <a:lnTo>
                    <a:pt x="350" y="495"/>
                  </a:lnTo>
                  <a:lnTo>
                    <a:pt x="348" y="495"/>
                  </a:lnTo>
                  <a:lnTo>
                    <a:pt x="348" y="492"/>
                  </a:lnTo>
                  <a:lnTo>
                    <a:pt x="345" y="490"/>
                  </a:lnTo>
                  <a:lnTo>
                    <a:pt x="345" y="490"/>
                  </a:lnTo>
                  <a:lnTo>
                    <a:pt x="345" y="488"/>
                  </a:lnTo>
                  <a:lnTo>
                    <a:pt x="343" y="488"/>
                  </a:lnTo>
                  <a:lnTo>
                    <a:pt x="343" y="488"/>
                  </a:lnTo>
                  <a:lnTo>
                    <a:pt x="343" y="488"/>
                  </a:lnTo>
                  <a:lnTo>
                    <a:pt x="341" y="490"/>
                  </a:lnTo>
                  <a:lnTo>
                    <a:pt x="341" y="490"/>
                  </a:lnTo>
                  <a:lnTo>
                    <a:pt x="341" y="490"/>
                  </a:lnTo>
                  <a:lnTo>
                    <a:pt x="338" y="488"/>
                  </a:lnTo>
                  <a:lnTo>
                    <a:pt x="338" y="488"/>
                  </a:lnTo>
                  <a:lnTo>
                    <a:pt x="338" y="488"/>
                  </a:lnTo>
                  <a:lnTo>
                    <a:pt x="338" y="485"/>
                  </a:lnTo>
                  <a:lnTo>
                    <a:pt x="341" y="485"/>
                  </a:lnTo>
                  <a:lnTo>
                    <a:pt x="341" y="483"/>
                  </a:lnTo>
                  <a:lnTo>
                    <a:pt x="341" y="483"/>
                  </a:lnTo>
                  <a:lnTo>
                    <a:pt x="341" y="483"/>
                  </a:lnTo>
                  <a:lnTo>
                    <a:pt x="341" y="478"/>
                  </a:lnTo>
                  <a:lnTo>
                    <a:pt x="341" y="478"/>
                  </a:lnTo>
                  <a:lnTo>
                    <a:pt x="341" y="478"/>
                  </a:lnTo>
                  <a:lnTo>
                    <a:pt x="341" y="476"/>
                  </a:lnTo>
                  <a:lnTo>
                    <a:pt x="341" y="476"/>
                  </a:lnTo>
                  <a:lnTo>
                    <a:pt x="341" y="473"/>
                  </a:lnTo>
                  <a:lnTo>
                    <a:pt x="341" y="471"/>
                  </a:lnTo>
                  <a:lnTo>
                    <a:pt x="338" y="471"/>
                  </a:lnTo>
                  <a:lnTo>
                    <a:pt x="338" y="469"/>
                  </a:lnTo>
                  <a:lnTo>
                    <a:pt x="336" y="469"/>
                  </a:lnTo>
                  <a:lnTo>
                    <a:pt x="334" y="469"/>
                  </a:lnTo>
                  <a:lnTo>
                    <a:pt x="331" y="469"/>
                  </a:lnTo>
                  <a:lnTo>
                    <a:pt x="331" y="469"/>
                  </a:lnTo>
                  <a:lnTo>
                    <a:pt x="331" y="469"/>
                  </a:lnTo>
                  <a:lnTo>
                    <a:pt x="331" y="466"/>
                  </a:lnTo>
                  <a:lnTo>
                    <a:pt x="329" y="466"/>
                  </a:lnTo>
                  <a:lnTo>
                    <a:pt x="329" y="466"/>
                  </a:lnTo>
                  <a:lnTo>
                    <a:pt x="329" y="464"/>
                  </a:lnTo>
                  <a:lnTo>
                    <a:pt x="329" y="462"/>
                  </a:lnTo>
                  <a:lnTo>
                    <a:pt x="329" y="459"/>
                  </a:lnTo>
                  <a:lnTo>
                    <a:pt x="329" y="457"/>
                  </a:lnTo>
                  <a:lnTo>
                    <a:pt x="329" y="447"/>
                  </a:lnTo>
                  <a:lnTo>
                    <a:pt x="329" y="445"/>
                  </a:lnTo>
                  <a:lnTo>
                    <a:pt x="329" y="443"/>
                  </a:lnTo>
                  <a:lnTo>
                    <a:pt x="329" y="440"/>
                  </a:lnTo>
                  <a:lnTo>
                    <a:pt x="329" y="436"/>
                  </a:lnTo>
                  <a:lnTo>
                    <a:pt x="329" y="431"/>
                  </a:lnTo>
                  <a:lnTo>
                    <a:pt x="329" y="431"/>
                  </a:lnTo>
                  <a:lnTo>
                    <a:pt x="329" y="429"/>
                  </a:lnTo>
                  <a:lnTo>
                    <a:pt x="329" y="429"/>
                  </a:lnTo>
                  <a:lnTo>
                    <a:pt x="326" y="426"/>
                  </a:lnTo>
                  <a:lnTo>
                    <a:pt x="319" y="426"/>
                  </a:lnTo>
                  <a:lnTo>
                    <a:pt x="319" y="429"/>
                  </a:lnTo>
                  <a:lnTo>
                    <a:pt x="317" y="429"/>
                  </a:lnTo>
                  <a:lnTo>
                    <a:pt x="310" y="436"/>
                  </a:lnTo>
                  <a:lnTo>
                    <a:pt x="310" y="436"/>
                  </a:lnTo>
                  <a:lnTo>
                    <a:pt x="310" y="438"/>
                  </a:lnTo>
                  <a:lnTo>
                    <a:pt x="310" y="440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10" y="443"/>
                  </a:lnTo>
                  <a:lnTo>
                    <a:pt x="308" y="443"/>
                  </a:lnTo>
                  <a:lnTo>
                    <a:pt x="308" y="445"/>
                  </a:lnTo>
                  <a:lnTo>
                    <a:pt x="305" y="450"/>
                  </a:lnTo>
                  <a:lnTo>
                    <a:pt x="293" y="462"/>
                  </a:lnTo>
                  <a:lnTo>
                    <a:pt x="291" y="464"/>
                  </a:lnTo>
                  <a:lnTo>
                    <a:pt x="291" y="464"/>
                  </a:lnTo>
                  <a:lnTo>
                    <a:pt x="289" y="464"/>
                  </a:lnTo>
                  <a:lnTo>
                    <a:pt x="289" y="462"/>
                  </a:lnTo>
                  <a:lnTo>
                    <a:pt x="286" y="462"/>
                  </a:lnTo>
                  <a:lnTo>
                    <a:pt x="286" y="462"/>
                  </a:lnTo>
                  <a:lnTo>
                    <a:pt x="284" y="462"/>
                  </a:lnTo>
                  <a:lnTo>
                    <a:pt x="281" y="462"/>
                  </a:lnTo>
                  <a:lnTo>
                    <a:pt x="279" y="459"/>
                  </a:lnTo>
                  <a:lnTo>
                    <a:pt x="279" y="459"/>
                  </a:lnTo>
                  <a:lnTo>
                    <a:pt x="281" y="457"/>
                  </a:lnTo>
                  <a:lnTo>
                    <a:pt x="281" y="457"/>
                  </a:lnTo>
                  <a:lnTo>
                    <a:pt x="281" y="457"/>
                  </a:lnTo>
                  <a:lnTo>
                    <a:pt x="284" y="455"/>
                  </a:lnTo>
                  <a:lnTo>
                    <a:pt x="284" y="455"/>
                  </a:lnTo>
                  <a:lnTo>
                    <a:pt x="286" y="452"/>
                  </a:lnTo>
                  <a:lnTo>
                    <a:pt x="286" y="452"/>
                  </a:lnTo>
                  <a:lnTo>
                    <a:pt x="286" y="452"/>
                  </a:lnTo>
                  <a:lnTo>
                    <a:pt x="281" y="450"/>
                  </a:lnTo>
                  <a:lnTo>
                    <a:pt x="281" y="450"/>
                  </a:lnTo>
                  <a:lnTo>
                    <a:pt x="279" y="447"/>
                  </a:lnTo>
                  <a:lnTo>
                    <a:pt x="279" y="447"/>
                  </a:lnTo>
                  <a:lnTo>
                    <a:pt x="279" y="445"/>
                  </a:lnTo>
                  <a:lnTo>
                    <a:pt x="279" y="443"/>
                  </a:lnTo>
                  <a:lnTo>
                    <a:pt x="279" y="443"/>
                  </a:lnTo>
                  <a:lnTo>
                    <a:pt x="279" y="443"/>
                  </a:lnTo>
                  <a:lnTo>
                    <a:pt x="281" y="438"/>
                  </a:lnTo>
                  <a:lnTo>
                    <a:pt x="281" y="438"/>
                  </a:lnTo>
                  <a:lnTo>
                    <a:pt x="281" y="436"/>
                  </a:lnTo>
                  <a:lnTo>
                    <a:pt x="284" y="433"/>
                  </a:lnTo>
                  <a:lnTo>
                    <a:pt x="284" y="433"/>
                  </a:lnTo>
                  <a:lnTo>
                    <a:pt x="281" y="433"/>
                  </a:lnTo>
                  <a:lnTo>
                    <a:pt x="279" y="431"/>
                  </a:lnTo>
                  <a:lnTo>
                    <a:pt x="272" y="426"/>
                  </a:lnTo>
                  <a:lnTo>
                    <a:pt x="272" y="426"/>
                  </a:lnTo>
                  <a:lnTo>
                    <a:pt x="270" y="424"/>
                  </a:lnTo>
                  <a:lnTo>
                    <a:pt x="270" y="424"/>
                  </a:lnTo>
                  <a:lnTo>
                    <a:pt x="270" y="424"/>
                  </a:lnTo>
                  <a:lnTo>
                    <a:pt x="270" y="421"/>
                  </a:lnTo>
                  <a:lnTo>
                    <a:pt x="270" y="419"/>
                  </a:lnTo>
                  <a:lnTo>
                    <a:pt x="270" y="417"/>
                  </a:lnTo>
                  <a:lnTo>
                    <a:pt x="270" y="417"/>
                  </a:lnTo>
                  <a:lnTo>
                    <a:pt x="267" y="414"/>
                  </a:lnTo>
                  <a:lnTo>
                    <a:pt x="267" y="414"/>
                  </a:lnTo>
                  <a:lnTo>
                    <a:pt x="267" y="414"/>
                  </a:lnTo>
                  <a:lnTo>
                    <a:pt x="263" y="412"/>
                  </a:lnTo>
                  <a:lnTo>
                    <a:pt x="263" y="412"/>
                  </a:lnTo>
                  <a:lnTo>
                    <a:pt x="260" y="412"/>
                  </a:lnTo>
                  <a:lnTo>
                    <a:pt x="260" y="412"/>
                  </a:lnTo>
                  <a:lnTo>
                    <a:pt x="260" y="412"/>
                  </a:lnTo>
                  <a:lnTo>
                    <a:pt x="258" y="412"/>
                  </a:lnTo>
                  <a:lnTo>
                    <a:pt x="258" y="412"/>
                  </a:lnTo>
                  <a:lnTo>
                    <a:pt x="255" y="412"/>
                  </a:lnTo>
                  <a:lnTo>
                    <a:pt x="255" y="410"/>
                  </a:lnTo>
                  <a:lnTo>
                    <a:pt x="253" y="407"/>
                  </a:lnTo>
                  <a:lnTo>
                    <a:pt x="251" y="407"/>
                  </a:lnTo>
                  <a:lnTo>
                    <a:pt x="251" y="407"/>
                  </a:lnTo>
                  <a:lnTo>
                    <a:pt x="248" y="405"/>
                  </a:lnTo>
                  <a:lnTo>
                    <a:pt x="248" y="405"/>
                  </a:lnTo>
                  <a:lnTo>
                    <a:pt x="248" y="405"/>
                  </a:lnTo>
                  <a:lnTo>
                    <a:pt x="244" y="407"/>
                  </a:lnTo>
                  <a:lnTo>
                    <a:pt x="241" y="405"/>
                  </a:lnTo>
                  <a:lnTo>
                    <a:pt x="241" y="405"/>
                  </a:lnTo>
                  <a:lnTo>
                    <a:pt x="241" y="405"/>
                  </a:lnTo>
                  <a:lnTo>
                    <a:pt x="232" y="398"/>
                  </a:lnTo>
                  <a:lnTo>
                    <a:pt x="225" y="391"/>
                  </a:lnTo>
                  <a:lnTo>
                    <a:pt x="220" y="386"/>
                  </a:lnTo>
                  <a:lnTo>
                    <a:pt x="218" y="386"/>
                  </a:lnTo>
                  <a:lnTo>
                    <a:pt x="218" y="386"/>
                  </a:lnTo>
                  <a:lnTo>
                    <a:pt x="213" y="384"/>
                  </a:lnTo>
                  <a:lnTo>
                    <a:pt x="211" y="388"/>
                  </a:lnTo>
                  <a:lnTo>
                    <a:pt x="211" y="391"/>
                  </a:lnTo>
                  <a:lnTo>
                    <a:pt x="211" y="393"/>
                  </a:lnTo>
                  <a:lnTo>
                    <a:pt x="211" y="393"/>
                  </a:lnTo>
                  <a:lnTo>
                    <a:pt x="208" y="398"/>
                  </a:lnTo>
                  <a:lnTo>
                    <a:pt x="208" y="400"/>
                  </a:lnTo>
                  <a:lnTo>
                    <a:pt x="211" y="400"/>
                  </a:lnTo>
                  <a:lnTo>
                    <a:pt x="203" y="400"/>
                  </a:lnTo>
                  <a:lnTo>
                    <a:pt x="201" y="400"/>
                  </a:lnTo>
                  <a:lnTo>
                    <a:pt x="199" y="398"/>
                  </a:lnTo>
                  <a:lnTo>
                    <a:pt x="199" y="395"/>
                  </a:lnTo>
                  <a:lnTo>
                    <a:pt x="196" y="395"/>
                  </a:lnTo>
                  <a:lnTo>
                    <a:pt x="196" y="395"/>
                  </a:lnTo>
                  <a:lnTo>
                    <a:pt x="196" y="395"/>
                  </a:lnTo>
                  <a:lnTo>
                    <a:pt x="192" y="395"/>
                  </a:lnTo>
                  <a:lnTo>
                    <a:pt x="192" y="395"/>
                  </a:lnTo>
                  <a:lnTo>
                    <a:pt x="189" y="395"/>
                  </a:lnTo>
                  <a:lnTo>
                    <a:pt x="189" y="393"/>
                  </a:lnTo>
                  <a:lnTo>
                    <a:pt x="187" y="391"/>
                  </a:lnTo>
                  <a:lnTo>
                    <a:pt x="185" y="391"/>
                  </a:lnTo>
                  <a:lnTo>
                    <a:pt x="185" y="391"/>
                  </a:lnTo>
                  <a:lnTo>
                    <a:pt x="182" y="391"/>
                  </a:lnTo>
                  <a:lnTo>
                    <a:pt x="180" y="388"/>
                  </a:lnTo>
                  <a:lnTo>
                    <a:pt x="177" y="388"/>
                  </a:lnTo>
                  <a:lnTo>
                    <a:pt x="177" y="388"/>
                  </a:lnTo>
                  <a:lnTo>
                    <a:pt x="177" y="388"/>
                  </a:lnTo>
                  <a:lnTo>
                    <a:pt x="175" y="386"/>
                  </a:lnTo>
                  <a:lnTo>
                    <a:pt x="175" y="386"/>
                  </a:lnTo>
                  <a:lnTo>
                    <a:pt x="175" y="386"/>
                  </a:lnTo>
                  <a:lnTo>
                    <a:pt x="175" y="384"/>
                  </a:lnTo>
                  <a:lnTo>
                    <a:pt x="175" y="384"/>
                  </a:lnTo>
                  <a:lnTo>
                    <a:pt x="175" y="381"/>
                  </a:lnTo>
                  <a:lnTo>
                    <a:pt x="175" y="381"/>
                  </a:lnTo>
                  <a:lnTo>
                    <a:pt x="175" y="379"/>
                  </a:lnTo>
                  <a:lnTo>
                    <a:pt x="175" y="379"/>
                  </a:lnTo>
                  <a:lnTo>
                    <a:pt x="175" y="376"/>
                  </a:lnTo>
                  <a:lnTo>
                    <a:pt x="175" y="376"/>
                  </a:lnTo>
                  <a:lnTo>
                    <a:pt x="175" y="376"/>
                  </a:lnTo>
                  <a:lnTo>
                    <a:pt x="180" y="374"/>
                  </a:lnTo>
                  <a:lnTo>
                    <a:pt x="180" y="372"/>
                  </a:lnTo>
                  <a:lnTo>
                    <a:pt x="182" y="372"/>
                  </a:lnTo>
                  <a:lnTo>
                    <a:pt x="182" y="372"/>
                  </a:lnTo>
                  <a:lnTo>
                    <a:pt x="180" y="369"/>
                  </a:lnTo>
                  <a:lnTo>
                    <a:pt x="180" y="369"/>
                  </a:lnTo>
                  <a:lnTo>
                    <a:pt x="180" y="367"/>
                  </a:lnTo>
                  <a:lnTo>
                    <a:pt x="185" y="369"/>
                  </a:lnTo>
                  <a:lnTo>
                    <a:pt x="187" y="369"/>
                  </a:lnTo>
                  <a:lnTo>
                    <a:pt x="189" y="369"/>
                  </a:lnTo>
                  <a:lnTo>
                    <a:pt x="189" y="369"/>
                  </a:lnTo>
                  <a:lnTo>
                    <a:pt x="189" y="367"/>
                  </a:lnTo>
                  <a:lnTo>
                    <a:pt x="192" y="367"/>
                  </a:lnTo>
                  <a:lnTo>
                    <a:pt x="192" y="365"/>
                  </a:lnTo>
                  <a:lnTo>
                    <a:pt x="192" y="362"/>
                  </a:lnTo>
                  <a:lnTo>
                    <a:pt x="192" y="360"/>
                  </a:lnTo>
                  <a:lnTo>
                    <a:pt x="192" y="358"/>
                  </a:lnTo>
                  <a:lnTo>
                    <a:pt x="192" y="355"/>
                  </a:lnTo>
                  <a:lnTo>
                    <a:pt x="192" y="355"/>
                  </a:lnTo>
                  <a:lnTo>
                    <a:pt x="189" y="355"/>
                  </a:lnTo>
                  <a:lnTo>
                    <a:pt x="187" y="350"/>
                  </a:lnTo>
                  <a:lnTo>
                    <a:pt x="187" y="348"/>
                  </a:lnTo>
                  <a:lnTo>
                    <a:pt x="185" y="346"/>
                  </a:lnTo>
                  <a:lnTo>
                    <a:pt x="180" y="329"/>
                  </a:lnTo>
                  <a:lnTo>
                    <a:pt x="177" y="324"/>
                  </a:lnTo>
                  <a:lnTo>
                    <a:pt x="170" y="315"/>
                  </a:lnTo>
                  <a:lnTo>
                    <a:pt x="170" y="315"/>
                  </a:lnTo>
                  <a:lnTo>
                    <a:pt x="168" y="308"/>
                  </a:lnTo>
                  <a:lnTo>
                    <a:pt x="168" y="308"/>
                  </a:lnTo>
                  <a:lnTo>
                    <a:pt x="168" y="308"/>
                  </a:lnTo>
                  <a:lnTo>
                    <a:pt x="168" y="306"/>
                  </a:lnTo>
                  <a:lnTo>
                    <a:pt x="170" y="306"/>
                  </a:lnTo>
                  <a:lnTo>
                    <a:pt x="170" y="306"/>
                  </a:lnTo>
                  <a:lnTo>
                    <a:pt x="170" y="303"/>
                  </a:lnTo>
                  <a:lnTo>
                    <a:pt x="173" y="301"/>
                  </a:lnTo>
                  <a:lnTo>
                    <a:pt x="173" y="301"/>
                  </a:lnTo>
                  <a:lnTo>
                    <a:pt x="173" y="301"/>
                  </a:lnTo>
                  <a:lnTo>
                    <a:pt x="173" y="298"/>
                  </a:lnTo>
                  <a:lnTo>
                    <a:pt x="173" y="298"/>
                  </a:lnTo>
                  <a:lnTo>
                    <a:pt x="173" y="296"/>
                  </a:lnTo>
                  <a:lnTo>
                    <a:pt x="173" y="294"/>
                  </a:lnTo>
                  <a:lnTo>
                    <a:pt x="173" y="294"/>
                  </a:lnTo>
                  <a:lnTo>
                    <a:pt x="170" y="291"/>
                  </a:lnTo>
                  <a:lnTo>
                    <a:pt x="170" y="291"/>
                  </a:lnTo>
                  <a:lnTo>
                    <a:pt x="170" y="291"/>
                  </a:lnTo>
                  <a:lnTo>
                    <a:pt x="168" y="289"/>
                  </a:lnTo>
                  <a:lnTo>
                    <a:pt x="163" y="289"/>
                  </a:lnTo>
                  <a:lnTo>
                    <a:pt x="163" y="289"/>
                  </a:lnTo>
                  <a:lnTo>
                    <a:pt x="161" y="287"/>
                  </a:lnTo>
                  <a:lnTo>
                    <a:pt x="161" y="287"/>
                  </a:lnTo>
                  <a:lnTo>
                    <a:pt x="161" y="287"/>
                  </a:lnTo>
                  <a:lnTo>
                    <a:pt x="161" y="284"/>
                  </a:lnTo>
                  <a:lnTo>
                    <a:pt x="161" y="284"/>
                  </a:lnTo>
                  <a:lnTo>
                    <a:pt x="159" y="277"/>
                  </a:lnTo>
                  <a:lnTo>
                    <a:pt x="156" y="275"/>
                  </a:lnTo>
                  <a:lnTo>
                    <a:pt x="154" y="272"/>
                  </a:lnTo>
                  <a:lnTo>
                    <a:pt x="154" y="270"/>
                  </a:lnTo>
                  <a:lnTo>
                    <a:pt x="154" y="268"/>
                  </a:lnTo>
                  <a:lnTo>
                    <a:pt x="154" y="268"/>
                  </a:lnTo>
                  <a:lnTo>
                    <a:pt x="154" y="265"/>
                  </a:lnTo>
                  <a:lnTo>
                    <a:pt x="151" y="265"/>
                  </a:lnTo>
                  <a:lnTo>
                    <a:pt x="151" y="265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47" y="261"/>
                  </a:lnTo>
                  <a:lnTo>
                    <a:pt x="147" y="258"/>
                  </a:lnTo>
                  <a:lnTo>
                    <a:pt x="147" y="256"/>
                  </a:lnTo>
                  <a:lnTo>
                    <a:pt x="147" y="251"/>
                  </a:lnTo>
                  <a:lnTo>
                    <a:pt x="147" y="251"/>
                  </a:lnTo>
                  <a:lnTo>
                    <a:pt x="147" y="249"/>
                  </a:lnTo>
                  <a:lnTo>
                    <a:pt x="147" y="249"/>
                  </a:lnTo>
                  <a:lnTo>
                    <a:pt x="147" y="246"/>
                  </a:lnTo>
                  <a:lnTo>
                    <a:pt x="147" y="246"/>
                  </a:lnTo>
                  <a:lnTo>
                    <a:pt x="147" y="246"/>
                  </a:lnTo>
                  <a:lnTo>
                    <a:pt x="147" y="246"/>
                  </a:lnTo>
                  <a:lnTo>
                    <a:pt x="147" y="244"/>
                  </a:lnTo>
                  <a:lnTo>
                    <a:pt x="144" y="244"/>
                  </a:lnTo>
                  <a:lnTo>
                    <a:pt x="144" y="244"/>
                  </a:lnTo>
                  <a:lnTo>
                    <a:pt x="144" y="244"/>
                  </a:lnTo>
                  <a:lnTo>
                    <a:pt x="142" y="244"/>
                  </a:lnTo>
                  <a:lnTo>
                    <a:pt x="140" y="246"/>
                  </a:lnTo>
                  <a:lnTo>
                    <a:pt x="137" y="246"/>
                  </a:lnTo>
                  <a:lnTo>
                    <a:pt x="137" y="249"/>
                  </a:lnTo>
                  <a:lnTo>
                    <a:pt x="130" y="256"/>
                  </a:lnTo>
                  <a:lnTo>
                    <a:pt x="118" y="263"/>
                  </a:lnTo>
                  <a:lnTo>
                    <a:pt x="111" y="270"/>
                  </a:lnTo>
                  <a:lnTo>
                    <a:pt x="109" y="270"/>
                  </a:lnTo>
                  <a:lnTo>
                    <a:pt x="109" y="270"/>
                  </a:lnTo>
                  <a:lnTo>
                    <a:pt x="102" y="272"/>
                  </a:lnTo>
                  <a:lnTo>
                    <a:pt x="99" y="275"/>
                  </a:lnTo>
                  <a:lnTo>
                    <a:pt x="99" y="275"/>
                  </a:lnTo>
                  <a:lnTo>
                    <a:pt x="97" y="277"/>
                  </a:lnTo>
                  <a:lnTo>
                    <a:pt x="97" y="277"/>
                  </a:lnTo>
                  <a:lnTo>
                    <a:pt x="97" y="277"/>
                  </a:lnTo>
                  <a:lnTo>
                    <a:pt x="76" y="287"/>
                  </a:lnTo>
                  <a:lnTo>
                    <a:pt x="71" y="289"/>
                  </a:lnTo>
                  <a:lnTo>
                    <a:pt x="69" y="289"/>
                  </a:lnTo>
                  <a:lnTo>
                    <a:pt x="66" y="289"/>
                  </a:lnTo>
                  <a:lnTo>
                    <a:pt x="64" y="284"/>
                  </a:lnTo>
                  <a:lnTo>
                    <a:pt x="66" y="268"/>
                  </a:lnTo>
                  <a:lnTo>
                    <a:pt x="66" y="263"/>
                  </a:lnTo>
                  <a:lnTo>
                    <a:pt x="66" y="261"/>
                  </a:lnTo>
                  <a:lnTo>
                    <a:pt x="66" y="258"/>
                  </a:lnTo>
                  <a:lnTo>
                    <a:pt x="64" y="258"/>
                  </a:lnTo>
                  <a:lnTo>
                    <a:pt x="64" y="256"/>
                  </a:lnTo>
                  <a:lnTo>
                    <a:pt x="62" y="253"/>
                  </a:lnTo>
                  <a:lnTo>
                    <a:pt x="47" y="235"/>
                  </a:lnTo>
                  <a:lnTo>
                    <a:pt x="45" y="230"/>
                  </a:lnTo>
                  <a:lnTo>
                    <a:pt x="43" y="225"/>
                  </a:lnTo>
                  <a:lnTo>
                    <a:pt x="43" y="223"/>
                  </a:lnTo>
                  <a:lnTo>
                    <a:pt x="40" y="220"/>
                  </a:lnTo>
                  <a:lnTo>
                    <a:pt x="40" y="218"/>
                  </a:lnTo>
                  <a:lnTo>
                    <a:pt x="43" y="213"/>
                  </a:lnTo>
                  <a:lnTo>
                    <a:pt x="43" y="213"/>
                  </a:lnTo>
                  <a:lnTo>
                    <a:pt x="40" y="211"/>
                  </a:lnTo>
                  <a:lnTo>
                    <a:pt x="40" y="204"/>
                  </a:lnTo>
                  <a:lnTo>
                    <a:pt x="38" y="201"/>
                  </a:lnTo>
                  <a:lnTo>
                    <a:pt x="40" y="201"/>
                  </a:lnTo>
                  <a:lnTo>
                    <a:pt x="40" y="199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78"/>
                  </a:lnTo>
                  <a:lnTo>
                    <a:pt x="38" y="171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66"/>
                  </a:lnTo>
                  <a:lnTo>
                    <a:pt x="38" y="166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40" y="164"/>
                  </a:lnTo>
                  <a:lnTo>
                    <a:pt x="40" y="161"/>
                  </a:lnTo>
                  <a:lnTo>
                    <a:pt x="47" y="159"/>
                  </a:lnTo>
                  <a:lnTo>
                    <a:pt x="50" y="159"/>
                  </a:lnTo>
                  <a:lnTo>
                    <a:pt x="54" y="154"/>
                  </a:lnTo>
                  <a:lnTo>
                    <a:pt x="54" y="154"/>
                  </a:lnTo>
                  <a:lnTo>
                    <a:pt x="57" y="152"/>
                  </a:lnTo>
                  <a:lnTo>
                    <a:pt x="57" y="149"/>
                  </a:lnTo>
                  <a:lnTo>
                    <a:pt x="57" y="149"/>
                  </a:lnTo>
                  <a:lnTo>
                    <a:pt x="59" y="147"/>
                  </a:lnTo>
                  <a:lnTo>
                    <a:pt x="59" y="145"/>
                  </a:lnTo>
                  <a:lnTo>
                    <a:pt x="59" y="145"/>
                  </a:lnTo>
                  <a:lnTo>
                    <a:pt x="57" y="142"/>
                  </a:lnTo>
                  <a:lnTo>
                    <a:pt x="57" y="142"/>
                  </a:lnTo>
                  <a:lnTo>
                    <a:pt x="57" y="140"/>
                  </a:lnTo>
                  <a:lnTo>
                    <a:pt x="54" y="138"/>
                  </a:lnTo>
                  <a:lnTo>
                    <a:pt x="54" y="135"/>
                  </a:lnTo>
                  <a:lnTo>
                    <a:pt x="54" y="133"/>
                  </a:lnTo>
                  <a:lnTo>
                    <a:pt x="54" y="133"/>
                  </a:lnTo>
                  <a:lnTo>
                    <a:pt x="52" y="130"/>
                  </a:lnTo>
                  <a:lnTo>
                    <a:pt x="50" y="126"/>
                  </a:lnTo>
                  <a:lnTo>
                    <a:pt x="47" y="121"/>
                  </a:lnTo>
                  <a:lnTo>
                    <a:pt x="47" y="121"/>
                  </a:lnTo>
                  <a:lnTo>
                    <a:pt x="47" y="119"/>
                  </a:lnTo>
                  <a:lnTo>
                    <a:pt x="45" y="119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6" y="114"/>
                  </a:lnTo>
                  <a:lnTo>
                    <a:pt x="36" y="114"/>
                  </a:lnTo>
                  <a:lnTo>
                    <a:pt x="36" y="114"/>
                  </a:lnTo>
                  <a:lnTo>
                    <a:pt x="36" y="112"/>
                  </a:lnTo>
                  <a:lnTo>
                    <a:pt x="36" y="112"/>
                  </a:lnTo>
                  <a:lnTo>
                    <a:pt x="33" y="112"/>
                  </a:lnTo>
                  <a:lnTo>
                    <a:pt x="33" y="112"/>
                  </a:lnTo>
                  <a:lnTo>
                    <a:pt x="33" y="109"/>
                  </a:lnTo>
                  <a:lnTo>
                    <a:pt x="31" y="107"/>
                  </a:lnTo>
                  <a:lnTo>
                    <a:pt x="31" y="107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1" y="102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3" y="95"/>
                  </a:lnTo>
                  <a:lnTo>
                    <a:pt x="33" y="95"/>
                  </a:lnTo>
                  <a:lnTo>
                    <a:pt x="31" y="93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6" y="88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21" y="88"/>
                  </a:lnTo>
                  <a:lnTo>
                    <a:pt x="14" y="90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2" y="86"/>
                  </a:lnTo>
                  <a:lnTo>
                    <a:pt x="2" y="86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2" y="81"/>
                  </a:lnTo>
                  <a:lnTo>
                    <a:pt x="7" y="78"/>
                  </a:lnTo>
                  <a:lnTo>
                    <a:pt x="7" y="78"/>
                  </a:lnTo>
                  <a:lnTo>
                    <a:pt x="7" y="76"/>
                  </a:lnTo>
                  <a:lnTo>
                    <a:pt x="10" y="74"/>
                  </a:lnTo>
                  <a:lnTo>
                    <a:pt x="14" y="64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2" y="48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4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4" y="45"/>
                  </a:lnTo>
                  <a:lnTo>
                    <a:pt x="28" y="48"/>
                  </a:lnTo>
                  <a:lnTo>
                    <a:pt x="28" y="48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3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2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7"/>
                  </a:lnTo>
                  <a:lnTo>
                    <a:pt x="47" y="64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4" y="67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9" y="71"/>
                  </a:lnTo>
                  <a:lnTo>
                    <a:pt x="59" y="71"/>
                  </a:lnTo>
                  <a:lnTo>
                    <a:pt x="62" y="69"/>
                  </a:lnTo>
                  <a:lnTo>
                    <a:pt x="69" y="60"/>
                  </a:lnTo>
                  <a:lnTo>
                    <a:pt x="69" y="57"/>
                  </a:lnTo>
                  <a:lnTo>
                    <a:pt x="69" y="55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1" y="52"/>
                  </a:lnTo>
                  <a:lnTo>
                    <a:pt x="73" y="52"/>
                  </a:lnTo>
                  <a:lnTo>
                    <a:pt x="73" y="52"/>
                  </a:lnTo>
                  <a:lnTo>
                    <a:pt x="73" y="52"/>
                  </a:lnTo>
                  <a:lnTo>
                    <a:pt x="76" y="55"/>
                  </a:lnTo>
                  <a:lnTo>
                    <a:pt x="76" y="57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80" y="67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3" y="71"/>
                  </a:lnTo>
                  <a:lnTo>
                    <a:pt x="83" y="71"/>
                  </a:lnTo>
                  <a:lnTo>
                    <a:pt x="88" y="76"/>
                  </a:lnTo>
                  <a:lnTo>
                    <a:pt x="92" y="78"/>
                  </a:lnTo>
                  <a:lnTo>
                    <a:pt x="95" y="83"/>
                  </a:lnTo>
                  <a:lnTo>
                    <a:pt x="99" y="83"/>
                  </a:lnTo>
                  <a:lnTo>
                    <a:pt x="99" y="83"/>
                  </a:lnTo>
                  <a:lnTo>
                    <a:pt x="102" y="83"/>
                  </a:lnTo>
                  <a:lnTo>
                    <a:pt x="102" y="83"/>
                  </a:lnTo>
                  <a:lnTo>
                    <a:pt x="102" y="83"/>
                  </a:lnTo>
                  <a:lnTo>
                    <a:pt x="107" y="78"/>
                  </a:lnTo>
                  <a:lnTo>
                    <a:pt x="107" y="76"/>
                  </a:lnTo>
                  <a:lnTo>
                    <a:pt x="107" y="76"/>
                  </a:lnTo>
                  <a:lnTo>
                    <a:pt x="107" y="74"/>
                  </a:lnTo>
                  <a:lnTo>
                    <a:pt x="107" y="74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7" y="64"/>
                  </a:lnTo>
                  <a:lnTo>
                    <a:pt x="107" y="64"/>
                  </a:lnTo>
                  <a:lnTo>
                    <a:pt x="107" y="62"/>
                  </a:lnTo>
                  <a:lnTo>
                    <a:pt x="107" y="62"/>
                  </a:lnTo>
                  <a:lnTo>
                    <a:pt x="109" y="60"/>
                  </a:lnTo>
                  <a:lnTo>
                    <a:pt x="109" y="57"/>
                  </a:lnTo>
                  <a:lnTo>
                    <a:pt x="109" y="57"/>
                  </a:lnTo>
                  <a:lnTo>
                    <a:pt x="109" y="57"/>
                  </a:lnTo>
                  <a:lnTo>
                    <a:pt x="109" y="52"/>
                  </a:lnTo>
                  <a:lnTo>
                    <a:pt x="109" y="48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11" y="31"/>
                  </a:lnTo>
                  <a:lnTo>
                    <a:pt x="133" y="29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5" y="26"/>
                  </a:lnTo>
                  <a:lnTo>
                    <a:pt x="137" y="26"/>
                  </a:lnTo>
                  <a:lnTo>
                    <a:pt x="137" y="24"/>
                  </a:lnTo>
                  <a:lnTo>
                    <a:pt x="137" y="24"/>
                  </a:lnTo>
                  <a:lnTo>
                    <a:pt x="137" y="22"/>
                  </a:lnTo>
                  <a:lnTo>
                    <a:pt x="140" y="19"/>
                  </a:lnTo>
                  <a:lnTo>
                    <a:pt x="140" y="17"/>
                  </a:lnTo>
                  <a:lnTo>
                    <a:pt x="140" y="15"/>
                  </a:lnTo>
                  <a:lnTo>
                    <a:pt x="140" y="15"/>
                  </a:lnTo>
                  <a:lnTo>
                    <a:pt x="142" y="12"/>
                  </a:lnTo>
                  <a:lnTo>
                    <a:pt x="142" y="12"/>
                  </a:lnTo>
                  <a:lnTo>
                    <a:pt x="142" y="10"/>
                  </a:lnTo>
                  <a:lnTo>
                    <a:pt x="144" y="10"/>
                  </a:lnTo>
                  <a:lnTo>
                    <a:pt x="144" y="7"/>
                  </a:lnTo>
                  <a:lnTo>
                    <a:pt x="147" y="7"/>
                  </a:lnTo>
                  <a:lnTo>
                    <a:pt x="147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7"/>
                  </a:lnTo>
                  <a:lnTo>
                    <a:pt x="156" y="10"/>
                  </a:lnTo>
                  <a:lnTo>
                    <a:pt x="161" y="10"/>
                  </a:lnTo>
                  <a:lnTo>
                    <a:pt x="199" y="5"/>
                  </a:lnTo>
                  <a:lnTo>
                    <a:pt x="199" y="5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3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215" y="3"/>
                  </a:lnTo>
                  <a:lnTo>
                    <a:pt x="215" y="3"/>
                  </a:lnTo>
                  <a:lnTo>
                    <a:pt x="215" y="5"/>
                  </a:lnTo>
                  <a:lnTo>
                    <a:pt x="215" y="7"/>
                  </a:lnTo>
                  <a:lnTo>
                    <a:pt x="218" y="10"/>
                  </a:lnTo>
                  <a:lnTo>
                    <a:pt x="215" y="12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20" y="17"/>
                  </a:lnTo>
                  <a:lnTo>
                    <a:pt x="220" y="19"/>
                  </a:lnTo>
                  <a:lnTo>
                    <a:pt x="220" y="19"/>
                  </a:lnTo>
                  <a:lnTo>
                    <a:pt x="220" y="22"/>
                  </a:lnTo>
                  <a:lnTo>
                    <a:pt x="220" y="24"/>
                  </a:lnTo>
                  <a:lnTo>
                    <a:pt x="222" y="24"/>
                  </a:lnTo>
                  <a:lnTo>
                    <a:pt x="220" y="24"/>
                  </a:lnTo>
                  <a:lnTo>
                    <a:pt x="220" y="26"/>
                  </a:lnTo>
                  <a:lnTo>
                    <a:pt x="222" y="29"/>
                  </a:lnTo>
                  <a:lnTo>
                    <a:pt x="222" y="31"/>
                  </a:lnTo>
                  <a:lnTo>
                    <a:pt x="225" y="33"/>
                  </a:lnTo>
                  <a:lnTo>
                    <a:pt x="225" y="33"/>
                  </a:lnTo>
                  <a:lnTo>
                    <a:pt x="225" y="36"/>
                  </a:lnTo>
                  <a:lnTo>
                    <a:pt x="225" y="36"/>
                  </a:lnTo>
                  <a:lnTo>
                    <a:pt x="225" y="36"/>
                  </a:lnTo>
                  <a:lnTo>
                    <a:pt x="225" y="38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222" y="38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0" y="43"/>
                  </a:lnTo>
                  <a:lnTo>
                    <a:pt x="220" y="43"/>
                  </a:lnTo>
                  <a:lnTo>
                    <a:pt x="220" y="45"/>
                  </a:lnTo>
                  <a:lnTo>
                    <a:pt x="220" y="45"/>
                  </a:lnTo>
                  <a:lnTo>
                    <a:pt x="220" y="48"/>
                  </a:lnTo>
                  <a:lnTo>
                    <a:pt x="220" y="50"/>
                  </a:lnTo>
                  <a:lnTo>
                    <a:pt x="222" y="50"/>
                  </a:lnTo>
                  <a:lnTo>
                    <a:pt x="227" y="55"/>
                  </a:lnTo>
                  <a:lnTo>
                    <a:pt x="229" y="57"/>
                  </a:lnTo>
                  <a:lnTo>
                    <a:pt x="229" y="60"/>
                  </a:lnTo>
                  <a:lnTo>
                    <a:pt x="227" y="62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9" y="64"/>
                  </a:lnTo>
                  <a:lnTo>
                    <a:pt x="229" y="64"/>
                  </a:lnTo>
                  <a:lnTo>
                    <a:pt x="227" y="67"/>
                  </a:lnTo>
                  <a:lnTo>
                    <a:pt x="227" y="69"/>
                  </a:lnTo>
                  <a:lnTo>
                    <a:pt x="227" y="69"/>
                  </a:lnTo>
                  <a:lnTo>
                    <a:pt x="225" y="69"/>
                  </a:lnTo>
                  <a:lnTo>
                    <a:pt x="225" y="71"/>
                  </a:lnTo>
                  <a:lnTo>
                    <a:pt x="225" y="71"/>
                  </a:lnTo>
                  <a:lnTo>
                    <a:pt x="229" y="74"/>
                  </a:lnTo>
                  <a:lnTo>
                    <a:pt x="232" y="74"/>
                  </a:lnTo>
                  <a:lnTo>
                    <a:pt x="229" y="74"/>
                  </a:lnTo>
                  <a:lnTo>
                    <a:pt x="229" y="76"/>
                  </a:lnTo>
                  <a:lnTo>
                    <a:pt x="229" y="76"/>
                  </a:lnTo>
                  <a:lnTo>
                    <a:pt x="229" y="76"/>
                  </a:lnTo>
                  <a:lnTo>
                    <a:pt x="232" y="78"/>
                  </a:lnTo>
                  <a:lnTo>
                    <a:pt x="234" y="78"/>
                  </a:lnTo>
                  <a:lnTo>
                    <a:pt x="234" y="81"/>
                  </a:lnTo>
                  <a:lnTo>
                    <a:pt x="234" y="81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9" y="83"/>
                  </a:lnTo>
                  <a:lnTo>
                    <a:pt x="239" y="83"/>
                  </a:lnTo>
                  <a:lnTo>
                    <a:pt x="239" y="86"/>
                  </a:lnTo>
                  <a:lnTo>
                    <a:pt x="239" y="88"/>
                  </a:lnTo>
                  <a:lnTo>
                    <a:pt x="239" y="88"/>
                  </a:lnTo>
                  <a:lnTo>
                    <a:pt x="239" y="90"/>
                  </a:lnTo>
                  <a:lnTo>
                    <a:pt x="241" y="90"/>
                  </a:lnTo>
                  <a:lnTo>
                    <a:pt x="244" y="88"/>
                  </a:lnTo>
                  <a:lnTo>
                    <a:pt x="244" y="88"/>
                  </a:lnTo>
                  <a:lnTo>
                    <a:pt x="246" y="88"/>
                  </a:lnTo>
                  <a:lnTo>
                    <a:pt x="246" y="90"/>
                  </a:lnTo>
                  <a:lnTo>
                    <a:pt x="246" y="93"/>
                  </a:lnTo>
                  <a:lnTo>
                    <a:pt x="248" y="95"/>
                  </a:lnTo>
                  <a:lnTo>
                    <a:pt x="251" y="95"/>
                  </a:lnTo>
                  <a:lnTo>
                    <a:pt x="251" y="97"/>
                  </a:lnTo>
                  <a:lnTo>
                    <a:pt x="251" y="97"/>
                  </a:lnTo>
                  <a:lnTo>
                    <a:pt x="251" y="100"/>
                  </a:lnTo>
                  <a:lnTo>
                    <a:pt x="253" y="100"/>
                  </a:lnTo>
                  <a:lnTo>
                    <a:pt x="255" y="100"/>
                  </a:lnTo>
                  <a:lnTo>
                    <a:pt x="258" y="100"/>
                  </a:lnTo>
                  <a:lnTo>
                    <a:pt x="260" y="102"/>
                  </a:lnTo>
                  <a:lnTo>
                    <a:pt x="260" y="102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7"/>
                  </a:lnTo>
                  <a:lnTo>
                    <a:pt x="258" y="107"/>
                  </a:lnTo>
                  <a:lnTo>
                    <a:pt x="260" y="107"/>
                  </a:lnTo>
                  <a:lnTo>
                    <a:pt x="260" y="109"/>
                  </a:lnTo>
                  <a:lnTo>
                    <a:pt x="260" y="109"/>
                  </a:lnTo>
                  <a:lnTo>
                    <a:pt x="260" y="112"/>
                  </a:lnTo>
                  <a:lnTo>
                    <a:pt x="263" y="112"/>
                  </a:lnTo>
                  <a:lnTo>
                    <a:pt x="263" y="112"/>
                  </a:lnTo>
                  <a:lnTo>
                    <a:pt x="265" y="112"/>
                  </a:lnTo>
                  <a:lnTo>
                    <a:pt x="267" y="112"/>
                  </a:lnTo>
                  <a:lnTo>
                    <a:pt x="270" y="109"/>
                  </a:lnTo>
                  <a:lnTo>
                    <a:pt x="272" y="112"/>
                  </a:lnTo>
                  <a:lnTo>
                    <a:pt x="274" y="116"/>
                  </a:lnTo>
                  <a:lnTo>
                    <a:pt x="277" y="116"/>
                  </a:lnTo>
                  <a:lnTo>
                    <a:pt x="279" y="116"/>
                  </a:lnTo>
                  <a:lnTo>
                    <a:pt x="279" y="116"/>
                  </a:lnTo>
                  <a:lnTo>
                    <a:pt x="281" y="116"/>
                  </a:lnTo>
                  <a:lnTo>
                    <a:pt x="281" y="114"/>
                  </a:lnTo>
                  <a:lnTo>
                    <a:pt x="281" y="114"/>
                  </a:lnTo>
                  <a:lnTo>
                    <a:pt x="281" y="112"/>
                  </a:lnTo>
                  <a:lnTo>
                    <a:pt x="281" y="112"/>
                  </a:lnTo>
                  <a:lnTo>
                    <a:pt x="284" y="112"/>
                  </a:lnTo>
                  <a:lnTo>
                    <a:pt x="286" y="112"/>
                  </a:lnTo>
                  <a:lnTo>
                    <a:pt x="291" y="112"/>
                  </a:lnTo>
                  <a:lnTo>
                    <a:pt x="293" y="112"/>
                  </a:lnTo>
                  <a:lnTo>
                    <a:pt x="296" y="109"/>
                  </a:lnTo>
                  <a:lnTo>
                    <a:pt x="298" y="109"/>
                  </a:lnTo>
                  <a:lnTo>
                    <a:pt x="298" y="107"/>
                  </a:lnTo>
                  <a:lnTo>
                    <a:pt x="298" y="107"/>
                  </a:lnTo>
                  <a:lnTo>
                    <a:pt x="300" y="109"/>
                  </a:lnTo>
                  <a:lnTo>
                    <a:pt x="300" y="109"/>
                  </a:lnTo>
                  <a:lnTo>
                    <a:pt x="300" y="109"/>
                  </a:lnTo>
                  <a:lnTo>
                    <a:pt x="300" y="109"/>
                  </a:lnTo>
                  <a:lnTo>
                    <a:pt x="305" y="112"/>
                  </a:lnTo>
                  <a:lnTo>
                    <a:pt x="308" y="112"/>
                  </a:lnTo>
                  <a:lnTo>
                    <a:pt x="308" y="112"/>
                  </a:lnTo>
                  <a:lnTo>
                    <a:pt x="308" y="109"/>
                  </a:lnTo>
                  <a:lnTo>
                    <a:pt x="310" y="109"/>
                  </a:lnTo>
                  <a:lnTo>
                    <a:pt x="310" y="107"/>
                  </a:lnTo>
                  <a:lnTo>
                    <a:pt x="310" y="107"/>
                  </a:lnTo>
                  <a:lnTo>
                    <a:pt x="310" y="107"/>
                  </a:lnTo>
                  <a:lnTo>
                    <a:pt x="310" y="107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2"/>
                  </a:lnTo>
                  <a:lnTo>
                    <a:pt x="310" y="100"/>
                  </a:lnTo>
                  <a:lnTo>
                    <a:pt x="310" y="100"/>
                  </a:lnTo>
                  <a:lnTo>
                    <a:pt x="310" y="97"/>
                  </a:lnTo>
                  <a:lnTo>
                    <a:pt x="312" y="97"/>
                  </a:lnTo>
                  <a:lnTo>
                    <a:pt x="312" y="100"/>
                  </a:lnTo>
                  <a:lnTo>
                    <a:pt x="315" y="100"/>
                  </a:lnTo>
                  <a:lnTo>
                    <a:pt x="315" y="102"/>
                  </a:lnTo>
                  <a:lnTo>
                    <a:pt x="315" y="102"/>
                  </a:lnTo>
                  <a:lnTo>
                    <a:pt x="319" y="104"/>
                  </a:lnTo>
                  <a:lnTo>
                    <a:pt x="324" y="102"/>
                  </a:lnTo>
                  <a:lnTo>
                    <a:pt x="324" y="102"/>
                  </a:lnTo>
                  <a:lnTo>
                    <a:pt x="324" y="104"/>
                  </a:lnTo>
                  <a:lnTo>
                    <a:pt x="324" y="104"/>
                  </a:lnTo>
                  <a:lnTo>
                    <a:pt x="324" y="107"/>
                  </a:lnTo>
                  <a:lnTo>
                    <a:pt x="324" y="109"/>
                  </a:lnTo>
                  <a:lnTo>
                    <a:pt x="326" y="109"/>
                  </a:lnTo>
                  <a:lnTo>
                    <a:pt x="326" y="112"/>
                  </a:lnTo>
                  <a:lnTo>
                    <a:pt x="329" y="112"/>
                  </a:lnTo>
                  <a:lnTo>
                    <a:pt x="329" y="114"/>
                  </a:lnTo>
                  <a:lnTo>
                    <a:pt x="329" y="114"/>
                  </a:lnTo>
                  <a:lnTo>
                    <a:pt x="329" y="116"/>
                  </a:lnTo>
                  <a:lnTo>
                    <a:pt x="329" y="116"/>
                  </a:lnTo>
                  <a:lnTo>
                    <a:pt x="329" y="116"/>
                  </a:lnTo>
                  <a:lnTo>
                    <a:pt x="331" y="116"/>
                  </a:lnTo>
                  <a:lnTo>
                    <a:pt x="343" y="112"/>
                  </a:lnTo>
                  <a:lnTo>
                    <a:pt x="345" y="112"/>
                  </a:lnTo>
                  <a:lnTo>
                    <a:pt x="348" y="114"/>
                  </a:lnTo>
                  <a:lnTo>
                    <a:pt x="348" y="114"/>
                  </a:lnTo>
                  <a:lnTo>
                    <a:pt x="348" y="114"/>
                  </a:lnTo>
                  <a:lnTo>
                    <a:pt x="348" y="114"/>
                  </a:lnTo>
                  <a:lnTo>
                    <a:pt x="350" y="114"/>
                  </a:lnTo>
                  <a:lnTo>
                    <a:pt x="350" y="114"/>
                  </a:lnTo>
                  <a:lnTo>
                    <a:pt x="350" y="112"/>
                  </a:lnTo>
                  <a:lnTo>
                    <a:pt x="350" y="112"/>
                  </a:lnTo>
                  <a:lnTo>
                    <a:pt x="352" y="112"/>
                  </a:lnTo>
                  <a:lnTo>
                    <a:pt x="355" y="114"/>
                  </a:lnTo>
                  <a:lnTo>
                    <a:pt x="357" y="114"/>
                  </a:lnTo>
                  <a:lnTo>
                    <a:pt x="360" y="112"/>
                  </a:lnTo>
                  <a:lnTo>
                    <a:pt x="360" y="109"/>
                  </a:lnTo>
                  <a:lnTo>
                    <a:pt x="362" y="104"/>
                  </a:lnTo>
                  <a:lnTo>
                    <a:pt x="362" y="102"/>
                  </a:lnTo>
                  <a:lnTo>
                    <a:pt x="364" y="102"/>
                  </a:lnTo>
                  <a:lnTo>
                    <a:pt x="367" y="102"/>
                  </a:lnTo>
                  <a:lnTo>
                    <a:pt x="369" y="102"/>
                  </a:lnTo>
                  <a:lnTo>
                    <a:pt x="369" y="102"/>
                  </a:lnTo>
                  <a:lnTo>
                    <a:pt x="371" y="102"/>
                  </a:lnTo>
                  <a:lnTo>
                    <a:pt x="378" y="97"/>
                  </a:lnTo>
                  <a:lnTo>
                    <a:pt x="378" y="97"/>
                  </a:lnTo>
                  <a:lnTo>
                    <a:pt x="383" y="97"/>
                  </a:lnTo>
                  <a:lnTo>
                    <a:pt x="383" y="97"/>
                  </a:lnTo>
                  <a:lnTo>
                    <a:pt x="386" y="97"/>
                  </a:lnTo>
                  <a:lnTo>
                    <a:pt x="386" y="97"/>
                  </a:lnTo>
                  <a:lnTo>
                    <a:pt x="386" y="97"/>
                  </a:lnTo>
                  <a:lnTo>
                    <a:pt x="388" y="97"/>
                  </a:lnTo>
                  <a:lnTo>
                    <a:pt x="388" y="100"/>
                  </a:lnTo>
                  <a:lnTo>
                    <a:pt x="388" y="102"/>
                  </a:lnTo>
                  <a:lnTo>
                    <a:pt x="388" y="102"/>
                  </a:lnTo>
                  <a:lnTo>
                    <a:pt x="388" y="104"/>
                  </a:lnTo>
                  <a:lnTo>
                    <a:pt x="388" y="104"/>
                  </a:lnTo>
                  <a:lnTo>
                    <a:pt x="388" y="107"/>
                  </a:lnTo>
                  <a:lnTo>
                    <a:pt x="388" y="107"/>
                  </a:lnTo>
                  <a:lnTo>
                    <a:pt x="388" y="109"/>
                  </a:lnTo>
                  <a:lnTo>
                    <a:pt x="388" y="112"/>
                  </a:lnTo>
                  <a:lnTo>
                    <a:pt x="388" y="114"/>
                  </a:lnTo>
                  <a:lnTo>
                    <a:pt x="388" y="116"/>
                  </a:lnTo>
                  <a:lnTo>
                    <a:pt x="388" y="116"/>
                  </a:lnTo>
                  <a:lnTo>
                    <a:pt x="388" y="116"/>
                  </a:lnTo>
                  <a:lnTo>
                    <a:pt x="388" y="119"/>
                  </a:lnTo>
                  <a:lnTo>
                    <a:pt x="388" y="119"/>
                  </a:lnTo>
                  <a:lnTo>
                    <a:pt x="390" y="121"/>
                  </a:lnTo>
                  <a:lnTo>
                    <a:pt x="390" y="123"/>
                  </a:lnTo>
                  <a:lnTo>
                    <a:pt x="393" y="123"/>
                  </a:lnTo>
                  <a:lnTo>
                    <a:pt x="393" y="123"/>
                  </a:lnTo>
                  <a:lnTo>
                    <a:pt x="397" y="128"/>
                  </a:lnTo>
                  <a:lnTo>
                    <a:pt x="397" y="128"/>
                  </a:lnTo>
                  <a:lnTo>
                    <a:pt x="400" y="130"/>
                  </a:lnTo>
                  <a:lnTo>
                    <a:pt x="400" y="130"/>
                  </a:lnTo>
                  <a:lnTo>
                    <a:pt x="402" y="133"/>
                  </a:lnTo>
                  <a:lnTo>
                    <a:pt x="409" y="135"/>
                  </a:lnTo>
                  <a:lnTo>
                    <a:pt x="412" y="138"/>
                  </a:lnTo>
                  <a:lnTo>
                    <a:pt x="416" y="138"/>
                  </a:lnTo>
                  <a:lnTo>
                    <a:pt x="433" y="142"/>
                  </a:lnTo>
                  <a:lnTo>
                    <a:pt x="435" y="142"/>
                  </a:lnTo>
                  <a:lnTo>
                    <a:pt x="435" y="142"/>
                  </a:lnTo>
                  <a:lnTo>
                    <a:pt x="435" y="142"/>
                  </a:lnTo>
                  <a:lnTo>
                    <a:pt x="438" y="142"/>
                  </a:lnTo>
                  <a:lnTo>
                    <a:pt x="440" y="142"/>
                  </a:lnTo>
                  <a:lnTo>
                    <a:pt x="440" y="142"/>
                  </a:lnTo>
                  <a:lnTo>
                    <a:pt x="442" y="140"/>
                  </a:lnTo>
                  <a:lnTo>
                    <a:pt x="442" y="140"/>
                  </a:lnTo>
                  <a:lnTo>
                    <a:pt x="445" y="138"/>
                  </a:lnTo>
                  <a:lnTo>
                    <a:pt x="445" y="138"/>
                  </a:lnTo>
                  <a:lnTo>
                    <a:pt x="447" y="138"/>
                  </a:lnTo>
                  <a:lnTo>
                    <a:pt x="447" y="135"/>
                  </a:lnTo>
                  <a:lnTo>
                    <a:pt x="447" y="135"/>
                  </a:lnTo>
                  <a:lnTo>
                    <a:pt x="447" y="135"/>
                  </a:lnTo>
                  <a:lnTo>
                    <a:pt x="447" y="138"/>
                  </a:lnTo>
                  <a:lnTo>
                    <a:pt x="449" y="138"/>
                  </a:lnTo>
                  <a:lnTo>
                    <a:pt x="449" y="138"/>
                  </a:lnTo>
                  <a:lnTo>
                    <a:pt x="449" y="135"/>
                  </a:lnTo>
                  <a:lnTo>
                    <a:pt x="452" y="135"/>
                  </a:lnTo>
                  <a:lnTo>
                    <a:pt x="454" y="130"/>
                  </a:lnTo>
                  <a:lnTo>
                    <a:pt x="456" y="130"/>
                  </a:lnTo>
                  <a:lnTo>
                    <a:pt x="456" y="130"/>
                  </a:lnTo>
                  <a:lnTo>
                    <a:pt x="459" y="130"/>
                  </a:lnTo>
                  <a:lnTo>
                    <a:pt x="461" y="130"/>
                  </a:lnTo>
                  <a:lnTo>
                    <a:pt x="461" y="128"/>
                  </a:lnTo>
                  <a:lnTo>
                    <a:pt x="464" y="128"/>
                  </a:lnTo>
                  <a:lnTo>
                    <a:pt x="471" y="126"/>
                  </a:lnTo>
                  <a:lnTo>
                    <a:pt x="471" y="126"/>
                  </a:lnTo>
                  <a:lnTo>
                    <a:pt x="478" y="128"/>
                  </a:lnTo>
                  <a:lnTo>
                    <a:pt x="478" y="128"/>
                  </a:lnTo>
                  <a:lnTo>
                    <a:pt x="478" y="128"/>
                  </a:lnTo>
                  <a:lnTo>
                    <a:pt x="482" y="130"/>
                  </a:lnTo>
                  <a:lnTo>
                    <a:pt x="482" y="133"/>
                  </a:lnTo>
                  <a:lnTo>
                    <a:pt x="482" y="133"/>
                  </a:lnTo>
                  <a:lnTo>
                    <a:pt x="487" y="133"/>
                  </a:lnTo>
                  <a:lnTo>
                    <a:pt x="490" y="135"/>
                  </a:lnTo>
                  <a:lnTo>
                    <a:pt x="492" y="135"/>
                  </a:lnTo>
                  <a:lnTo>
                    <a:pt x="492" y="135"/>
                  </a:lnTo>
                  <a:lnTo>
                    <a:pt x="494" y="138"/>
                  </a:lnTo>
                  <a:lnTo>
                    <a:pt x="494" y="138"/>
                  </a:lnTo>
                  <a:lnTo>
                    <a:pt x="494" y="138"/>
                  </a:lnTo>
                  <a:lnTo>
                    <a:pt x="499" y="138"/>
                  </a:lnTo>
                  <a:lnTo>
                    <a:pt x="499" y="138"/>
                  </a:lnTo>
                  <a:lnTo>
                    <a:pt x="499" y="138"/>
                  </a:lnTo>
                  <a:lnTo>
                    <a:pt x="501" y="138"/>
                  </a:lnTo>
                  <a:lnTo>
                    <a:pt x="501" y="138"/>
                  </a:lnTo>
                  <a:lnTo>
                    <a:pt x="504" y="138"/>
                  </a:lnTo>
                  <a:lnTo>
                    <a:pt x="506" y="138"/>
                  </a:lnTo>
                  <a:lnTo>
                    <a:pt x="508" y="138"/>
                  </a:lnTo>
                  <a:lnTo>
                    <a:pt x="508" y="138"/>
                  </a:lnTo>
                  <a:lnTo>
                    <a:pt x="511" y="138"/>
                  </a:lnTo>
                  <a:lnTo>
                    <a:pt x="511" y="140"/>
                  </a:lnTo>
                  <a:lnTo>
                    <a:pt x="511" y="140"/>
                  </a:lnTo>
                  <a:lnTo>
                    <a:pt x="511" y="140"/>
                  </a:lnTo>
                  <a:lnTo>
                    <a:pt x="513" y="147"/>
                  </a:lnTo>
                  <a:lnTo>
                    <a:pt x="513" y="149"/>
                  </a:lnTo>
                  <a:lnTo>
                    <a:pt x="520" y="154"/>
                  </a:lnTo>
                  <a:lnTo>
                    <a:pt x="520" y="156"/>
                  </a:lnTo>
                  <a:lnTo>
                    <a:pt x="523" y="159"/>
                  </a:lnTo>
                  <a:lnTo>
                    <a:pt x="523" y="161"/>
                  </a:lnTo>
                  <a:lnTo>
                    <a:pt x="525" y="164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3" y="168"/>
                  </a:lnTo>
                  <a:lnTo>
                    <a:pt x="523" y="171"/>
                  </a:lnTo>
                  <a:lnTo>
                    <a:pt x="523" y="171"/>
                  </a:lnTo>
                  <a:lnTo>
                    <a:pt x="520" y="171"/>
                  </a:lnTo>
                  <a:lnTo>
                    <a:pt x="518" y="173"/>
                  </a:lnTo>
                  <a:lnTo>
                    <a:pt x="518" y="173"/>
                  </a:lnTo>
                  <a:lnTo>
                    <a:pt x="518" y="175"/>
                  </a:lnTo>
                  <a:lnTo>
                    <a:pt x="518" y="175"/>
                  </a:lnTo>
                  <a:lnTo>
                    <a:pt x="516" y="178"/>
                  </a:lnTo>
                  <a:lnTo>
                    <a:pt x="516" y="180"/>
                  </a:lnTo>
                  <a:lnTo>
                    <a:pt x="516" y="180"/>
                  </a:lnTo>
                  <a:lnTo>
                    <a:pt x="516" y="183"/>
                  </a:lnTo>
                  <a:lnTo>
                    <a:pt x="518" y="185"/>
                  </a:lnTo>
                  <a:lnTo>
                    <a:pt x="518" y="187"/>
                  </a:lnTo>
                  <a:lnTo>
                    <a:pt x="523" y="192"/>
                  </a:lnTo>
                  <a:lnTo>
                    <a:pt x="523" y="192"/>
                  </a:lnTo>
                  <a:lnTo>
                    <a:pt x="523" y="194"/>
                  </a:lnTo>
                  <a:lnTo>
                    <a:pt x="523" y="199"/>
                  </a:lnTo>
                  <a:lnTo>
                    <a:pt x="523" y="204"/>
                  </a:lnTo>
                  <a:lnTo>
                    <a:pt x="523" y="204"/>
                  </a:lnTo>
                  <a:lnTo>
                    <a:pt x="523" y="206"/>
                  </a:lnTo>
                  <a:lnTo>
                    <a:pt x="525" y="209"/>
                  </a:lnTo>
                  <a:lnTo>
                    <a:pt x="525" y="211"/>
                  </a:lnTo>
                  <a:lnTo>
                    <a:pt x="527" y="211"/>
                  </a:lnTo>
                  <a:lnTo>
                    <a:pt x="530" y="211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2" y="206"/>
                  </a:lnTo>
                  <a:lnTo>
                    <a:pt x="532" y="204"/>
                  </a:lnTo>
                  <a:lnTo>
                    <a:pt x="535" y="201"/>
                  </a:lnTo>
                  <a:lnTo>
                    <a:pt x="535" y="201"/>
                  </a:lnTo>
                  <a:lnTo>
                    <a:pt x="535" y="201"/>
                  </a:lnTo>
                  <a:lnTo>
                    <a:pt x="537" y="201"/>
                  </a:lnTo>
                  <a:lnTo>
                    <a:pt x="537" y="201"/>
                  </a:lnTo>
                  <a:lnTo>
                    <a:pt x="539" y="201"/>
                  </a:lnTo>
                  <a:lnTo>
                    <a:pt x="539" y="201"/>
                  </a:lnTo>
                  <a:lnTo>
                    <a:pt x="539" y="201"/>
                  </a:lnTo>
                  <a:lnTo>
                    <a:pt x="539" y="201"/>
                  </a:lnTo>
                  <a:lnTo>
                    <a:pt x="542" y="204"/>
                  </a:lnTo>
                  <a:lnTo>
                    <a:pt x="542" y="206"/>
                  </a:lnTo>
                  <a:lnTo>
                    <a:pt x="542" y="206"/>
                  </a:lnTo>
                  <a:lnTo>
                    <a:pt x="542" y="206"/>
                  </a:lnTo>
                  <a:lnTo>
                    <a:pt x="544" y="206"/>
                  </a:lnTo>
                  <a:lnTo>
                    <a:pt x="544" y="206"/>
                  </a:lnTo>
                  <a:lnTo>
                    <a:pt x="546" y="206"/>
                  </a:lnTo>
                  <a:lnTo>
                    <a:pt x="546" y="206"/>
                  </a:lnTo>
                  <a:lnTo>
                    <a:pt x="546" y="206"/>
                  </a:lnTo>
                  <a:lnTo>
                    <a:pt x="549" y="204"/>
                  </a:lnTo>
                  <a:lnTo>
                    <a:pt x="551" y="204"/>
                  </a:lnTo>
                  <a:lnTo>
                    <a:pt x="553" y="201"/>
                  </a:lnTo>
                  <a:lnTo>
                    <a:pt x="556" y="201"/>
                  </a:lnTo>
                  <a:lnTo>
                    <a:pt x="556" y="201"/>
                  </a:lnTo>
                  <a:lnTo>
                    <a:pt x="558" y="201"/>
                  </a:lnTo>
                  <a:lnTo>
                    <a:pt x="563" y="204"/>
                  </a:lnTo>
                  <a:lnTo>
                    <a:pt x="563" y="204"/>
                  </a:lnTo>
                  <a:lnTo>
                    <a:pt x="565" y="204"/>
                  </a:lnTo>
                  <a:lnTo>
                    <a:pt x="568" y="206"/>
                  </a:lnTo>
                  <a:lnTo>
                    <a:pt x="570" y="206"/>
                  </a:lnTo>
                  <a:lnTo>
                    <a:pt x="572" y="209"/>
                  </a:lnTo>
                  <a:lnTo>
                    <a:pt x="575" y="209"/>
                  </a:lnTo>
                  <a:lnTo>
                    <a:pt x="575" y="209"/>
                  </a:lnTo>
                  <a:lnTo>
                    <a:pt x="575" y="209"/>
                  </a:lnTo>
                  <a:lnTo>
                    <a:pt x="575" y="211"/>
                  </a:lnTo>
                  <a:lnTo>
                    <a:pt x="575" y="211"/>
                  </a:lnTo>
                  <a:lnTo>
                    <a:pt x="577" y="211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5" y="216"/>
                  </a:lnTo>
                  <a:lnTo>
                    <a:pt x="572" y="216"/>
                  </a:lnTo>
                  <a:lnTo>
                    <a:pt x="572" y="216"/>
                  </a:lnTo>
                  <a:lnTo>
                    <a:pt x="572" y="216"/>
                  </a:lnTo>
                  <a:lnTo>
                    <a:pt x="572" y="216"/>
                  </a:lnTo>
                  <a:lnTo>
                    <a:pt x="570" y="218"/>
                  </a:lnTo>
                  <a:lnTo>
                    <a:pt x="570" y="218"/>
                  </a:lnTo>
                  <a:lnTo>
                    <a:pt x="570" y="218"/>
                  </a:lnTo>
                  <a:lnTo>
                    <a:pt x="570" y="218"/>
                  </a:lnTo>
                  <a:lnTo>
                    <a:pt x="570" y="220"/>
                  </a:lnTo>
                  <a:lnTo>
                    <a:pt x="572" y="223"/>
                  </a:lnTo>
                  <a:lnTo>
                    <a:pt x="572" y="223"/>
                  </a:lnTo>
                  <a:lnTo>
                    <a:pt x="572" y="223"/>
                  </a:lnTo>
                  <a:lnTo>
                    <a:pt x="572" y="223"/>
                  </a:lnTo>
                  <a:lnTo>
                    <a:pt x="572" y="225"/>
                  </a:lnTo>
                  <a:lnTo>
                    <a:pt x="572" y="225"/>
                  </a:lnTo>
                  <a:lnTo>
                    <a:pt x="570" y="230"/>
                  </a:lnTo>
                  <a:lnTo>
                    <a:pt x="570" y="230"/>
                  </a:lnTo>
                  <a:lnTo>
                    <a:pt x="570" y="232"/>
                  </a:lnTo>
                  <a:lnTo>
                    <a:pt x="570" y="232"/>
                  </a:lnTo>
                  <a:lnTo>
                    <a:pt x="572" y="235"/>
                  </a:lnTo>
                  <a:lnTo>
                    <a:pt x="575" y="237"/>
                  </a:lnTo>
                  <a:lnTo>
                    <a:pt x="575" y="237"/>
                  </a:lnTo>
                  <a:lnTo>
                    <a:pt x="577" y="242"/>
                  </a:lnTo>
                  <a:lnTo>
                    <a:pt x="584" y="249"/>
                  </a:lnTo>
                  <a:lnTo>
                    <a:pt x="584" y="249"/>
                  </a:lnTo>
                  <a:lnTo>
                    <a:pt x="584" y="249"/>
                  </a:lnTo>
                  <a:lnTo>
                    <a:pt x="584" y="251"/>
                  </a:lnTo>
                  <a:lnTo>
                    <a:pt x="584" y="253"/>
                  </a:lnTo>
                  <a:lnTo>
                    <a:pt x="584" y="253"/>
                  </a:lnTo>
                  <a:lnTo>
                    <a:pt x="584" y="256"/>
                  </a:lnTo>
                  <a:lnTo>
                    <a:pt x="584" y="256"/>
                  </a:lnTo>
                  <a:lnTo>
                    <a:pt x="584" y="256"/>
                  </a:lnTo>
                  <a:lnTo>
                    <a:pt x="584" y="256"/>
                  </a:lnTo>
                  <a:lnTo>
                    <a:pt x="589" y="261"/>
                  </a:lnTo>
                  <a:lnTo>
                    <a:pt x="591" y="263"/>
                  </a:lnTo>
                  <a:lnTo>
                    <a:pt x="591" y="263"/>
                  </a:lnTo>
                  <a:lnTo>
                    <a:pt x="594" y="263"/>
                  </a:lnTo>
                  <a:lnTo>
                    <a:pt x="594" y="263"/>
                  </a:lnTo>
                  <a:lnTo>
                    <a:pt x="596" y="263"/>
                  </a:lnTo>
                  <a:lnTo>
                    <a:pt x="596" y="263"/>
                  </a:lnTo>
                  <a:lnTo>
                    <a:pt x="596" y="265"/>
                  </a:lnTo>
                  <a:lnTo>
                    <a:pt x="596" y="268"/>
                  </a:lnTo>
                  <a:lnTo>
                    <a:pt x="598" y="272"/>
                  </a:lnTo>
                  <a:lnTo>
                    <a:pt x="603" y="275"/>
                  </a:lnTo>
                  <a:lnTo>
                    <a:pt x="610" y="277"/>
                  </a:lnTo>
                  <a:lnTo>
                    <a:pt x="624" y="270"/>
                  </a:lnTo>
                  <a:lnTo>
                    <a:pt x="627" y="268"/>
                  </a:lnTo>
                  <a:lnTo>
                    <a:pt x="627" y="268"/>
                  </a:lnTo>
                  <a:lnTo>
                    <a:pt x="627" y="265"/>
                  </a:lnTo>
                  <a:lnTo>
                    <a:pt x="627" y="265"/>
                  </a:lnTo>
                  <a:lnTo>
                    <a:pt x="629" y="263"/>
                  </a:lnTo>
                  <a:lnTo>
                    <a:pt x="629" y="263"/>
                  </a:lnTo>
                  <a:lnTo>
                    <a:pt x="629" y="261"/>
                  </a:lnTo>
                  <a:lnTo>
                    <a:pt x="627" y="251"/>
                  </a:lnTo>
                  <a:lnTo>
                    <a:pt x="627" y="249"/>
                  </a:lnTo>
                  <a:lnTo>
                    <a:pt x="627" y="249"/>
                  </a:lnTo>
                  <a:lnTo>
                    <a:pt x="627" y="246"/>
                  </a:lnTo>
                  <a:lnTo>
                    <a:pt x="627" y="244"/>
                  </a:lnTo>
                  <a:lnTo>
                    <a:pt x="627" y="242"/>
                  </a:lnTo>
                  <a:lnTo>
                    <a:pt x="627" y="242"/>
                  </a:lnTo>
                  <a:lnTo>
                    <a:pt x="624" y="239"/>
                  </a:lnTo>
                  <a:lnTo>
                    <a:pt x="624" y="237"/>
                  </a:lnTo>
                  <a:lnTo>
                    <a:pt x="624" y="235"/>
                  </a:lnTo>
                  <a:lnTo>
                    <a:pt x="624" y="232"/>
                  </a:lnTo>
                  <a:lnTo>
                    <a:pt x="627" y="232"/>
                  </a:lnTo>
                  <a:lnTo>
                    <a:pt x="629" y="235"/>
                  </a:lnTo>
                  <a:lnTo>
                    <a:pt x="629" y="235"/>
                  </a:lnTo>
                  <a:lnTo>
                    <a:pt x="631" y="235"/>
                  </a:lnTo>
                  <a:lnTo>
                    <a:pt x="634" y="235"/>
                  </a:lnTo>
                  <a:lnTo>
                    <a:pt x="634" y="232"/>
                  </a:lnTo>
                  <a:lnTo>
                    <a:pt x="636" y="232"/>
                  </a:lnTo>
                  <a:lnTo>
                    <a:pt x="636" y="225"/>
                  </a:lnTo>
                  <a:lnTo>
                    <a:pt x="636" y="223"/>
                  </a:lnTo>
                  <a:lnTo>
                    <a:pt x="639" y="223"/>
                  </a:lnTo>
                  <a:lnTo>
                    <a:pt x="639" y="220"/>
                  </a:lnTo>
                  <a:lnTo>
                    <a:pt x="643" y="216"/>
                  </a:lnTo>
                  <a:lnTo>
                    <a:pt x="648" y="213"/>
                  </a:lnTo>
                  <a:lnTo>
                    <a:pt x="653" y="211"/>
                  </a:lnTo>
                  <a:lnTo>
                    <a:pt x="653" y="211"/>
                  </a:lnTo>
                  <a:lnTo>
                    <a:pt x="653" y="211"/>
                  </a:lnTo>
                  <a:lnTo>
                    <a:pt x="655" y="213"/>
                  </a:lnTo>
                  <a:lnTo>
                    <a:pt x="660" y="218"/>
                  </a:lnTo>
                  <a:lnTo>
                    <a:pt x="660" y="218"/>
                  </a:lnTo>
                  <a:lnTo>
                    <a:pt x="660" y="220"/>
                  </a:lnTo>
                  <a:lnTo>
                    <a:pt x="662" y="225"/>
                  </a:lnTo>
                  <a:lnTo>
                    <a:pt x="662" y="232"/>
                  </a:lnTo>
                  <a:lnTo>
                    <a:pt x="665" y="235"/>
                  </a:lnTo>
                  <a:lnTo>
                    <a:pt x="665" y="249"/>
                  </a:lnTo>
                  <a:lnTo>
                    <a:pt x="665" y="251"/>
                  </a:lnTo>
                  <a:lnTo>
                    <a:pt x="665" y="253"/>
                  </a:lnTo>
                  <a:lnTo>
                    <a:pt x="665" y="256"/>
                  </a:lnTo>
                  <a:lnTo>
                    <a:pt x="665" y="258"/>
                  </a:lnTo>
                  <a:lnTo>
                    <a:pt x="667" y="258"/>
                  </a:lnTo>
                  <a:lnTo>
                    <a:pt x="667" y="261"/>
                  </a:lnTo>
                  <a:lnTo>
                    <a:pt x="669" y="261"/>
                  </a:lnTo>
                  <a:lnTo>
                    <a:pt x="672" y="263"/>
                  </a:lnTo>
                  <a:lnTo>
                    <a:pt x="674" y="265"/>
                  </a:lnTo>
                  <a:lnTo>
                    <a:pt x="674" y="265"/>
                  </a:lnTo>
                  <a:lnTo>
                    <a:pt x="674" y="268"/>
                  </a:lnTo>
                  <a:lnTo>
                    <a:pt x="676" y="272"/>
                  </a:lnTo>
                  <a:lnTo>
                    <a:pt x="676" y="272"/>
                  </a:lnTo>
                  <a:lnTo>
                    <a:pt x="679" y="275"/>
                  </a:lnTo>
                  <a:lnTo>
                    <a:pt x="683" y="282"/>
                  </a:lnTo>
                  <a:lnTo>
                    <a:pt x="686" y="289"/>
                  </a:lnTo>
                  <a:lnTo>
                    <a:pt x="688" y="289"/>
                  </a:lnTo>
                  <a:lnTo>
                    <a:pt x="693" y="291"/>
                  </a:lnTo>
                  <a:lnTo>
                    <a:pt x="693" y="294"/>
                  </a:lnTo>
                  <a:lnTo>
                    <a:pt x="695" y="294"/>
                  </a:lnTo>
                  <a:lnTo>
                    <a:pt x="695" y="298"/>
                  </a:lnTo>
                  <a:lnTo>
                    <a:pt x="698" y="298"/>
                  </a:lnTo>
                  <a:lnTo>
                    <a:pt x="700" y="301"/>
                  </a:lnTo>
                  <a:lnTo>
                    <a:pt x="700" y="303"/>
                  </a:lnTo>
                  <a:lnTo>
                    <a:pt x="700" y="303"/>
                  </a:lnTo>
                  <a:lnTo>
                    <a:pt x="702" y="306"/>
                  </a:lnTo>
                  <a:lnTo>
                    <a:pt x="702" y="308"/>
                  </a:lnTo>
                  <a:lnTo>
                    <a:pt x="702" y="313"/>
                  </a:lnTo>
                  <a:lnTo>
                    <a:pt x="702" y="313"/>
                  </a:lnTo>
                  <a:lnTo>
                    <a:pt x="702" y="315"/>
                  </a:lnTo>
                  <a:lnTo>
                    <a:pt x="702" y="315"/>
                  </a:lnTo>
                  <a:lnTo>
                    <a:pt x="705" y="317"/>
                  </a:lnTo>
                  <a:lnTo>
                    <a:pt x="709" y="320"/>
                  </a:lnTo>
                  <a:lnTo>
                    <a:pt x="709" y="322"/>
                  </a:lnTo>
                  <a:lnTo>
                    <a:pt x="712" y="324"/>
                  </a:lnTo>
                  <a:lnTo>
                    <a:pt x="712" y="329"/>
                  </a:lnTo>
                  <a:lnTo>
                    <a:pt x="714" y="329"/>
                  </a:lnTo>
                  <a:lnTo>
                    <a:pt x="714" y="332"/>
                  </a:lnTo>
                  <a:lnTo>
                    <a:pt x="717" y="332"/>
                  </a:lnTo>
                  <a:lnTo>
                    <a:pt x="717" y="334"/>
                  </a:lnTo>
                  <a:lnTo>
                    <a:pt x="717" y="334"/>
                  </a:lnTo>
                  <a:lnTo>
                    <a:pt x="717" y="334"/>
                  </a:lnTo>
                  <a:lnTo>
                    <a:pt x="719" y="334"/>
                  </a:lnTo>
                  <a:lnTo>
                    <a:pt x="721" y="334"/>
                  </a:lnTo>
                  <a:lnTo>
                    <a:pt x="724" y="334"/>
                  </a:lnTo>
                  <a:lnTo>
                    <a:pt x="724" y="334"/>
                  </a:lnTo>
                  <a:lnTo>
                    <a:pt x="726" y="334"/>
                  </a:lnTo>
                  <a:lnTo>
                    <a:pt x="726" y="334"/>
                  </a:lnTo>
                  <a:lnTo>
                    <a:pt x="728" y="334"/>
                  </a:lnTo>
                  <a:lnTo>
                    <a:pt x="728" y="334"/>
                  </a:lnTo>
                  <a:lnTo>
                    <a:pt x="728" y="334"/>
                  </a:lnTo>
                  <a:lnTo>
                    <a:pt x="743" y="327"/>
                  </a:lnTo>
                  <a:lnTo>
                    <a:pt x="747" y="324"/>
                  </a:lnTo>
                  <a:lnTo>
                    <a:pt x="750" y="322"/>
                  </a:lnTo>
                  <a:lnTo>
                    <a:pt x="750" y="322"/>
                  </a:lnTo>
                  <a:lnTo>
                    <a:pt x="750" y="322"/>
                  </a:lnTo>
                  <a:lnTo>
                    <a:pt x="750" y="322"/>
                  </a:lnTo>
                  <a:lnTo>
                    <a:pt x="750" y="322"/>
                  </a:lnTo>
                  <a:lnTo>
                    <a:pt x="750" y="320"/>
                  </a:lnTo>
                  <a:lnTo>
                    <a:pt x="750" y="320"/>
                  </a:lnTo>
                  <a:lnTo>
                    <a:pt x="747" y="317"/>
                  </a:lnTo>
                  <a:lnTo>
                    <a:pt x="747" y="315"/>
                  </a:lnTo>
                  <a:lnTo>
                    <a:pt x="747" y="315"/>
                  </a:lnTo>
                  <a:lnTo>
                    <a:pt x="747" y="313"/>
                  </a:lnTo>
                  <a:lnTo>
                    <a:pt x="747" y="313"/>
                  </a:lnTo>
                  <a:lnTo>
                    <a:pt x="747" y="313"/>
                  </a:lnTo>
                  <a:lnTo>
                    <a:pt x="747" y="310"/>
                  </a:lnTo>
                  <a:lnTo>
                    <a:pt x="747" y="310"/>
                  </a:lnTo>
                  <a:lnTo>
                    <a:pt x="747" y="310"/>
                  </a:lnTo>
                  <a:lnTo>
                    <a:pt x="747" y="310"/>
                  </a:lnTo>
                  <a:lnTo>
                    <a:pt x="747" y="310"/>
                  </a:lnTo>
                  <a:lnTo>
                    <a:pt x="747" y="308"/>
                  </a:lnTo>
                  <a:lnTo>
                    <a:pt x="747" y="308"/>
                  </a:lnTo>
                  <a:lnTo>
                    <a:pt x="745" y="306"/>
                  </a:lnTo>
                  <a:lnTo>
                    <a:pt x="745" y="306"/>
                  </a:lnTo>
                  <a:lnTo>
                    <a:pt x="745" y="303"/>
                  </a:lnTo>
                  <a:lnTo>
                    <a:pt x="747" y="303"/>
                  </a:lnTo>
                  <a:lnTo>
                    <a:pt x="747" y="303"/>
                  </a:lnTo>
                  <a:lnTo>
                    <a:pt x="747" y="301"/>
                  </a:lnTo>
                  <a:lnTo>
                    <a:pt x="747" y="298"/>
                  </a:lnTo>
                  <a:lnTo>
                    <a:pt x="750" y="298"/>
                  </a:lnTo>
                  <a:lnTo>
                    <a:pt x="752" y="296"/>
                  </a:lnTo>
                  <a:lnTo>
                    <a:pt x="752" y="296"/>
                  </a:lnTo>
                  <a:lnTo>
                    <a:pt x="759" y="294"/>
                  </a:lnTo>
                  <a:lnTo>
                    <a:pt x="759" y="294"/>
                  </a:lnTo>
                  <a:lnTo>
                    <a:pt x="764" y="289"/>
                  </a:lnTo>
                  <a:lnTo>
                    <a:pt x="769" y="287"/>
                  </a:lnTo>
                  <a:lnTo>
                    <a:pt x="776" y="284"/>
                  </a:lnTo>
                  <a:lnTo>
                    <a:pt x="797" y="282"/>
                  </a:lnTo>
                  <a:lnTo>
                    <a:pt x="797" y="280"/>
                  </a:lnTo>
                  <a:lnTo>
                    <a:pt x="799" y="280"/>
                  </a:lnTo>
                  <a:lnTo>
                    <a:pt x="799" y="280"/>
                  </a:lnTo>
                  <a:lnTo>
                    <a:pt x="799" y="280"/>
                  </a:lnTo>
                  <a:lnTo>
                    <a:pt x="799" y="277"/>
                  </a:lnTo>
                  <a:lnTo>
                    <a:pt x="799" y="277"/>
                  </a:lnTo>
                  <a:lnTo>
                    <a:pt x="799" y="275"/>
                  </a:lnTo>
                  <a:lnTo>
                    <a:pt x="799" y="272"/>
                  </a:lnTo>
                  <a:lnTo>
                    <a:pt x="799" y="270"/>
                  </a:lnTo>
                  <a:lnTo>
                    <a:pt x="799" y="268"/>
                  </a:lnTo>
                  <a:lnTo>
                    <a:pt x="799" y="268"/>
                  </a:lnTo>
                  <a:lnTo>
                    <a:pt x="799" y="268"/>
                  </a:lnTo>
                  <a:lnTo>
                    <a:pt x="799" y="268"/>
                  </a:lnTo>
                  <a:lnTo>
                    <a:pt x="799" y="268"/>
                  </a:lnTo>
                  <a:lnTo>
                    <a:pt x="802" y="265"/>
                  </a:lnTo>
                  <a:lnTo>
                    <a:pt x="804" y="263"/>
                  </a:lnTo>
                  <a:lnTo>
                    <a:pt x="806" y="261"/>
                  </a:lnTo>
                  <a:lnTo>
                    <a:pt x="809" y="258"/>
                  </a:lnTo>
                  <a:lnTo>
                    <a:pt x="811" y="258"/>
                  </a:lnTo>
                  <a:lnTo>
                    <a:pt x="811" y="261"/>
                  </a:lnTo>
                  <a:lnTo>
                    <a:pt x="818" y="263"/>
                  </a:lnTo>
                  <a:lnTo>
                    <a:pt x="818" y="265"/>
                  </a:lnTo>
                  <a:lnTo>
                    <a:pt x="821" y="265"/>
                  </a:lnTo>
                  <a:lnTo>
                    <a:pt x="821" y="268"/>
                  </a:lnTo>
                  <a:lnTo>
                    <a:pt x="821" y="275"/>
                  </a:lnTo>
                  <a:lnTo>
                    <a:pt x="821" y="277"/>
                  </a:lnTo>
                  <a:lnTo>
                    <a:pt x="823" y="280"/>
                  </a:lnTo>
                  <a:lnTo>
                    <a:pt x="823" y="280"/>
                  </a:lnTo>
                  <a:lnTo>
                    <a:pt x="823" y="280"/>
                  </a:lnTo>
                  <a:lnTo>
                    <a:pt x="823" y="280"/>
                  </a:lnTo>
                  <a:lnTo>
                    <a:pt x="825" y="280"/>
                  </a:lnTo>
                  <a:lnTo>
                    <a:pt x="825" y="282"/>
                  </a:lnTo>
                  <a:lnTo>
                    <a:pt x="828" y="282"/>
                  </a:lnTo>
                  <a:lnTo>
                    <a:pt x="830" y="282"/>
                  </a:lnTo>
                  <a:lnTo>
                    <a:pt x="830" y="280"/>
                  </a:lnTo>
                  <a:lnTo>
                    <a:pt x="830" y="280"/>
                  </a:lnTo>
                  <a:lnTo>
                    <a:pt x="832" y="280"/>
                  </a:lnTo>
                  <a:lnTo>
                    <a:pt x="835" y="275"/>
                  </a:lnTo>
                  <a:lnTo>
                    <a:pt x="835" y="270"/>
                  </a:lnTo>
                  <a:lnTo>
                    <a:pt x="837" y="268"/>
                  </a:lnTo>
                  <a:lnTo>
                    <a:pt x="840" y="268"/>
                  </a:lnTo>
                  <a:lnTo>
                    <a:pt x="842" y="265"/>
                  </a:lnTo>
                  <a:lnTo>
                    <a:pt x="844" y="265"/>
                  </a:lnTo>
                  <a:lnTo>
                    <a:pt x="844" y="265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4" y="263"/>
                  </a:lnTo>
                  <a:lnTo>
                    <a:pt x="847" y="253"/>
                  </a:lnTo>
                  <a:lnTo>
                    <a:pt x="847" y="251"/>
                  </a:lnTo>
                  <a:lnTo>
                    <a:pt x="849" y="251"/>
                  </a:lnTo>
                  <a:lnTo>
                    <a:pt x="849" y="251"/>
                  </a:lnTo>
                  <a:lnTo>
                    <a:pt x="849" y="251"/>
                  </a:lnTo>
                  <a:lnTo>
                    <a:pt x="849" y="251"/>
                  </a:lnTo>
                  <a:lnTo>
                    <a:pt x="851" y="251"/>
                  </a:lnTo>
                  <a:lnTo>
                    <a:pt x="851" y="251"/>
                  </a:lnTo>
                  <a:lnTo>
                    <a:pt x="851" y="253"/>
                  </a:lnTo>
                  <a:lnTo>
                    <a:pt x="851" y="256"/>
                  </a:lnTo>
                  <a:lnTo>
                    <a:pt x="851" y="256"/>
                  </a:lnTo>
                  <a:lnTo>
                    <a:pt x="851" y="263"/>
                  </a:lnTo>
                  <a:lnTo>
                    <a:pt x="851" y="265"/>
                  </a:lnTo>
                  <a:lnTo>
                    <a:pt x="851" y="268"/>
                  </a:lnTo>
                  <a:lnTo>
                    <a:pt x="851" y="268"/>
                  </a:lnTo>
                  <a:lnTo>
                    <a:pt x="851" y="270"/>
                  </a:lnTo>
                  <a:lnTo>
                    <a:pt x="854" y="270"/>
                  </a:lnTo>
                  <a:lnTo>
                    <a:pt x="854" y="272"/>
                  </a:lnTo>
                  <a:lnTo>
                    <a:pt x="856" y="275"/>
                  </a:lnTo>
                  <a:lnTo>
                    <a:pt x="856" y="275"/>
                  </a:lnTo>
                  <a:lnTo>
                    <a:pt x="856" y="277"/>
                  </a:lnTo>
                  <a:lnTo>
                    <a:pt x="856" y="277"/>
                  </a:lnTo>
                  <a:lnTo>
                    <a:pt x="856" y="280"/>
                  </a:lnTo>
                  <a:lnTo>
                    <a:pt x="856" y="282"/>
                  </a:lnTo>
                  <a:lnTo>
                    <a:pt x="856" y="282"/>
                  </a:lnTo>
                  <a:lnTo>
                    <a:pt x="856" y="284"/>
                  </a:lnTo>
                  <a:lnTo>
                    <a:pt x="858" y="284"/>
                  </a:lnTo>
                  <a:lnTo>
                    <a:pt x="858" y="287"/>
                  </a:lnTo>
                  <a:lnTo>
                    <a:pt x="858" y="287"/>
                  </a:lnTo>
                  <a:lnTo>
                    <a:pt x="861" y="289"/>
                  </a:lnTo>
                  <a:lnTo>
                    <a:pt x="861" y="289"/>
                  </a:lnTo>
                  <a:lnTo>
                    <a:pt x="863" y="291"/>
                  </a:lnTo>
                  <a:lnTo>
                    <a:pt x="863" y="291"/>
                  </a:lnTo>
                  <a:lnTo>
                    <a:pt x="863" y="291"/>
                  </a:lnTo>
                  <a:lnTo>
                    <a:pt x="863" y="291"/>
                  </a:lnTo>
                  <a:lnTo>
                    <a:pt x="861" y="296"/>
                  </a:lnTo>
                  <a:lnTo>
                    <a:pt x="861" y="296"/>
                  </a:lnTo>
                  <a:lnTo>
                    <a:pt x="861" y="298"/>
                  </a:lnTo>
                  <a:lnTo>
                    <a:pt x="861" y="298"/>
                  </a:lnTo>
                  <a:lnTo>
                    <a:pt x="861" y="298"/>
                  </a:lnTo>
                  <a:lnTo>
                    <a:pt x="861" y="301"/>
                  </a:lnTo>
                  <a:lnTo>
                    <a:pt x="863" y="301"/>
                  </a:lnTo>
                  <a:lnTo>
                    <a:pt x="882" y="303"/>
                  </a:lnTo>
                  <a:lnTo>
                    <a:pt x="884" y="306"/>
                  </a:lnTo>
                  <a:lnTo>
                    <a:pt x="884" y="306"/>
                  </a:lnTo>
                  <a:lnTo>
                    <a:pt x="887" y="308"/>
                  </a:lnTo>
                  <a:lnTo>
                    <a:pt x="892" y="310"/>
                  </a:lnTo>
                  <a:lnTo>
                    <a:pt x="894" y="310"/>
                  </a:lnTo>
                  <a:lnTo>
                    <a:pt x="896" y="313"/>
                  </a:lnTo>
                  <a:lnTo>
                    <a:pt x="899" y="313"/>
                  </a:lnTo>
                  <a:lnTo>
                    <a:pt x="903" y="317"/>
                  </a:lnTo>
                  <a:lnTo>
                    <a:pt x="903" y="317"/>
                  </a:lnTo>
                  <a:lnTo>
                    <a:pt x="906" y="320"/>
                  </a:lnTo>
                  <a:lnTo>
                    <a:pt x="906" y="322"/>
                  </a:lnTo>
                  <a:lnTo>
                    <a:pt x="908" y="322"/>
                  </a:lnTo>
                  <a:lnTo>
                    <a:pt x="908" y="324"/>
                  </a:lnTo>
                  <a:lnTo>
                    <a:pt x="908" y="324"/>
                  </a:lnTo>
                  <a:lnTo>
                    <a:pt x="908" y="324"/>
                  </a:lnTo>
                  <a:lnTo>
                    <a:pt x="910" y="327"/>
                  </a:lnTo>
                  <a:lnTo>
                    <a:pt x="910" y="327"/>
                  </a:lnTo>
                  <a:lnTo>
                    <a:pt x="910" y="327"/>
                  </a:lnTo>
                  <a:lnTo>
                    <a:pt x="913" y="324"/>
                  </a:lnTo>
                  <a:lnTo>
                    <a:pt x="915" y="324"/>
                  </a:lnTo>
                  <a:lnTo>
                    <a:pt x="915" y="324"/>
                  </a:lnTo>
                  <a:lnTo>
                    <a:pt x="922" y="315"/>
                  </a:lnTo>
                  <a:lnTo>
                    <a:pt x="922" y="315"/>
                  </a:lnTo>
                  <a:lnTo>
                    <a:pt x="925" y="315"/>
                  </a:lnTo>
                  <a:lnTo>
                    <a:pt x="927" y="315"/>
                  </a:lnTo>
                  <a:lnTo>
                    <a:pt x="934" y="322"/>
                  </a:lnTo>
                  <a:lnTo>
                    <a:pt x="934" y="322"/>
                  </a:lnTo>
                  <a:lnTo>
                    <a:pt x="937" y="322"/>
                  </a:lnTo>
                  <a:lnTo>
                    <a:pt x="937" y="322"/>
                  </a:lnTo>
                  <a:lnTo>
                    <a:pt x="939" y="322"/>
                  </a:lnTo>
                  <a:lnTo>
                    <a:pt x="944" y="317"/>
                  </a:lnTo>
                  <a:lnTo>
                    <a:pt x="946" y="317"/>
                  </a:lnTo>
                  <a:lnTo>
                    <a:pt x="948" y="317"/>
                  </a:lnTo>
                  <a:lnTo>
                    <a:pt x="948" y="317"/>
                  </a:lnTo>
                  <a:lnTo>
                    <a:pt x="951" y="317"/>
                  </a:lnTo>
                  <a:lnTo>
                    <a:pt x="951" y="32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69" name="Freeform 69"/>
            <p:cNvSpPr/>
            <p:nvPr/>
          </p:nvSpPr>
          <p:spPr bwMode="auto">
            <a:xfrm>
              <a:off x="2148720" y="638919"/>
              <a:ext cx="2374638" cy="1773578"/>
            </a:xfrm>
            <a:custGeom>
              <a:avLst/>
              <a:gdLst>
                <a:gd name="T0" fmla="*/ 2713 w 2741"/>
                <a:gd name="T1" fmla="*/ 372 h 2042"/>
                <a:gd name="T2" fmla="*/ 2687 w 2741"/>
                <a:gd name="T3" fmla="*/ 435 h 2042"/>
                <a:gd name="T4" fmla="*/ 2689 w 2741"/>
                <a:gd name="T5" fmla="*/ 513 h 2042"/>
                <a:gd name="T6" fmla="*/ 2637 w 2741"/>
                <a:gd name="T7" fmla="*/ 613 h 2042"/>
                <a:gd name="T8" fmla="*/ 2620 w 2741"/>
                <a:gd name="T9" fmla="*/ 677 h 2042"/>
                <a:gd name="T10" fmla="*/ 2452 w 2741"/>
                <a:gd name="T11" fmla="*/ 821 h 2042"/>
                <a:gd name="T12" fmla="*/ 2561 w 2741"/>
                <a:gd name="T13" fmla="*/ 878 h 2042"/>
                <a:gd name="T14" fmla="*/ 2486 w 2741"/>
                <a:gd name="T15" fmla="*/ 1008 h 2042"/>
                <a:gd name="T16" fmla="*/ 2415 w 2741"/>
                <a:gd name="T17" fmla="*/ 998 h 2042"/>
                <a:gd name="T18" fmla="*/ 2412 w 2741"/>
                <a:gd name="T19" fmla="*/ 1043 h 2042"/>
                <a:gd name="T20" fmla="*/ 2419 w 2741"/>
                <a:gd name="T21" fmla="*/ 1138 h 2042"/>
                <a:gd name="T22" fmla="*/ 2526 w 2741"/>
                <a:gd name="T23" fmla="*/ 1202 h 2042"/>
                <a:gd name="T24" fmla="*/ 2571 w 2741"/>
                <a:gd name="T25" fmla="*/ 1313 h 2042"/>
                <a:gd name="T26" fmla="*/ 2587 w 2741"/>
                <a:gd name="T27" fmla="*/ 1356 h 2042"/>
                <a:gd name="T28" fmla="*/ 2481 w 2741"/>
                <a:gd name="T29" fmla="*/ 1424 h 2042"/>
                <a:gd name="T30" fmla="*/ 2398 w 2741"/>
                <a:gd name="T31" fmla="*/ 1474 h 2042"/>
                <a:gd name="T32" fmla="*/ 2273 w 2741"/>
                <a:gd name="T33" fmla="*/ 1526 h 2042"/>
                <a:gd name="T34" fmla="*/ 2211 w 2741"/>
                <a:gd name="T35" fmla="*/ 1540 h 2042"/>
                <a:gd name="T36" fmla="*/ 2166 w 2741"/>
                <a:gd name="T37" fmla="*/ 1495 h 2042"/>
                <a:gd name="T38" fmla="*/ 2154 w 2741"/>
                <a:gd name="T39" fmla="*/ 1557 h 2042"/>
                <a:gd name="T40" fmla="*/ 2102 w 2741"/>
                <a:gd name="T41" fmla="*/ 1623 h 2042"/>
                <a:gd name="T42" fmla="*/ 2050 w 2741"/>
                <a:gd name="T43" fmla="*/ 1569 h 2042"/>
                <a:gd name="T44" fmla="*/ 2022 w 2741"/>
                <a:gd name="T45" fmla="*/ 1502 h 2042"/>
                <a:gd name="T46" fmla="*/ 1965 w 2741"/>
                <a:gd name="T47" fmla="*/ 1472 h 2042"/>
                <a:gd name="T48" fmla="*/ 1880 w 2741"/>
                <a:gd name="T49" fmla="*/ 1542 h 2042"/>
                <a:gd name="T50" fmla="*/ 1743 w 2741"/>
                <a:gd name="T51" fmla="*/ 1576 h 2042"/>
                <a:gd name="T52" fmla="*/ 1698 w 2741"/>
                <a:gd name="T53" fmla="*/ 1500 h 2042"/>
                <a:gd name="T54" fmla="*/ 1608 w 2741"/>
                <a:gd name="T55" fmla="*/ 1618 h 2042"/>
                <a:gd name="T56" fmla="*/ 1620 w 2741"/>
                <a:gd name="T57" fmla="*/ 1684 h 2042"/>
                <a:gd name="T58" fmla="*/ 1495 w 2741"/>
                <a:gd name="T59" fmla="*/ 1732 h 2042"/>
                <a:gd name="T60" fmla="*/ 1372 w 2741"/>
                <a:gd name="T61" fmla="*/ 1817 h 2042"/>
                <a:gd name="T62" fmla="*/ 1289 w 2741"/>
                <a:gd name="T63" fmla="*/ 1819 h 2042"/>
                <a:gd name="T64" fmla="*/ 1206 w 2741"/>
                <a:gd name="T65" fmla="*/ 1836 h 2042"/>
                <a:gd name="T66" fmla="*/ 1116 w 2741"/>
                <a:gd name="T67" fmla="*/ 1902 h 2042"/>
                <a:gd name="T68" fmla="*/ 1034 w 2741"/>
                <a:gd name="T69" fmla="*/ 2001 h 2042"/>
                <a:gd name="T70" fmla="*/ 807 w 2741"/>
                <a:gd name="T71" fmla="*/ 1933 h 2042"/>
                <a:gd name="T72" fmla="*/ 790 w 2741"/>
                <a:gd name="T73" fmla="*/ 1791 h 2042"/>
                <a:gd name="T74" fmla="*/ 726 w 2741"/>
                <a:gd name="T75" fmla="*/ 1914 h 2042"/>
                <a:gd name="T76" fmla="*/ 603 w 2741"/>
                <a:gd name="T77" fmla="*/ 1992 h 2042"/>
                <a:gd name="T78" fmla="*/ 568 w 2741"/>
                <a:gd name="T79" fmla="*/ 1791 h 2042"/>
                <a:gd name="T80" fmla="*/ 336 w 2741"/>
                <a:gd name="T81" fmla="*/ 1765 h 2042"/>
                <a:gd name="T82" fmla="*/ 241 w 2741"/>
                <a:gd name="T83" fmla="*/ 1682 h 2042"/>
                <a:gd name="T84" fmla="*/ 220 w 2741"/>
                <a:gd name="T85" fmla="*/ 1467 h 2042"/>
                <a:gd name="T86" fmla="*/ 539 w 2741"/>
                <a:gd name="T87" fmla="*/ 1363 h 2042"/>
                <a:gd name="T88" fmla="*/ 1277 w 2741"/>
                <a:gd name="T89" fmla="*/ 1367 h 2042"/>
                <a:gd name="T90" fmla="*/ 1436 w 2741"/>
                <a:gd name="T91" fmla="*/ 1091 h 2042"/>
                <a:gd name="T92" fmla="*/ 1790 w 2741"/>
                <a:gd name="T93" fmla="*/ 1062 h 2042"/>
                <a:gd name="T94" fmla="*/ 2022 w 2741"/>
                <a:gd name="T95" fmla="*/ 913 h 2042"/>
                <a:gd name="T96" fmla="*/ 2204 w 2741"/>
                <a:gd name="T97" fmla="*/ 906 h 2042"/>
                <a:gd name="T98" fmla="*/ 2162 w 2741"/>
                <a:gd name="T99" fmla="*/ 795 h 2042"/>
                <a:gd name="T100" fmla="*/ 1840 w 2741"/>
                <a:gd name="T101" fmla="*/ 681 h 2042"/>
                <a:gd name="T102" fmla="*/ 2093 w 2741"/>
                <a:gd name="T103" fmla="*/ 464 h 2042"/>
                <a:gd name="T104" fmla="*/ 2152 w 2741"/>
                <a:gd name="T105" fmla="*/ 395 h 2042"/>
                <a:gd name="T106" fmla="*/ 2204 w 2741"/>
                <a:gd name="T107" fmla="*/ 293 h 2042"/>
                <a:gd name="T108" fmla="*/ 2268 w 2741"/>
                <a:gd name="T109" fmla="*/ 196 h 2042"/>
                <a:gd name="T110" fmla="*/ 2282 w 2741"/>
                <a:gd name="T111" fmla="*/ 111 h 2042"/>
                <a:gd name="T112" fmla="*/ 2294 w 2741"/>
                <a:gd name="T113" fmla="*/ 7 h 2042"/>
                <a:gd name="T114" fmla="*/ 2320 w 2741"/>
                <a:gd name="T115" fmla="*/ 102 h 2042"/>
                <a:gd name="T116" fmla="*/ 2450 w 2741"/>
                <a:gd name="T117" fmla="*/ 144 h 2042"/>
                <a:gd name="T118" fmla="*/ 2476 w 2741"/>
                <a:gd name="T119" fmla="*/ 260 h 2042"/>
                <a:gd name="T120" fmla="*/ 2580 w 2741"/>
                <a:gd name="T121" fmla="*/ 263 h 2042"/>
                <a:gd name="T122" fmla="*/ 2651 w 2741"/>
                <a:gd name="T123" fmla="*/ 223 h 2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41" h="2042">
                  <a:moveTo>
                    <a:pt x="2741" y="298"/>
                  </a:moveTo>
                  <a:lnTo>
                    <a:pt x="2741" y="298"/>
                  </a:lnTo>
                  <a:lnTo>
                    <a:pt x="2741" y="298"/>
                  </a:lnTo>
                  <a:lnTo>
                    <a:pt x="2741" y="303"/>
                  </a:lnTo>
                  <a:lnTo>
                    <a:pt x="2741" y="305"/>
                  </a:lnTo>
                  <a:lnTo>
                    <a:pt x="2739" y="305"/>
                  </a:lnTo>
                  <a:lnTo>
                    <a:pt x="2739" y="308"/>
                  </a:lnTo>
                  <a:lnTo>
                    <a:pt x="2739" y="308"/>
                  </a:lnTo>
                  <a:lnTo>
                    <a:pt x="2739" y="310"/>
                  </a:lnTo>
                  <a:lnTo>
                    <a:pt x="2736" y="310"/>
                  </a:lnTo>
                  <a:lnTo>
                    <a:pt x="2736" y="312"/>
                  </a:lnTo>
                  <a:lnTo>
                    <a:pt x="2736" y="312"/>
                  </a:lnTo>
                  <a:lnTo>
                    <a:pt x="2736" y="315"/>
                  </a:lnTo>
                  <a:lnTo>
                    <a:pt x="2736" y="315"/>
                  </a:lnTo>
                  <a:lnTo>
                    <a:pt x="2734" y="312"/>
                  </a:lnTo>
                  <a:lnTo>
                    <a:pt x="2734" y="312"/>
                  </a:lnTo>
                  <a:lnTo>
                    <a:pt x="2731" y="312"/>
                  </a:lnTo>
                  <a:lnTo>
                    <a:pt x="2731" y="315"/>
                  </a:lnTo>
                  <a:lnTo>
                    <a:pt x="2731" y="315"/>
                  </a:lnTo>
                  <a:lnTo>
                    <a:pt x="2731" y="317"/>
                  </a:lnTo>
                  <a:lnTo>
                    <a:pt x="2731" y="317"/>
                  </a:lnTo>
                  <a:lnTo>
                    <a:pt x="2731" y="317"/>
                  </a:lnTo>
                  <a:lnTo>
                    <a:pt x="2729" y="317"/>
                  </a:lnTo>
                  <a:lnTo>
                    <a:pt x="2729" y="317"/>
                  </a:lnTo>
                  <a:lnTo>
                    <a:pt x="2729" y="317"/>
                  </a:lnTo>
                  <a:lnTo>
                    <a:pt x="2729" y="317"/>
                  </a:lnTo>
                  <a:lnTo>
                    <a:pt x="2729" y="317"/>
                  </a:lnTo>
                  <a:lnTo>
                    <a:pt x="2729" y="319"/>
                  </a:lnTo>
                  <a:lnTo>
                    <a:pt x="2729" y="322"/>
                  </a:lnTo>
                  <a:lnTo>
                    <a:pt x="2724" y="327"/>
                  </a:lnTo>
                  <a:lnTo>
                    <a:pt x="2724" y="327"/>
                  </a:lnTo>
                  <a:lnTo>
                    <a:pt x="2724" y="329"/>
                  </a:lnTo>
                  <a:lnTo>
                    <a:pt x="2720" y="329"/>
                  </a:lnTo>
                  <a:lnTo>
                    <a:pt x="2717" y="331"/>
                  </a:lnTo>
                  <a:lnTo>
                    <a:pt x="2717" y="334"/>
                  </a:lnTo>
                  <a:lnTo>
                    <a:pt x="2722" y="336"/>
                  </a:lnTo>
                  <a:lnTo>
                    <a:pt x="2722" y="338"/>
                  </a:lnTo>
                  <a:lnTo>
                    <a:pt x="2722" y="341"/>
                  </a:lnTo>
                  <a:lnTo>
                    <a:pt x="2722" y="343"/>
                  </a:lnTo>
                  <a:lnTo>
                    <a:pt x="2722" y="343"/>
                  </a:lnTo>
                  <a:lnTo>
                    <a:pt x="2722" y="343"/>
                  </a:lnTo>
                  <a:lnTo>
                    <a:pt x="2722" y="348"/>
                  </a:lnTo>
                  <a:lnTo>
                    <a:pt x="2724" y="353"/>
                  </a:lnTo>
                  <a:lnTo>
                    <a:pt x="2724" y="357"/>
                  </a:lnTo>
                  <a:lnTo>
                    <a:pt x="2724" y="362"/>
                  </a:lnTo>
                  <a:lnTo>
                    <a:pt x="2720" y="364"/>
                  </a:lnTo>
                  <a:lnTo>
                    <a:pt x="2720" y="364"/>
                  </a:lnTo>
                  <a:lnTo>
                    <a:pt x="2717" y="364"/>
                  </a:lnTo>
                  <a:lnTo>
                    <a:pt x="2717" y="364"/>
                  </a:lnTo>
                  <a:lnTo>
                    <a:pt x="2717" y="367"/>
                  </a:lnTo>
                  <a:lnTo>
                    <a:pt x="2715" y="369"/>
                  </a:lnTo>
                  <a:lnTo>
                    <a:pt x="2715" y="369"/>
                  </a:lnTo>
                  <a:lnTo>
                    <a:pt x="2715" y="369"/>
                  </a:lnTo>
                  <a:lnTo>
                    <a:pt x="2713" y="369"/>
                  </a:lnTo>
                  <a:lnTo>
                    <a:pt x="2713" y="372"/>
                  </a:lnTo>
                  <a:lnTo>
                    <a:pt x="2713" y="372"/>
                  </a:lnTo>
                  <a:lnTo>
                    <a:pt x="2713" y="374"/>
                  </a:lnTo>
                  <a:lnTo>
                    <a:pt x="2710" y="374"/>
                  </a:lnTo>
                  <a:lnTo>
                    <a:pt x="2705" y="374"/>
                  </a:lnTo>
                  <a:lnTo>
                    <a:pt x="2705" y="376"/>
                  </a:lnTo>
                  <a:lnTo>
                    <a:pt x="2705" y="376"/>
                  </a:lnTo>
                  <a:lnTo>
                    <a:pt x="2705" y="381"/>
                  </a:lnTo>
                  <a:lnTo>
                    <a:pt x="2705" y="381"/>
                  </a:lnTo>
                  <a:lnTo>
                    <a:pt x="2705" y="381"/>
                  </a:lnTo>
                  <a:lnTo>
                    <a:pt x="2703" y="381"/>
                  </a:lnTo>
                  <a:lnTo>
                    <a:pt x="2703" y="381"/>
                  </a:lnTo>
                  <a:lnTo>
                    <a:pt x="2701" y="388"/>
                  </a:lnTo>
                  <a:lnTo>
                    <a:pt x="2701" y="390"/>
                  </a:lnTo>
                  <a:lnTo>
                    <a:pt x="2701" y="393"/>
                  </a:lnTo>
                  <a:lnTo>
                    <a:pt x="2701" y="393"/>
                  </a:lnTo>
                  <a:lnTo>
                    <a:pt x="2698" y="393"/>
                  </a:lnTo>
                  <a:lnTo>
                    <a:pt x="2698" y="395"/>
                  </a:lnTo>
                  <a:lnTo>
                    <a:pt x="2698" y="395"/>
                  </a:lnTo>
                  <a:lnTo>
                    <a:pt x="2696" y="398"/>
                  </a:lnTo>
                  <a:lnTo>
                    <a:pt x="2696" y="398"/>
                  </a:lnTo>
                  <a:lnTo>
                    <a:pt x="2696" y="400"/>
                  </a:lnTo>
                  <a:lnTo>
                    <a:pt x="2696" y="400"/>
                  </a:lnTo>
                  <a:lnTo>
                    <a:pt x="2696" y="402"/>
                  </a:lnTo>
                  <a:lnTo>
                    <a:pt x="2696" y="402"/>
                  </a:lnTo>
                  <a:lnTo>
                    <a:pt x="2696" y="402"/>
                  </a:lnTo>
                  <a:lnTo>
                    <a:pt x="2696" y="405"/>
                  </a:lnTo>
                  <a:lnTo>
                    <a:pt x="2696" y="405"/>
                  </a:lnTo>
                  <a:lnTo>
                    <a:pt x="2696" y="407"/>
                  </a:lnTo>
                  <a:lnTo>
                    <a:pt x="2696" y="409"/>
                  </a:lnTo>
                  <a:lnTo>
                    <a:pt x="2694" y="409"/>
                  </a:lnTo>
                  <a:lnTo>
                    <a:pt x="2691" y="409"/>
                  </a:lnTo>
                  <a:lnTo>
                    <a:pt x="2689" y="414"/>
                  </a:lnTo>
                  <a:lnTo>
                    <a:pt x="2689" y="416"/>
                  </a:lnTo>
                  <a:lnTo>
                    <a:pt x="2689" y="419"/>
                  </a:lnTo>
                  <a:lnTo>
                    <a:pt x="2687" y="419"/>
                  </a:lnTo>
                  <a:lnTo>
                    <a:pt x="2684" y="419"/>
                  </a:lnTo>
                  <a:lnTo>
                    <a:pt x="2684" y="419"/>
                  </a:lnTo>
                  <a:lnTo>
                    <a:pt x="2682" y="421"/>
                  </a:lnTo>
                  <a:lnTo>
                    <a:pt x="2682" y="421"/>
                  </a:lnTo>
                  <a:lnTo>
                    <a:pt x="2682" y="424"/>
                  </a:lnTo>
                  <a:lnTo>
                    <a:pt x="2682" y="424"/>
                  </a:lnTo>
                  <a:lnTo>
                    <a:pt x="2684" y="426"/>
                  </a:lnTo>
                  <a:lnTo>
                    <a:pt x="2684" y="426"/>
                  </a:lnTo>
                  <a:lnTo>
                    <a:pt x="2684" y="428"/>
                  </a:lnTo>
                  <a:lnTo>
                    <a:pt x="2687" y="428"/>
                  </a:lnTo>
                  <a:lnTo>
                    <a:pt x="2689" y="428"/>
                  </a:lnTo>
                  <a:lnTo>
                    <a:pt x="2687" y="428"/>
                  </a:lnTo>
                  <a:lnTo>
                    <a:pt x="2684" y="431"/>
                  </a:lnTo>
                  <a:lnTo>
                    <a:pt x="2682" y="428"/>
                  </a:lnTo>
                  <a:lnTo>
                    <a:pt x="2682" y="431"/>
                  </a:lnTo>
                  <a:lnTo>
                    <a:pt x="2682" y="431"/>
                  </a:lnTo>
                  <a:lnTo>
                    <a:pt x="2682" y="431"/>
                  </a:lnTo>
                  <a:lnTo>
                    <a:pt x="2682" y="431"/>
                  </a:lnTo>
                  <a:lnTo>
                    <a:pt x="2684" y="433"/>
                  </a:lnTo>
                  <a:lnTo>
                    <a:pt x="2684" y="433"/>
                  </a:lnTo>
                  <a:lnTo>
                    <a:pt x="2684" y="433"/>
                  </a:lnTo>
                  <a:lnTo>
                    <a:pt x="2687" y="435"/>
                  </a:lnTo>
                  <a:lnTo>
                    <a:pt x="2684" y="435"/>
                  </a:lnTo>
                  <a:lnTo>
                    <a:pt x="2684" y="438"/>
                  </a:lnTo>
                  <a:lnTo>
                    <a:pt x="2684" y="438"/>
                  </a:lnTo>
                  <a:lnTo>
                    <a:pt x="2682" y="438"/>
                  </a:lnTo>
                  <a:lnTo>
                    <a:pt x="2682" y="438"/>
                  </a:lnTo>
                  <a:lnTo>
                    <a:pt x="2679" y="440"/>
                  </a:lnTo>
                  <a:lnTo>
                    <a:pt x="2679" y="443"/>
                  </a:lnTo>
                  <a:lnTo>
                    <a:pt x="2677" y="443"/>
                  </a:lnTo>
                  <a:lnTo>
                    <a:pt x="2677" y="443"/>
                  </a:lnTo>
                  <a:lnTo>
                    <a:pt x="2677" y="445"/>
                  </a:lnTo>
                  <a:lnTo>
                    <a:pt x="2677" y="445"/>
                  </a:lnTo>
                  <a:lnTo>
                    <a:pt x="2679" y="447"/>
                  </a:lnTo>
                  <a:lnTo>
                    <a:pt x="2679" y="447"/>
                  </a:lnTo>
                  <a:lnTo>
                    <a:pt x="2679" y="450"/>
                  </a:lnTo>
                  <a:lnTo>
                    <a:pt x="2682" y="452"/>
                  </a:lnTo>
                  <a:lnTo>
                    <a:pt x="2682" y="454"/>
                  </a:lnTo>
                  <a:lnTo>
                    <a:pt x="2682" y="454"/>
                  </a:lnTo>
                  <a:lnTo>
                    <a:pt x="2682" y="457"/>
                  </a:lnTo>
                  <a:lnTo>
                    <a:pt x="2679" y="459"/>
                  </a:lnTo>
                  <a:lnTo>
                    <a:pt x="2677" y="459"/>
                  </a:lnTo>
                  <a:lnTo>
                    <a:pt x="2677" y="461"/>
                  </a:lnTo>
                  <a:lnTo>
                    <a:pt x="2677" y="461"/>
                  </a:lnTo>
                  <a:lnTo>
                    <a:pt x="2679" y="464"/>
                  </a:lnTo>
                  <a:lnTo>
                    <a:pt x="2679" y="464"/>
                  </a:lnTo>
                  <a:lnTo>
                    <a:pt x="2682" y="464"/>
                  </a:lnTo>
                  <a:lnTo>
                    <a:pt x="2682" y="466"/>
                  </a:lnTo>
                  <a:lnTo>
                    <a:pt x="2682" y="466"/>
                  </a:lnTo>
                  <a:lnTo>
                    <a:pt x="2682" y="471"/>
                  </a:lnTo>
                  <a:lnTo>
                    <a:pt x="2682" y="483"/>
                  </a:lnTo>
                  <a:lnTo>
                    <a:pt x="2682" y="483"/>
                  </a:lnTo>
                  <a:lnTo>
                    <a:pt x="2682" y="483"/>
                  </a:lnTo>
                  <a:lnTo>
                    <a:pt x="2679" y="485"/>
                  </a:lnTo>
                  <a:lnTo>
                    <a:pt x="2679" y="485"/>
                  </a:lnTo>
                  <a:lnTo>
                    <a:pt x="2679" y="485"/>
                  </a:lnTo>
                  <a:lnTo>
                    <a:pt x="2677" y="483"/>
                  </a:lnTo>
                  <a:lnTo>
                    <a:pt x="2677" y="483"/>
                  </a:lnTo>
                  <a:lnTo>
                    <a:pt x="2675" y="483"/>
                  </a:lnTo>
                  <a:lnTo>
                    <a:pt x="2675" y="487"/>
                  </a:lnTo>
                  <a:lnTo>
                    <a:pt x="2677" y="490"/>
                  </a:lnTo>
                  <a:lnTo>
                    <a:pt x="2677" y="487"/>
                  </a:lnTo>
                  <a:lnTo>
                    <a:pt x="2679" y="490"/>
                  </a:lnTo>
                  <a:lnTo>
                    <a:pt x="2682" y="492"/>
                  </a:lnTo>
                  <a:lnTo>
                    <a:pt x="2682" y="492"/>
                  </a:lnTo>
                  <a:lnTo>
                    <a:pt x="2682" y="495"/>
                  </a:lnTo>
                  <a:lnTo>
                    <a:pt x="2682" y="495"/>
                  </a:lnTo>
                  <a:lnTo>
                    <a:pt x="2684" y="497"/>
                  </a:lnTo>
                  <a:lnTo>
                    <a:pt x="2684" y="497"/>
                  </a:lnTo>
                  <a:lnTo>
                    <a:pt x="2684" y="497"/>
                  </a:lnTo>
                  <a:lnTo>
                    <a:pt x="2684" y="499"/>
                  </a:lnTo>
                  <a:lnTo>
                    <a:pt x="2684" y="499"/>
                  </a:lnTo>
                  <a:lnTo>
                    <a:pt x="2684" y="499"/>
                  </a:lnTo>
                  <a:lnTo>
                    <a:pt x="2684" y="502"/>
                  </a:lnTo>
                  <a:lnTo>
                    <a:pt x="2684" y="502"/>
                  </a:lnTo>
                  <a:lnTo>
                    <a:pt x="2684" y="504"/>
                  </a:lnTo>
                  <a:lnTo>
                    <a:pt x="2689" y="513"/>
                  </a:lnTo>
                  <a:lnTo>
                    <a:pt x="2689" y="513"/>
                  </a:lnTo>
                  <a:lnTo>
                    <a:pt x="2687" y="518"/>
                  </a:lnTo>
                  <a:lnTo>
                    <a:pt x="2687" y="518"/>
                  </a:lnTo>
                  <a:lnTo>
                    <a:pt x="2687" y="521"/>
                  </a:lnTo>
                  <a:lnTo>
                    <a:pt x="2689" y="523"/>
                  </a:lnTo>
                  <a:lnTo>
                    <a:pt x="2689" y="525"/>
                  </a:lnTo>
                  <a:lnTo>
                    <a:pt x="2687" y="528"/>
                  </a:lnTo>
                  <a:lnTo>
                    <a:pt x="2687" y="530"/>
                  </a:lnTo>
                  <a:lnTo>
                    <a:pt x="2687" y="532"/>
                  </a:lnTo>
                  <a:lnTo>
                    <a:pt x="2687" y="535"/>
                  </a:lnTo>
                  <a:lnTo>
                    <a:pt x="2687" y="537"/>
                  </a:lnTo>
                  <a:lnTo>
                    <a:pt x="2687" y="537"/>
                  </a:lnTo>
                  <a:lnTo>
                    <a:pt x="2687" y="537"/>
                  </a:lnTo>
                  <a:lnTo>
                    <a:pt x="2687" y="537"/>
                  </a:lnTo>
                  <a:lnTo>
                    <a:pt x="2687" y="539"/>
                  </a:lnTo>
                  <a:lnTo>
                    <a:pt x="2687" y="539"/>
                  </a:lnTo>
                  <a:lnTo>
                    <a:pt x="2687" y="539"/>
                  </a:lnTo>
                  <a:lnTo>
                    <a:pt x="2687" y="542"/>
                  </a:lnTo>
                  <a:lnTo>
                    <a:pt x="2687" y="542"/>
                  </a:lnTo>
                  <a:lnTo>
                    <a:pt x="2687" y="542"/>
                  </a:lnTo>
                  <a:lnTo>
                    <a:pt x="2687" y="544"/>
                  </a:lnTo>
                  <a:lnTo>
                    <a:pt x="2687" y="544"/>
                  </a:lnTo>
                  <a:lnTo>
                    <a:pt x="2684" y="547"/>
                  </a:lnTo>
                  <a:lnTo>
                    <a:pt x="2684" y="547"/>
                  </a:lnTo>
                  <a:lnTo>
                    <a:pt x="2684" y="547"/>
                  </a:lnTo>
                  <a:lnTo>
                    <a:pt x="2682" y="549"/>
                  </a:lnTo>
                  <a:lnTo>
                    <a:pt x="2682" y="551"/>
                  </a:lnTo>
                  <a:lnTo>
                    <a:pt x="2682" y="551"/>
                  </a:lnTo>
                  <a:lnTo>
                    <a:pt x="2679" y="554"/>
                  </a:lnTo>
                  <a:lnTo>
                    <a:pt x="2677" y="554"/>
                  </a:lnTo>
                  <a:lnTo>
                    <a:pt x="2672" y="554"/>
                  </a:lnTo>
                  <a:lnTo>
                    <a:pt x="2672" y="554"/>
                  </a:lnTo>
                  <a:lnTo>
                    <a:pt x="2672" y="554"/>
                  </a:lnTo>
                  <a:lnTo>
                    <a:pt x="2670" y="551"/>
                  </a:lnTo>
                  <a:lnTo>
                    <a:pt x="2663" y="551"/>
                  </a:lnTo>
                  <a:lnTo>
                    <a:pt x="2658" y="549"/>
                  </a:lnTo>
                  <a:lnTo>
                    <a:pt x="2656" y="549"/>
                  </a:lnTo>
                  <a:lnTo>
                    <a:pt x="2656" y="551"/>
                  </a:lnTo>
                  <a:lnTo>
                    <a:pt x="2656" y="551"/>
                  </a:lnTo>
                  <a:lnTo>
                    <a:pt x="2653" y="554"/>
                  </a:lnTo>
                  <a:lnTo>
                    <a:pt x="2653" y="554"/>
                  </a:lnTo>
                  <a:lnTo>
                    <a:pt x="2653" y="556"/>
                  </a:lnTo>
                  <a:lnTo>
                    <a:pt x="2653" y="556"/>
                  </a:lnTo>
                  <a:lnTo>
                    <a:pt x="2653" y="558"/>
                  </a:lnTo>
                  <a:lnTo>
                    <a:pt x="2651" y="558"/>
                  </a:lnTo>
                  <a:lnTo>
                    <a:pt x="2653" y="563"/>
                  </a:lnTo>
                  <a:lnTo>
                    <a:pt x="2653" y="566"/>
                  </a:lnTo>
                  <a:lnTo>
                    <a:pt x="2651" y="568"/>
                  </a:lnTo>
                  <a:lnTo>
                    <a:pt x="2651" y="570"/>
                  </a:lnTo>
                  <a:lnTo>
                    <a:pt x="2649" y="573"/>
                  </a:lnTo>
                  <a:lnTo>
                    <a:pt x="2644" y="596"/>
                  </a:lnTo>
                  <a:lnTo>
                    <a:pt x="2642" y="599"/>
                  </a:lnTo>
                  <a:lnTo>
                    <a:pt x="2642" y="599"/>
                  </a:lnTo>
                  <a:lnTo>
                    <a:pt x="2639" y="603"/>
                  </a:lnTo>
                  <a:lnTo>
                    <a:pt x="2639" y="608"/>
                  </a:lnTo>
                  <a:lnTo>
                    <a:pt x="2637" y="610"/>
                  </a:lnTo>
                  <a:lnTo>
                    <a:pt x="2637" y="613"/>
                  </a:lnTo>
                  <a:lnTo>
                    <a:pt x="2637" y="613"/>
                  </a:lnTo>
                  <a:lnTo>
                    <a:pt x="2637" y="615"/>
                  </a:lnTo>
                  <a:lnTo>
                    <a:pt x="2637" y="620"/>
                  </a:lnTo>
                  <a:lnTo>
                    <a:pt x="2637" y="622"/>
                  </a:lnTo>
                  <a:lnTo>
                    <a:pt x="2637" y="625"/>
                  </a:lnTo>
                  <a:lnTo>
                    <a:pt x="2634" y="627"/>
                  </a:lnTo>
                  <a:lnTo>
                    <a:pt x="2632" y="634"/>
                  </a:lnTo>
                  <a:lnTo>
                    <a:pt x="2630" y="636"/>
                  </a:lnTo>
                  <a:lnTo>
                    <a:pt x="2632" y="636"/>
                  </a:lnTo>
                  <a:lnTo>
                    <a:pt x="2632" y="641"/>
                  </a:lnTo>
                  <a:lnTo>
                    <a:pt x="2632" y="644"/>
                  </a:lnTo>
                  <a:lnTo>
                    <a:pt x="2632" y="646"/>
                  </a:lnTo>
                  <a:lnTo>
                    <a:pt x="2632" y="648"/>
                  </a:lnTo>
                  <a:lnTo>
                    <a:pt x="2632" y="651"/>
                  </a:lnTo>
                  <a:lnTo>
                    <a:pt x="2632" y="653"/>
                  </a:lnTo>
                  <a:lnTo>
                    <a:pt x="2632" y="658"/>
                  </a:lnTo>
                  <a:lnTo>
                    <a:pt x="2632" y="663"/>
                  </a:lnTo>
                  <a:lnTo>
                    <a:pt x="2634" y="663"/>
                  </a:lnTo>
                  <a:lnTo>
                    <a:pt x="2634" y="670"/>
                  </a:lnTo>
                  <a:lnTo>
                    <a:pt x="2637" y="679"/>
                  </a:lnTo>
                  <a:lnTo>
                    <a:pt x="2634" y="684"/>
                  </a:lnTo>
                  <a:lnTo>
                    <a:pt x="2634" y="684"/>
                  </a:lnTo>
                  <a:lnTo>
                    <a:pt x="2634" y="686"/>
                  </a:lnTo>
                  <a:lnTo>
                    <a:pt x="2634" y="686"/>
                  </a:lnTo>
                  <a:lnTo>
                    <a:pt x="2634" y="686"/>
                  </a:lnTo>
                  <a:lnTo>
                    <a:pt x="2634" y="689"/>
                  </a:lnTo>
                  <a:lnTo>
                    <a:pt x="2634" y="689"/>
                  </a:lnTo>
                  <a:lnTo>
                    <a:pt x="2634" y="693"/>
                  </a:lnTo>
                  <a:lnTo>
                    <a:pt x="2632" y="693"/>
                  </a:lnTo>
                  <a:lnTo>
                    <a:pt x="2632" y="696"/>
                  </a:lnTo>
                  <a:lnTo>
                    <a:pt x="2632" y="696"/>
                  </a:lnTo>
                  <a:lnTo>
                    <a:pt x="2630" y="696"/>
                  </a:lnTo>
                  <a:lnTo>
                    <a:pt x="2630" y="696"/>
                  </a:lnTo>
                  <a:lnTo>
                    <a:pt x="2630" y="693"/>
                  </a:lnTo>
                  <a:lnTo>
                    <a:pt x="2630" y="693"/>
                  </a:lnTo>
                  <a:lnTo>
                    <a:pt x="2627" y="691"/>
                  </a:lnTo>
                  <a:lnTo>
                    <a:pt x="2627" y="691"/>
                  </a:lnTo>
                  <a:lnTo>
                    <a:pt x="2627" y="691"/>
                  </a:lnTo>
                  <a:lnTo>
                    <a:pt x="2625" y="689"/>
                  </a:lnTo>
                  <a:lnTo>
                    <a:pt x="2625" y="689"/>
                  </a:lnTo>
                  <a:lnTo>
                    <a:pt x="2623" y="686"/>
                  </a:lnTo>
                  <a:lnTo>
                    <a:pt x="2623" y="686"/>
                  </a:lnTo>
                  <a:lnTo>
                    <a:pt x="2623" y="686"/>
                  </a:lnTo>
                  <a:lnTo>
                    <a:pt x="2623" y="686"/>
                  </a:lnTo>
                  <a:lnTo>
                    <a:pt x="2623" y="681"/>
                  </a:lnTo>
                  <a:lnTo>
                    <a:pt x="2623" y="681"/>
                  </a:lnTo>
                  <a:lnTo>
                    <a:pt x="2623" y="681"/>
                  </a:lnTo>
                  <a:lnTo>
                    <a:pt x="2623" y="681"/>
                  </a:lnTo>
                  <a:lnTo>
                    <a:pt x="2623" y="679"/>
                  </a:lnTo>
                  <a:lnTo>
                    <a:pt x="2620" y="679"/>
                  </a:lnTo>
                  <a:lnTo>
                    <a:pt x="2620" y="679"/>
                  </a:lnTo>
                  <a:lnTo>
                    <a:pt x="2620" y="679"/>
                  </a:lnTo>
                  <a:lnTo>
                    <a:pt x="2620" y="677"/>
                  </a:lnTo>
                  <a:lnTo>
                    <a:pt x="2620" y="677"/>
                  </a:lnTo>
                  <a:lnTo>
                    <a:pt x="2620" y="677"/>
                  </a:lnTo>
                  <a:lnTo>
                    <a:pt x="2620" y="677"/>
                  </a:lnTo>
                  <a:lnTo>
                    <a:pt x="2620" y="674"/>
                  </a:lnTo>
                  <a:lnTo>
                    <a:pt x="2620" y="674"/>
                  </a:lnTo>
                  <a:lnTo>
                    <a:pt x="2618" y="672"/>
                  </a:lnTo>
                  <a:lnTo>
                    <a:pt x="2618" y="672"/>
                  </a:lnTo>
                  <a:lnTo>
                    <a:pt x="2618" y="672"/>
                  </a:lnTo>
                  <a:lnTo>
                    <a:pt x="2616" y="672"/>
                  </a:lnTo>
                  <a:lnTo>
                    <a:pt x="2616" y="670"/>
                  </a:lnTo>
                  <a:lnTo>
                    <a:pt x="2616" y="670"/>
                  </a:lnTo>
                  <a:lnTo>
                    <a:pt x="2613" y="667"/>
                  </a:lnTo>
                  <a:lnTo>
                    <a:pt x="2613" y="665"/>
                  </a:lnTo>
                  <a:lnTo>
                    <a:pt x="2613" y="663"/>
                  </a:lnTo>
                  <a:lnTo>
                    <a:pt x="2613" y="663"/>
                  </a:lnTo>
                  <a:lnTo>
                    <a:pt x="2613" y="660"/>
                  </a:lnTo>
                  <a:lnTo>
                    <a:pt x="2613" y="660"/>
                  </a:lnTo>
                  <a:lnTo>
                    <a:pt x="2613" y="655"/>
                  </a:lnTo>
                  <a:lnTo>
                    <a:pt x="2613" y="653"/>
                  </a:lnTo>
                  <a:lnTo>
                    <a:pt x="2611" y="653"/>
                  </a:lnTo>
                  <a:lnTo>
                    <a:pt x="2611" y="651"/>
                  </a:lnTo>
                  <a:lnTo>
                    <a:pt x="2611" y="651"/>
                  </a:lnTo>
                  <a:lnTo>
                    <a:pt x="2611" y="651"/>
                  </a:lnTo>
                  <a:lnTo>
                    <a:pt x="2611" y="648"/>
                  </a:lnTo>
                  <a:lnTo>
                    <a:pt x="2611" y="648"/>
                  </a:lnTo>
                  <a:lnTo>
                    <a:pt x="2611" y="646"/>
                  </a:lnTo>
                  <a:lnTo>
                    <a:pt x="2611" y="646"/>
                  </a:lnTo>
                  <a:lnTo>
                    <a:pt x="2611" y="646"/>
                  </a:lnTo>
                  <a:lnTo>
                    <a:pt x="2608" y="644"/>
                  </a:lnTo>
                  <a:lnTo>
                    <a:pt x="2606" y="641"/>
                  </a:lnTo>
                  <a:lnTo>
                    <a:pt x="2606" y="641"/>
                  </a:lnTo>
                  <a:lnTo>
                    <a:pt x="2604" y="641"/>
                  </a:lnTo>
                  <a:lnTo>
                    <a:pt x="2592" y="653"/>
                  </a:lnTo>
                  <a:lnTo>
                    <a:pt x="2561" y="689"/>
                  </a:lnTo>
                  <a:lnTo>
                    <a:pt x="2549" y="707"/>
                  </a:lnTo>
                  <a:lnTo>
                    <a:pt x="2547" y="710"/>
                  </a:lnTo>
                  <a:lnTo>
                    <a:pt x="2540" y="715"/>
                  </a:lnTo>
                  <a:lnTo>
                    <a:pt x="2528" y="722"/>
                  </a:lnTo>
                  <a:lnTo>
                    <a:pt x="2523" y="724"/>
                  </a:lnTo>
                  <a:lnTo>
                    <a:pt x="2523" y="724"/>
                  </a:lnTo>
                  <a:lnTo>
                    <a:pt x="2521" y="726"/>
                  </a:lnTo>
                  <a:lnTo>
                    <a:pt x="2521" y="726"/>
                  </a:lnTo>
                  <a:lnTo>
                    <a:pt x="2521" y="729"/>
                  </a:lnTo>
                  <a:lnTo>
                    <a:pt x="2519" y="736"/>
                  </a:lnTo>
                  <a:lnTo>
                    <a:pt x="2516" y="741"/>
                  </a:lnTo>
                  <a:lnTo>
                    <a:pt x="2516" y="743"/>
                  </a:lnTo>
                  <a:lnTo>
                    <a:pt x="2507" y="750"/>
                  </a:lnTo>
                  <a:lnTo>
                    <a:pt x="2478" y="767"/>
                  </a:lnTo>
                  <a:lnTo>
                    <a:pt x="2474" y="774"/>
                  </a:lnTo>
                  <a:lnTo>
                    <a:pt x="2459" y="783"/>
                  </a:lnTo>
                  <a:lnTo>
                    <a:pt x="2457" y="783"/>
                  </a:lnTo>
                  <a:lnTo>
                    <a:pt x="2457" y="786"/>
                  </a:lnTo>
                  <a:lnTo>
                    <a:pt x="2455" y="793"/>
                  </a:lnTo>
                  <a:lnTo>
                    <a:pt x="2452" y="800"/>
                  </a:lnTo>
                  <a:lnTo>
                    <a:pt x="2452" y="800"/>
                  </a:lnTo>
                  <a:lnTo>
                    <a:pt x="2445" y="809"/>
                  </a:lnTo>
                  <a:lnTo>
                    <a:pt x="2445" y="812"/>
                  </a:lnTo>
                  <a:lnTo>
                    <a:pt x="2450" y="816"/>
                  </a:lnTo>
                  <a:lnTo>
                    <a:pt x="2452" y="821"/>
                  </a:lnTo>
                  <a:lnTo>
                    <a:pt x="2455" y="823"/>
                  </a:lnTo>
                  <a:lnTo>
                    <a:pt x="2457" y="833"/>
                  </a:lnTo>
                  <a:lnTo>
                    <a:pt x="2457" y="833"/>
                  </a:lnTo>
                  <a:lnTo>
                    <a:pt x="2462" y="838"/>
                  </a:lnTo>
                  <a:lnTo>
                    <a:pt x="2467" y="842"/>
                  </a:lnTo>
                  <a:lnTo>
                    <a:pt x="2469" y="842"/>
                  </a:lnTo>
                  <a:lnTo>
                    <a:pt x="2478" y="847"/>
                  </a:lnTo>
                  <a:lnTo>
                    <a:pt x="2481" y="847"/>
                  </a:lnTo>
                  <a:lnTo>
                    <a:pt x="2481" y="849"/>
                  </a:lnTo>
                  <a:lnTo>
                    <a:pt x="2483" y="849"/>
                  </a:lnTo>
                  <a:lnTo>
                    <a:pt x="2502" y="875"/>
                  </a:lnTo>
                  <a:lnTo>
                    <a:pt x="2504" y="878"/>
                  </a:lnTo>
                  <a:lnTo>
                    <a:pt x="2509" y="880"/>
                  </a:lnTo>
                  <a:lnTo>
                    <a:pt x="2514" y="885"/>
                  </a:lnTo>
                  <a:lnTo>
                    <a:pt x="2516" y="885"/>
                  </a:lnTo>
                  <a:lnTo>
                    <a:pt x="2521" y="885"/>
                  </a:lnTo>
                  <a:lnTo>
                    <a:pt x="2521" y="885"/>
                  </a:lnTo>
                  <a:lnTo>
                    <a:pt x="2521" y="885"/>
                  </a:lnTo>
                  <a:lnTo>
                    <a:pt x="2526" y="880"/>
                  </a:lnTo>
                  <a:lnTo>
                    <a:pt x="2526" y="878"/>
                  </a:lnTo>
                  <a:lnTo>
                    <a:pt x="2528" y="878"/>
                  </a:lnTo>
                  <a:lnTo>
                    <a:pt x="2530" y="878"/>
                  </a:lnTo>
                  <a:lnTo>
                    <a:pt x="2533" y="875"/>
                  </a:lnTo>
                  <a:lnTo>
                    <a:pt x="2533" y="875"/>
                  </a:lnTo>
                  <a:lnTo>
                    <a:pt x="2535" y="868"/>
                  </a:lnTo>
                  <a:lnTo>
                    <a:pt x="2535" y="868"/>
                  </a:lnTo>
                  <a:lnTo>
                    <a:pt x="2538" y="866"/>
                  </a:lnTo>
                  <a:lnTo>
                    <a:pt x="2538" y="866"/>
                  </a:lnTo>
                  <a:lnTo>
                    <a:pt x="2542" y="866"/>
                  </a:lnTo>
                  <a:lnTo>
                    <a:pt x="2545" y="868"/>
                  </a:lnTo>
                  <a:lnTo>
                    <a:pt x="2545" y="868"/>
                  </a:lnTo>
                  <a:lnTo>
                    <a:pt x="2545" y="871"/>
                  </a:lnTo>
                  <a:lnTo>
                    <a:pt x="2545" y="873"/>
                  </a:lnTo>
                  <a:lnTo>
                    <a:pt x="2547" y="875"/>
                  </a:lnTo>
                  <a:lnTo>
                    <a:pt x="2547" y="875"/>
                  </a:lnTo>
                  <a:lnTo>
                    <a:pt x="2547" y="878"/>
                  </a:lnTo>
                  <a:lnTo>
                    <a:pt x="2549" y="878"/>
                  </a:lnTo>
                  <a:lnTo>
                    <a:pt x="2552" y="878"/>
                  </a:lnTo>
                  <a:lnTo>
                    <a:pt x="2552" y="878"/>
                  </a:lnTo>
                  <a:lnTo>
                    <a:pt x="2554" y="875"/>
                  </a:lnTo>
                  <a:lnTo>
                    <a:pt x="2554" y="875"/>
                  </a:lnTo>
                  <a:lnTo>
                    <a:pt x="2554" y="873"/>
                  </a:lnTo>
                  <a:lnTo>
                    <a:pt x="2554" y="871"/>
                  </a:lnTo>
                  <a:lnTo>
                    <a:pt x="2554" y="868"/>
                  </a:lnTo>
                  <a:lnTo>
                    <a:pt x="2556" y="868"/>
                  </a:lnTo>
                  <a:lnTo>
                    <a:pt x="2556" y="868"/>
                  </a:lnTo>
                  <a:lnTo>
                    <a:pt x="2556" y="868"/>
                  </a:lnTo>
                  <a:lnTo>
                    <a:pt x="2559" y="873"/>
                  </a:lnTo>
                  <a:lnTo>
                    <a:pt x="2559" y="873"/>
                  </a:lnTo>
                  <a:lnTo>
                    <a:pt x="2559" y="875"/>
                  </a:lnTo>
                  <a:lnTo>
                    <a:pt x="2559" y="875"/>
                  </a:lnTo>
                  <a:lnTo>
                    <a:pt x="2559" y="875"/>
                  </a:lnTo>
                  <a:lnTo>
                    <a:pt x="2559" y="878"/>
                  </a:lnTo>
                  <a:lnTo>
                    <a:pt x="2559" y="878"/>
                  </a:lnTo>
                  <a:lnTo>
                    <a:pt x="2561" y="878"/>
                  </a:lnTo>
                  <a:lnTo>
                    <a:pt x="2561" y="878"/>
                  </a:lnTo>
                  <a:lnTo>
                    <a:pt x="2561" y="880"/>
                  </a:lnTo>
                  <a:lnTo>
                    <a:pt x="2559" y="883"/>
                  </a:lnTo>
                  <a:lnTo>
                    <a:pt x="2554" y="894"/>
                  </a:lnTo>
                  <a:lnTo>
                    <a:pt x="2540" y="906"/>
                  </a:lnTo>
                  <a:lnTo>
                    <a:pt x="2540" y="906"/>
                  </a:lnTo>
                  <a:lnTo>
                    <a:pt x="2540" y="909"/>
                  </a:lnTo>
                  <a:lnTo>
                    <a:pt x="2538" y="909"/>
                  </a:lnTo>
                  <a:lnTo>
                    <a:pt x="2530" y="909"/>
                  </a:lnTo>
                  <a:lnTo>
                    <a:pt x="2523" y="909"/>
                  </a:lnTo>
                  <a:lnTo>
                    <a:pt x="2512" y="904"/>
                  </a:lnTo>
                  <a:lnTo>
                    <a:pt x="2509" y="904"/>
                  </a:lnTo>
                  <a:lnTo>
                    <a:pt x="2509" y="904"/>
                  </a:lnTo>
                  <a:lnTo>
                    <a:pt x="2507" y="906"/>
                  </a:lnTo>
                  <a:lnTo>
                    <a:pt x="2504" y="906"/>
                  </a:lnTo>
                  <a:lnTo>
                    <a:pt x="2504" y="906"/>
                  </a:lnTo>
                  <a:lnTo>
                    <a:pt x="2504" y="906"/>
                  </a:lnTo>
                  <a:lnTo>
                    <a:pt x="2504" y="909"/>
                  </a:lnTo>
                  <a:lnTo>
                    <a:pt x="2504" y="909"/>
                  </a:lnTo>
                  <a:lnTo>
                    <a:pt x="2504" y="909"/>
                  </a:lnTo>
                  <a:lnTo>
                    <a:pt x="2504" y="911"/>
                  </a:lnTo>
                  <a:lnTo>
                    <a:pt x="2504" y="911"/>
                  </a:lnTo>
                  <a:lnTo>
                    <a:pt x="2504" y="913"/>
                  </a:lnTo>
                  <a:lnTo>
                    <a:pt x="2504" y="918"/>
                  </a:lnTo>
                  <a:lnTo>
                    <a:pt x="2504" y="923"/>
                  </a:lnTo>
                  <a:lnTo>
                    <a:pt x="2504" y="925"/>
                  </a:lnTo>
                  <a:lnTo>
                    <a:pt x="2502" y="930"/>
                  </a:lnTo>
                  <a:lnTo>
                    <a:pt x="2502" y="930"/>
                  </a:lnTo>
                  <a:lnTo>
                    <a:pt x="2502" y="932"/>
                  </a:lnTo>
                  <a:lnTo>
                    <a:pt x="2504" y="935"/>
                  </a:lnTo>
                  <a:lnTo>
                    <a:pt x="2509" y="942"/>
                  </a:lnTo>
                  <a:lnTo>
                    <a:pt x="2521" y="958"/>
                  </a:lnTo>
                  <a:lnTo>
                    <a:pt x="2519" y="961"/>
                  </a:lnTo>
                  <a:lnTo>
                    <a:pt x="2519" y="961"/>
                  </a:lnTo>
                  <a:lnTo>
                    <a:pt x="2519" y="963"/>
                  </a:lnTo>
                  <a:lnTo>
                    <a:pt x="2519" y="965"/>
                  </a:lnTo>
                  <a:lnTo>
                    <a:pt x="2516" y="968"/>
                  </a:lnTo>
                  <a:lnTo>
                    <a:pt x="2516" y="970"/>
                  </a:lnTo>
                  <a:lnTo>
                    <a:pt x="2516" y="970"/>
                  </a:lnTo>
                  <a:lnTo>
                    <a:pt x="2516" y="972"/>
                  </a:lnTo>
                  <a:lnTo>
                    <a:pt x="2514" y="972"/>
                  </a:lnTo>
                  <a:lnTo>
                    <a:pt x="2514" y="975"/>
                  </a:lnTo>
                  <a:lnTo>
                    <a:pt x="2514" y="975"/>
                  </a:lnTo>
                  <a:lnTo>
                    <a:pt x="2512" y="975"/>
                  </a:lnTo>
                  <a:lnTo>
                    <a:pt x="2490" y="977"/>
                  </a:lnTo>
                  <a:lnTo>
                    <a:pt x="2488" y="977"/>
                  </a:lnTo>
                  <a:lnTo>
                    <a:pt x="2488" y="977"/>
                  </a:lnTo>
                  <a:lnTo>
                    <a:pt x="2488" y="977"/>
                  </a:lnTo>
                  <a:lnTo>
                    <a:pt x="2488" y="977"/>
                  </a:lnTo>
                  <a:lnTo>
                    <a:pt x="2488" y="994"/>
                  </a:lnTo>
                  <a:lnTo>
                    <a:pt x="2488" y="998"/>
                  </a:lnTo>
                  <a:lnTo>
                    <a:pt x="2488" y="1003"/>
                  </a:lnTo>
                  <a:lnTo>
                    <a:pt x="2488" y="1003"/>
                  </a:lnTo>
                  <a:lnTo>
                    <a:pt x="2488" y="1003"/>
                  </a:lnTo>
                  <a:lnTo>
                    <a:pt x="2488" y="1006"/>
                  </a:lnTo>
                  <a:lnTo>
                    <a:pt x="2486" y="1008"/>
                  </a:lnTo>
                  <a:lnTo>
                    <a:pt x="2486" y="1008"/>
                  </a:lnTo>
                  <a:lnTo>
                    <a:pt x="2486" y="1010"/>
                  </a:lnTo>
                  <a:lnTo>
                    <a:pt x="2486" y="1010"/>
                  </a:lnTo>
                  <a:lnTo>
                    <a:pt x="2486" y="1013"/>
                  </a:lnTo>
                  <a:lnTo>
                    <a:pt x="2486" y="1017"/>
                  </a:lnTo>
                  <a:lnTo>
                    <a:pt x="2486" y="1020"/>
                  </a:lnTo>
                  <a:lnTo>
                    <a:pt x="2486" y="1020"/>
                  </a:lnTo>
                  <a:lnTo>
                    <a:pt x="2486" y="1022"/>
                  </a:lnTo>
                  <a:lnTo>
                    <a:pt x="2486" y="1022"/>
                  </a:lnTo>
                  <a:lnTo>
                    <a:pt x="2486" y="1024"/>
                  </a:lnTo>
                  <a:lnTo>
                    <a:pt x="2481" y="1029"/>
                  </a:lnTo>
                  <a:lnTo>
                    <a:pt x="2481" y="1029"/>
                  </a:lnTo>
                  <a:lnTo>
                    <a:pt x="2481" y="1029"/>
                  </a:lnTo>
                  <a:lnTo>
                    <a:pt x="2478" y="1029"/>
                  </a:lnTo>
                  <a:lnTo>
                    <a:pt x="2478" y="1029"/>
                  </a:lnTo>
                  <a:lnTo>
                    <a:pt x="2474" y="1029"/>
                  </a:lnTo>
                  <a:lnTo>
                    <a:pt x="2471" y="1024"/>
                  </a:lnTo>
                  <a:lnTo>
                    <a:pt x="2467" y="1022"/>
                  </a:lnTo>
                  <a:lnTo>
                    <a:pt x="2462" y="1017"/>
                  </a:lnTo>
                  <a:lnTo>
                    <a:pt x="2462" y="1017"/>
                  </a:lnTo>
                  <a:lnTo>
                    <a:pt x="2459" y="1015"/>
                  </a:lnTo>
                  <a:lnTo>
                    <a:pt x="2459" y="1015"/>
                  </a:lnTo>
                  <a:lnTo>
                    <a:pt x="2459" y="1013"/>
                  </a:lnTo>
                  <a:lnTo>
                    <a:pt x="2457" y="1006"/>
                  </a:lnTo>
                  <a:lnTo>
                    <a:pt x="2457" y="1006"/>
                  </a:lnTo>
                  <a:lnTo>
                    <a:pt x="2455" y="1003"/>
                  </a:lnTo>
                  <a:lnTo>
                    <a:pt x="2455" y="1001"/>
                  </a:lnTo>
                  <a:lnTo>
                    <a:pt x="2452" y="998"/>
                  </a:lnTo>
                  <a:lnTo>
                    <a:pt x="2452" y="998"/>
                  </a:lnTo>
                  <a:lnTo>
                    <a:pt x="2452" y="998"/>
                  </a:lnTo>
                  <a:lnTo>
                    <a:pt x="2450" y="998"/>
                  </a:lnTo>
                  <a:lnTo>
                    <a:pt x="2450" y="998"/>
                  </a:lnTo>
                  <a:lnTo>
                    <a:pt x="2450" y="998"/>
                  </a:lnTo>
                  <a:lnTo>
                    <a:pt x="2448" y="1001"/>
                  </a:lnTo>
                  <a:lnTo>
                    <a:pt x="2448" y="1003"/>
                  </a:lnTo>
                  <a:lnTo>
                    <a:pt x="2448" y="1006"/>
                  </a:lnTo>
                  <a:lnTo>
                    <a:pt x="2441" y="1015"/>
                  </a:lnTo>
                  <a:lnTo>
                    <a:pt x="2438" y="1017"/>
                  </a:lnTo>
                  <a:lnTo>
                    <a:pt x="2438" y="1017"/>
                  </a:lnTo>
                  <a:lnTo>
                    <a:pt x="2436" y="1017"/>
                  </a:lnTo>
                  <a:lnTo>
                    <a:pt x="2436" y="1017"/>
                  </a:lnTo>
                  <a:lnTo>
                    <a:pt x="2436" y="1017"/>
                  </a:lnTo>
                  <a:lnTo>
                    <a:pt x="2436" y="1017"/>
                  </a:lnTo>
                  <a:lnTo>
                    <a:pt x="2433" y="1017"/>
                  </a:lnTo>
                  <a:lnTo>
                    <a:pt x="2433" y="1017"/>
                  </a:lnTo>
                  <a:lnTo>
                    <a:pt x="2433" y="1015"/>
                  </a:lnTo>
                  <a:lnTo>
                    <a:pt x="2433" y="1013"/>
                  </a:lnTo>
                  <a:lnTo>
                    <a:pt x="2431" y="1013"/>
                  </a:lnTo>
                  <a:lnTo>
                    <a:pt x="2431" y="1013"/>
                  </a:lnTo>
                  <a:lnTo>
                    <a:pt x="2426" y="1010"/>
                  </a:lnTo>
                  <a:lnTo>
                    <a:pt x="2417" y="1003"/>
                  </a:lnTo>
                  <a:lnTo>
                    <a:pt x="2417" y="1001"/>
                  </a:lnTo>
                  <a:lnTo>
                    <a:pt x="2417" y="1001"/>
                  </a:lnTo>
                  <a:lnTo>
                    <a:pt x="2417" y="1001"/>
                  </a:lnTo>
                  <a:lnTo>
                    <a:pt x="2417" y="998"/>
                  </a:lnTo>
                  <a:lnTo>
                    <a:pt x="2417" y="998"/>
                  </a:lnTo>
                  <a:lnTo>
                    <a:pt x="2415" y="998"/>
                  </a:lnTo>
                  <a:lnTo>
                    <a:pt x="2415" y="996"/>
                  </a:lnTo>
                  <a:lnTo>
                    <a:pt x="2412" y="996"/>
                  </a:lnTo>
                  <a:lnTo>
                    <a:pt x="2412" y="996"/>
                  </a:lnTo>
                  <a:lnTo>
                    <a:pt x="2412" y="996"/>
                  </a:lnTo>
                  <a:lnTo>
                    <a:pt x="2407" y="994"/>
                  </a:lnTo>
                  <a:lnTo>
                    <a:pt x="2407" y="994"/>
                  </a:lnTo>
                  <a:lnTo>
                    <a:pt x="2403" y="991"/>
                  </a:lnTo>
                  <a:lnTo>
                    <a:pt x="2400" y="991"/>
                  </a:lnTo>
                  <a:lnTo>
                    <a:pt x="2400" y="991"/>
                  </a:lnTo>
                  <a:lnTo>
                    <a:pt x="2393" y="991"/>
                  </a:lnTo>
                  <a:lnTo>
                    <a:pt x="2391" y="991"/>
                  </a:lnTo>
                  <a:lnTo>
                    <a:pt x="2391" y="991"/>
                  </a:lnTo>
                  <a:lnTo>
                    <a:pt x="2391" y="991"/>
                  </a:lnTo>
                  <a:lnTo>
                    <a:pt x="2391" y="991"/>
                  </a:lnTo>
                  <a:lnTo>
                    <a:pt x="2391" y="994"/>
                  </a:lnTo>
                  <a:lnTo>
                    <a:pt x="2391" y="996"/>
                  </a:lnTo>
                  <a:lnTo>
                    <a:pt x="2391" y="996"/>
                  </a:lnTo>
                  <a:lnTo>
                    <a:pt x="2393" y="998"/>
                  </a:lnTo>
                  <a:lnTo>
                    <a:pt x="2393" y="998"/>
                  </a:lnTo>
                  <a:lnTo>
                    <a:pt x="2393" y="998"/>
                  </a:lnTo>
                  <a:lnTo>
                    <a:pt x="2396" y="1001"/>
                  </a:lnTo>
                  <a:lnTo>
                    <a:pt x="2396" y="1001"/>
                  </a:lnTo>
                  <a:lnTo>
                    <a:pt x="2396" y="1003"/>
                  </a:lnTo>
                  <a:lnTo>
                    <a:pt x="2396" y="1006"/>
                  </a:lnTo>
                  <a:lnTo>
                    <a:pt x="2396" y="1006"/>
                  </a:lnTo>
                  <a:lnTo>
                    <a:pt x="2396" y="1008"/>
                  </a:lnTo>
                  <a:lnTo>
                    <a:pt x="2393" y="1010"/>
                  </a:lnTo>
                  <a:lnTo>
                    <a:pt x="2389" y="1020"/>
                  </a:lnTo>
                  <a:lnTo>
                    <a:pt x="2386" y="1022"/>
                  </a:lnTo>
                  <a:lnTo>
                    <a:pt x="2386" y="1024"/>
                  </a:lnTo>
                  <a:lnTo>
                    <a:pt x="2386" y="1024"/>
                  </a:lnTo>
                  <a:lnTo>
                    <a:pt x="2381" y="1027"/>
                  </a:lnTo>
                  <a:lnTo>
                    <a:pt x="2379" y="1029"/>
                  </a:lnTo>
                  <a:lnTo>
                    <a:pt x="2379" y="1029"/>
                  </a:lnTo>
                  <a:lnTo>
                    <a:pt x="2379" y="1029"/>
                  </a:lnTo>
                  <a:lnTo>
                    <a:pt x="2379" y="1029"/>
                  </a:lnTo>
                  <a:lnTo>
                    <a:pt x="2381" y="1032"/>
                  </a:lnTo>
                  <a:lnTo>
                    <a:pt x="2381" y="1032"/>
                  </a:lnTo>
                  <a:lnTo>
                    <a:pt x="2389" y="1036"/>
                  </a:lnTo>
                  <a:lnTo>
                    <a:pt x="2389" y="1036"/>
                  </a:lnTo>
                  <a:lnTo>
                    <a:pt x="2391" y="1036"/>
                  </a:lnTo>
                  <a:lnTo>
                    <a:pt x="2391" y="1036"/>
                  </a:lnTo>
                  <a:lnTo>
                    <a:pt x="2393" y="1036"/>
                  </a:lnTo>
                  <a:lnTo>
                    <a:pt x="2400" y="1034"/>
                  </a:lnTo>
                  <a:lnTo>
                    <a:pt x="2403" y="1034"/>
                  </a:lnTo>
                  <a:lnTo>
                    <a:pt x="2403" y="1034"/>
                  </a:lnTo>
                  <a:lnTo>
                    <a:pt x="2405" y="1034"/>
                  </a:lnTo>
                  <a:lnTo>
                    <a:pt x="2407" y="1034"/>
                  </a:lnTo>
                  <a:lnTo>
                    <a:pt x="2407" y="1034"/>
                  </a:lnTo>
                  <a:lnTo>
                    <a:pt x="2407" y="1036"/>
                  </a:lnTo>
                  <a:lnTo>
                    <a:pt x="2407" y="1036"/>
                  </a:lnTo>
                  <a:lnTo>
                    <a:pt x="2407" y="1036"/>
                  </a:lnTo>
                  <a:lnTo>
                    <a:pt x="2410" y="1039"/>
                  </a:lnTo>
                  <a:lnTo>
                    <a:pt x="2412" y="1041"/>
                  </a:lnTo>
                  <a:lnTo>
                    <a:pt x="2412" y="1041"/>
                  </a:lnTo>
                  <a:lnTo>
                    <a:pt x="2412" y="1043"/>
                  </a:lnTo>
                  <a:lnTo>
                    <a:pt x="2412" y="1046"/>
                  </a:lnTo>
                  <a:lnTo>
                    <a:pt x="2412" y="1046"/>
                  </a:lnTo>
                  <a:lnTo>
                    <a:pt x="2412" y="1046"/>
                  </a:lnTo>
                  <a:lnTo>
                    <a:pt x="2410" y="1048"/>
                  </a:lnTo>
                  <a:lnTo>
                    <a:pt x="2410" y="1050"/>
                  </a:lnTo>
                  <a:lnTo>
                    <a:pt x="2410" y="1050"/>
                  </a:lnTo>
                  <a:lnTo>
                    <a:pt x="2410" y="1050"/>
                  </a:lnTo>
                  <a:lnTo>
                    <a:pt x="2410" y="1053"/>
                  </a:lnTo>
                  <a:lnTo>
                    <a:pt x="2410" y="1053"/>
                  </a:lnTo>
                  <a:lnTo>
                    <a:pt x="2412" y="1055"/>
                  </a:lnTo>
                  <a:lnTo>
                    <a:pt x="2412" y="1058"/>
                  </a:lnTo>
                  <a:lnTo>
                    <a:pt x="2412" y="1058"/>
                  </a:lnTo>
                  <a:lnTo>
                    <a:pt x="2415" y="1058"/>
                  </a:lnTo>
                  <a:lnTo>
                    <a:pt x="2415" y="1058"/>
                  </a:lnTo>
                  <a:lnTo>
                    <a:pt x="2415" y="1060"/>
                  </a:lnTo>
                  <a:lnTo>
                    <a:pt x="2415" y="1060"/>
                  </a:lnTo>
                  <a:lnTo>
                    <a:pt x="2415" y="1060"/>
                  </a:lnTo>
                  <a:lnTo>
                    <a:pt x="2415" y="1062"/>
                  </a:lnTo>
                  <a:lnTo>
                    <a:pt x="2415" y="1062"/>
                  </a:lnTo>
                  <a:lnTo>
                    <a:pt x="2417" y="1062"/>
                  </a:lnTo>
                  <a:lnTo>
                    <a:pt x="2417" y="1062"/>
                  </a:lnTo>
                  <a:lnTo>
                    <a:pt x="2424" y="1065"/>
                  </a:lnTo>
                  <a:lnTo>
                    <a:pt x="2426" y="1065"/>
                  </a:lnTo>
                  <a:lnTo>
                    <a:pt x="2426" y="1067"/>
                  </a:lnTo>
                  <a:lnTo>
                    <a:pt x="2426" y="1067"/>
                  </a:lnTo>
                  <a:lnTo>
                    <a:pt x="2429" y="1072"/>
                  </a:lnTo>
                  <a:lnTo>
                    <a:pt x="2431" y="1076"/>
                  </a:lnTo>
                  <a:lnTo>
                    <a:pt x="2433" y="1079"/>
                  </a:lnTo>
                  <a:lnTo>
                    <a:pt x="2433" y="1079"/>
                  </a:lnTo>
                  <a:lnTo>
                    <a:pt x="2433" y="1081"/>
                  </a:lnTo>
                  <a:lnTo>
                    <a:pt x="2433" y="1084"/>
                  </a:lnTo>
                  <a:lnTo>
                    <a:pt x="2436" y="1086"/>
                  </a:lnTo>
                  <a:lnTo>
                    <a:pt x="2436" y="1088"/>
                  </a:lnTo>
                  <a:lnTo>
                    <a:pt x="2436" y="1088"/>
                  </a:lnTo>
                  <a:lnTo>
                    <a:pt x="2438" y="1091"/>
                  </a:lnTo>
                  <a:lnTo>
                    <a:pt x="2438" y="1091"/>
                  </a:lnTo>
                  <a:lnTo>
                    <a:pt x="2438" y="1093"/>
                  </a:lnTo>
                  <a:lnTo>
                    <a:pt x="2436" y="1095"/>
                  </a:lnTo>
                  <a:lnTo>
                    <a:pt x="2436" y="1095"/>
                  </a:lnTo>
                  <a:lnTo>
                    <a:pt x="2436" y="1098"/>
                  </a:lnTo>
                  <a:lnTo>
                    <a:pt x="2433" y="1100"/>
                  </a:lnTo>
                  <a:lnTo>
                    <a:pt x="2433" y="1100"/>
                  </a:lnTo>
                  <a:lnTo>
                    <a:pt x="2429" y="1105"/>
                  </a:lnTo>
                  <a:lnTo>
                    <a:pt x="2426" y="1105"/>
                  </a:lnTo>
                  <a:lnTo>
                    <a:pt x="2419" y="1107"/>
                  </a:lnTo>
                  <a:lnTo>
                    <a:pt x="2419" y="1110"/>
                  </a:lnTo>
                  <a:lnTo>
                    <a:pt x="2417" y="1110"/>
                  </a:lnTo>
                  <a:lnTo>
                    <a:pt x="2417" y="1110"/>
                  </a:lnTo>
                  <a:lnTo>
                    <a:pt x="2417" y="1110"/>
                  </a:lnTo>
                  <a:lnTo>
                    <a:pt x="2417" y="1112"/>
                  </a:lnTo>
                  <a:lnTo>
                    <a:pt x="2417" y="1112"/>
                  </a:lnTo>
                  <a:lnTo>
                    <a:pt x="2417" y="1114"/>
                  </a:lnTo>
                  <a:lnTo>
                    <a:pt x="2417" y="1114"/>
                  </a:lnTo>
                  <a:lnTo>
                    <a:pt x="2417" y="1117"/>
                  </a:lnTo>
                  <a:lnTo>
                    <a:pt x="2417" y="1124"/>
                  </a:lnTo>
                  <a:lnTo>
                    <a:pt x="2419" y="1138"/>
                  </a:lnTo>
                  <a:lnTo>
                    <a:pt x="2419" y="1140"/>
                  </a:lnTo>
                  <a:lnTo>
                    <a:pt x="2419" y="1143"/>
                  </a:lnTo>
                  <a:lnTo>
                    <a:pt x="2419" y="1143"/>
                  </a:lnTo>
                  <a:lnTo>
                    <a:pt x="2419" y="1145"/>
                  </a:lnTo>
                  <a:lnTo>
                    <a:pt x="2419" y="1147"/>
                  </a:lnTo>
                  <a:lnTo>
                    <a:pt x="2417" y="1147"/>
                  </a:lnTo>
                  <a:lnTo>
                    <a:pt x="2419" y="1150"/>
                  </a:lnTo>
                  <a:lnTo>
                    <a:pt x="2419" y="1157"/>
                  </a:lnTo>
                  <a:lnTo>
                    <a:pt x="2422" y="1159"/>
                  </a:lnTo>
                  <a:lnTo>
                    <a:pt x="2422" y="1159"/>
                  </a:lnTo>
                  <a:lnTo>
                    <a:pt x="2419" y="1164"/>
                  </a:lnTo>
                  <a:lnTo>
                    <a:pt x="2419" y="1166"/>
                  </a:lnTo>
                  <a:lnTo>
                    <a:pt x="2422" y="1169"/>
                  </a:lnTo>
                  <a:lnTo>
                    <a:pt x="2422" y="1171"/>
                  </a:lnTo>
                  <a:lnTo>
                    <a:pt x="2424" y="1176"/>
                  </a:lnTo>
                  <a:lnTo>
                    <a:pt x="2426" y="1181"/>
                  </a:lnTo>
                  <a:lnTo>
                    <a:pt x="2441" y="1199"/>
                  </a:lnTo>
                  <a:lnTo>
                    <a:pt x="2443" y="1202"/>
                  </a:lnTo>
                  <a:lnTo>
                    <a:pt x="2443" y="1204"/>
                  </a:lnTo>
                  <a:lnTo>
                    <a:pt x="2445" y="1204"/>
                  </a:lnTo>
                  <a:lnTo>
                    <a:pt x="2445" y="1207"/>
                  </a:lnTo>
                  <a:lnTo>
                    <a:pt x="2445" y="1209"/>
                  </a:lnTo>
                  <a:lnTo>
                    <a:pt x="2445" y="1214"/>
                  </a:lnTo>
                  <a:lnTo>
                    <a:pt x="2443" y="1230"/>
                  </a:lnTo>
                  <a:lnTo>
                    <a:pt x="2445" y="1235"/>
                  </a:lnTo>
                  <a:lnTo>
                    <a:pt x="2448" y="1235"/>
                  </a:lnTo>
                  <a:lnTo>
                    <a:pt x="2450" y="1235"/>
                  </a:lnTo>
                  <a:lnTo>
                    <a:pt x="2455" y="1233"/>
                  </a:lnTo>
                  <a:lnTo>
                    <a:pt x="2476" y="1223"/>
                  </a:lnTo>
                  <a:lnTo>
                    <a:pt x="2476" y="1223"/>
                  </a:lnTo>
                  <a:lnTo>
                    <a:pt x="2476" y="1223"/>
                  </a:lnTo>
                  <a:lnTo>
                    <a:pt x="2478" y="1221"/>
                  </a:lnTo>
                  <a:lnTo>
                    <a:pt x="2478" y="1221"/>
                  </a:lnTo>
                  <a:lnTo>
                    <a:pt x="2481" y="1218"/>
                  </a:lnTo>
                  <a:lnTo>
                    <a:pt x="2488" y="1216"/>
                  </a:lnTo>
                  <a:lnTo>
                    <a:pt x="2488" y="1216"/>
                  </a:lnTo>
                  <a:lnTo>
                    <a:pt x="2490" y="1216"/>
                  </a:lnTo>
                  <a:lnTo>
                    <a:pt x="2497" y="1209"/>
                  </a:lnTo>
                  <a:lnTo>
                    <a:pt x="2509" y="1202"/>
                  </a:lnTo>
                  <a:lnTo>
                    <a:pt x="2516" y="1195"/>
                  </a:lnTo>
                  <a:lnTo>
                    <a:pt x="2516" y="1192"/>
                  </a:lnTo>
                  <a:lnTo>
                    <a:pt x="2519" y="1192"/>
                  </a:lnTo>
                  <a:lnTo>
                    <a:pt x="2521" y="1190"/>
                  </a:lnTo>
                  <a:lnTo>
                    <a:pt x="2523" y="1190"/>
                  </a:lnTo>
                  <a:lnTo>
                    <a:pt x="2523" y="1190"/>
                  </a:lnTo>
                  <a:lnTo>
                    <a:pt x="2523" y="1190"/>
                  </a:lnTo>
                  <a:lnTo>
                    <a:pt x="2526" y="1190"/>
                  </a:lnTo>
                  <a:lnTo>
                    <a:pt x="2526" y="1192"/>
                  </a:lnTo>
                  <a:lnTo>
                    <a:pt x="2526" y="1192"/>
                  </a:lnTo>
                  <a:lnTo>
                    <a:pt x="2526" y="1192"/>
                  </a:lnTo>
                  <a:lnTo>
                    <a:pt x="2526" y="1192"/>
                  </a:lnTo>
                  <a:lnTo>
                    <a:pt x="2526" y="1195"/>
                  </a:lnTo>
                  <a:lnTo>
                    <a:pt x="2526" y="1195"/>
                  </a:lnTo>
                  <a:lnTo>
                    <a:pt x="2526" y="1197"/>
                  </a:lnTo>
                  <a:lnTo>
                    <a:pt x="2526" y="1197"/>
                  </a:lnTo>
                  <a:lnTo>
                    <a:pt x="2526" y="1202"/>
                  </a:lnTo>
                  <a:lnTo>
                    <a:pt x="2526" y="1204"/>
                  </a:lnTo>
                  <a:lnTo>
                    <a:pt x="2526" y="1207"/>
                  </a:lnTo>
                  <a:lnTo>
                    <a:pt x="2526" y="1207"/>
                  </a:lnTo>
                  <a:lnTo>
                    <a:pt x="2526" y="1207"/>
                  </a:lnTo>
                  <a:lnTo>
                    <a:pt x="2526" y="1207"/>
                  </a:lnTo>
                  <a:lnTo>
                    <a:pt x="2526" y="1207"/>
                  </a:lnTo>
                  <a:lnTo>
                    <a:pt x="2530" y="1211"/>
                  </a:lnTo>
                  <a:lnTo>
                    <a:pt x="2530" y="1211"/>
                  </a:lnTo>
                  <a:lnTo>
                    <a:pt x="2533" y="1211"/>
                  </a:lnTo>
                  <a:lnTo>
                    <a:pt x="2533" y="1214"/>
                  </a:lnTo>
                  <a:lnTo>
                    <a:pt x="2533" y="1214"/>
                  </a:lnTo>
                  <a:lnTo>
                    <a:pt x="2533" y="1216"/>
                  </a:lnTo>
                  <a:lnTo>
                    <a:pt x="2533" y="1218"/>
                  </a:lnTo>
                  <a:lnTo>
                    <a:pt x="2535" y="1221"/>
                  </a:lnTo>
                  <a:lnTo>
                    <a:pt x="2538" y="1223"/>
                  </a:lnTo>
                  <a:lnTo>
                    <a:pt x="2540" y="1230"/>
                  </a:lnTo>
                  <a:lnTo>
                    <a:pt x="2540" y="1230"/>
                  </a:lnTo>
                  <a:lnTo>
                    <a:pt x="2540" y="1233"/>
                  </a:lnTo>
                  <a:lnTo>
                    <a:pt x="2540" y="1233"/>
                  </a:lnTo>
                  <a:lnTo>
                    <a:pt x="2540" y="1233"/>
                  </a:lnTo>
                  <a:lnTo>
                    <a:pt x="2542" y="1235"/>
                  </a:lnTo>
                  <a:lnTo>
                    <a:pt x="2542" y="1235"/>
                  </a:lnTo>
                  <a:lnTo>
                    <a:pt x="2547" y="1235"/>
                  </a:lnTo>
                  <a:lnTo>
                    <a:pt x="2549" y="1237"/>
                  </a:lnTo>
                  <a:lnTo>
                    <a:pt x="2549" y="1237"/>
                  </a:lnTo>
                  <a:lnTo>
                    <a:pt x="2549" y="1237"/>
                  </a:lnTo>
                  <a:lnTo>
                    <a:pt x="2552" y="1240"/>
                  </a:lnTo>
                  <a:lnTo>
                    <a:pt x="2552" y="1240"/>
                  </a:lnTo>
                  <a:lnTo>
                    <a:pt x="2552" y="1242"/>
                  </a:lnTo>
                  <a:lnTo>
                    <a:pt x="2552" y="1244"/>
                  </a:lnTo>
                  <a:lnTo>
                    <a:pt x="2552" y="1244"/>
                  </a:lnTo>
                  <a:lnTo>
                    <a:pt x="2552" y="1247"/>
                  </a:lnTo>
                  <a:lnTo>
                    <a:pt x="2552" y="1247"/>
                  </a:lnTo>
                  <a:lnTo>
                    <a:pt x="2552" y="1247"/>
                  </a:lnTo>
                  <a:lnTo>
                    <a:pt x="2549" y="1249"/>
                  </a:lnTo>
                  <a:lnTo>
                    <a:pt x="2549" y="1252"/>
                  </a:lnTo>
                  <a:lnTo>
                    <a:pt x="2549" y="1252"/>
                  </a:lnTo>
                  <a:lnTo>
                    <a:pt x="2547" y="1252"/>
                  </a:lnTo>
                  <a:lnTo>
                    <a:pt x="2547" y="1254"/>
                  </a:lnTo>
                  <a:lnTo>
                    <a:pt x="2547" y="1254"/>
                  </a:lnTo>
                  <a:lnTo>
                    <a:pt x="2547" y="1254"/>
                  </a:lnTo>
                  <a:lnTo>
                    <a:pt x="2549" y="1261"/>
                  </a:lnTo>
                  <a:lnTo>
                    <a:pt x="2549" y="1261"/>
                  </a:lnTo>
                  <a:lnTo>
                    <a:pt x="2556" y="1270"/>
                  </a:lnTo>
                  <a:lnTo>
                    <a:pt x="2559" y="1275"/>
                  </a:lnTo>
                  <a:lnTo>
                    <a:pt x="2564" y="1292"/>
                  </a:lnTo>
                  <a:lnTo>
                    <a:pt x="2566" y="1294"/>
                  </a:lnTo>
                  <a:lnTo>
                    <a:pt x="2566" y="1296"/>
                  </a:lnTo>
                  <a:lnTo>
                    <a:pt x="2568" y="1301"/>
                  </a:lnTo>
                  <a:lnTo>
                    <a:pt x="2571" y="1301"/>
                  </a:lnTo>
                  <a:lnTo>
                    <a:pt x="2571" y="1301"/>
                  </a:lnTo>
                  <a:lnTo>
                    <a:pt x="2571" y="1304"/>
                  </a:lnTo>
                  <a:lnTo>
                    <a:pt x="2571" y="1306"/>
                  </a:lnTo>
                  <a:lnTo>
                    <a:pt x="2571" y="1308"/>
                  </a:lnTo>
                  <a:lnTo>
                    <a:pt x="2571" y="1311"/>
                  </a:lnTo>
                  <a:lnTo>
                    <a:pt x="2571" y="1313"/>
                  </a:lnTo>
                  <a:lnTo>
                    <a:pt x="2568" y="1313"/>
                  </a:lnTo>
                  <a:lnTo>
                    <a:pt x="2568" y="1315"/>
                  </a:lnTo>
                  <a:lnTo>
                    <a:pt x="2568" y="1315"/>
                  </a:lnTo>
                  <a:lnTo>
                    <a:pt x="2566" y="1315"/>
                  </a:lnTo>
                  <a:lnTo>
                    <a:pt x="2564" y="1315"/>
                  </a:lnTo>
                  <a:lnTo>
                    <a:pt x="2559" y="1313"/>
                  </a:lnTo>
                  <a:lnTo>
                    <a:pt x="2559" y="1315"/>
                  </a:lnTo>
                  <a:lnTo>
                    <a:pt x="2559" y="1315"/>
                  </a:lnTo>
                  <a:lnTo>
                    <a:pt x="2561" y="1318"/>
                  </a:lnTo>
                  <a:lnTo>
                    <a:pt x="2561" y="1318"/>
                  </a:lnTo>
                  <a:lnTo>
                    <a:pt x="2559" y="1318"/>
                  </a:lnTo>
                  <a:lnTo>
                    <a:pt x="2559" y="1320"/>
                  </a:lnTo>
                  <a:lnTo>
                    <a:pt x="2554" y="1322"/>
                  </a:lnTo>
                  <a:lnTo>
                    <a:pt x="2554" y="1322"/>
                  </a:lnTo>
                  <a:lnTo>
                    <a:pt x="2554" y="1322"/>
                  </a:lnTo>
                  <a:lnTo>
                    <a:pt x="2554" y="1325"/>
                  </a:lnTo>
                  <a:lnTo>
                    <a:pt x="2554" y="1325"/>
                  </a:lnTo>
                  <a:lnTo>
                    <a:pt x="2554" y="1327"/>
                  </a:lnTo>
                  <a:lnTo>
                    <a:pt x="2554" y="1327"/>
                  </a:lnTo>
                  <a:lnTo>
                    <a:pt x="2554" y="1330"/>
                  </a:lnTo>
                  <a:lnTo>
                    <a:pt x="2554" y="1330"/>
                  </a:lnTo>
                  <a:lnTo>
                    <a:pt x="2554" y="1332"/>
                  </a:lnTo>
                  <a:lnTo>
                    <a:pt x="2554" y="1332"/>
                  </a:lnTo>
                  <a:lnTo>
                    <a:pt x="2554" y="1332"/>
                  </a:lnTo>
                  <a:lnTo>
                    <a:pt x="2556" y="1334"/>
                  </a:lnTo>
                  <a:lnTo>
                    <a:pt x="2556" y="1334"/>
                  </a:lnTo>
                  <a:lnTo>
                    <a:pt x="2556" y="1334"/>
                  </a:lnTo>
                  <a:lnTo>
                    <a:pt x="2559" y="1334"/>
                  </a:lnTo>
                  <a:lnTo>
                    <a:pt x="2561" y="1337"/>
                  </a:lnTo>
                  <a:lnTo>
                    <a:pt x="2564" y="1337"/>
                  </a:lnTo>
                  <a:lnTo>
                    <a:pt x="2564" y="1337"/>
                  </a:lnTo>
                  <a:lnTo>
                    <a:pt x="2566" y="1337"/>
                  </a:lnTo>
                  <a:lnTo>
                    <a:pt x="2568" y="1339"/>
                  </a:lnTo>
                  <a:lnTo>
                    <a:pt x="2568" y="1341"/>
                  </a:lnTo>
                  <a:lnTo>
                    <a:pt x="2571" y="1341"/>
                  </a:lnTo>
                  <a:lnTo>
                    <a:pt x="2571" y="1341"/>
                  </a:lnTo>
                  <a:lnTo>
                    <a:pt x="2575" y="1341"/>
                  </a:lnTo>
                  <a:lnTo>
                    <a:pt x="2575" y="1341"/>
                  </a:lnTo>
                  <a:lnTo>
                    <a:pt x="2575" y="1341"/>
                  </a:lnTo>
                  <a:lnTo>
                    <a:pt x="2578" y="1341"/>
                  </a:lnTo>
                  <a:lnTo>
                    <a:pt x="2578" y="1344"/>
                  </a:lnTo>
                  <a:lnTo>
                    <a:pt x="2580" y="1346"/>
                  </a:lnTo>
                  <a:lnTo>
                    <a:pt x="2582" y="1346"/>
                  </a:lnTo>
                  <a:lnTo>
                    <a:pt x="2590" y="1346"/>
                  </a:lnTo>
                  <a:lnTo>
                    <a:pt x="2590" y="1349"/>
                  </a:lnTo>
                  <a:lnTo>
                    <a:pt x="2590" y="1349"/>
                  </a:lnTo>
                  <a:lnTo>
                    <a:pt x="2590" y="1349"/>
                  </a:lnTo>
                  <a:lnTo>
                    <a:pt x="2590" y="1349"/>
                  </a:lnTo>
                  <a:lnTo>
                    <a:pt x="2590" y="1349"/>
                  </a:lnTo>
                  <a:lnTo>
                    <a:pt x="2590" y="1349"/>
                  </a:lnTo>
                  <a:lnTo>
                    <a:pt x="2590" y="1351"/>
                  </a:lnTo>
                  <a:lnTo>
                    <a:pt x="2590" y="1351"/>
                  </a:lnTo>
                  <a:lnTo>
                    <a:pt x="2590" y="1351"/>
                  </a:lnTo>
                  <a:lnTo>
                    <a:pt x="2587" y="1356"/>
                  </a:lnTo>
                  <a:lnTo>
                    <a:pt x="2587" y="1356"/>
                  </a:lnTo>
                  <a:lnTo>
                    <a:pt x="2587" y="1356"/>
                  </a:lnTo>
                  <a:lnTo>
                    <a:pt x="2587" y="1356"/>
                  </a:lnTo>
                  <a:lnTo>
                    <a:pt x="2587" y="1358"/>
                  </a:lnTo>
                  <a:lnTo>
                    <a:pt x="2587" y="1358"/>
                  </a:lnTo>
                  <a:lnTo>
                    <a:pt x="2587" y="1360"/>
                  </a:lnTo>
                  <a:lnTo>
                    <a:pt x="2587" y="1360"/>
                  </a:lnTo>
                  <a:lnTo>
                    <a:pt x="2587" y="1363"/>
                  </a:lnTo>
                  <a:lnTo>
                    <a:pt x="2587" y="1363"/>
                  </a:lnTo>
                  <a:lnTo>
                    <a:pt x="2587" y="1363"/>
                  </a:lnTo>
                  <a:lnTo>
                    <a:pt x="2587" y="1365"/>
                  </a:lnTo>
                  <a:lnTo>
                    <a:pt x="2587" y="1365"/>
                  </a:lnTo>
                  <a:lnTo>
                    <a:pt x="2585" y="1365"/>
                  </a:lnTo>
                  <a:lnTo>
                    <a:pt x="2585" y="1365"/>
                  </a:lnTo>
                  <a:lnTo>
                    <a:pt x="2585" y="1367"/>
                  </a:lnTo>
                  <a:lnTo>
                    <a:pt x="2585" y="1367"/>
                  </a:lnTo>
                  <a:lnTo>
                    <a:pt x="2585" y="1367"/>
                  </a:lnTo>
                  <a:lnTo>
                    <a:pt x="2585" y="1367"/>
                  </a:lnTo>
                  <a:lnTo>
                    <a:pt x="2585" y="1367"/>
                  </a:lnTo>
                  <a:lnTo>
                    <a:pt x="2587" y="1370"/>
                  </a:lnTo>
                  <a:lnTo>
                    <a:pt x="2587" y="1370"/>
                  </a:lnTo>
                  <a:lnTo>
                    <a:pt x="2587" y="1370"/>
                  </a:lnTo>
                  <a:lnTo>
                    <a:pt x="2587" y="1370"/>
                  </a:lnTo>
                  <a:lnTo>
                    <a:pt x="2585" y="1372"/>
                  </a:lnTo>
                  <a:lnTo>
                    <a:pt x="2585" y="1372"/>
                  </a:lnTo>
                  <a:lnTo>
                    <a:pt x="2585" y="1375"/>
                  </a:lnTo>
                  <a:lnTo>
                    <a:pt x="2585" y="1377"/>
                  </a:lnTo>
                  <a:lnTo>
                    <a:pt x="2582" y="1379"/>
                  </a:lnTo>
                  <a:lnTo>
                    <a:pt x="2582" y="1382"/>
                  </a:lnTo>
                  <a:lnTo>
                    <a:pt x="2582" y="1384"/>
                  </a:lnTo>
                  <a:lnTo>
                    <a:pt x="2582" y="1384"/>
                  </a:lnTo>
                  <a:lnTo>
                    <a:pt x="2556" y="1393"/>
                  </a:lnTo>
                  <a:lnTo>
                    <a:pt x="2556" y="1393"/>
                  </a:lnTo>
                  <a:lnTo>
                    <a:pt x="2552" y="1393"/>
                  </a:lnTo>
                  <a:lnTo>
                    <a:pt x="2549" y="1396"/>
                  </a:lnTo>
                  <a:lnTo>
                    <a:pt x="2547" y="1396"/>
                  </a:lnTo>
                  <a:lnTo>
                    <a:pt x="2540" y="1403"/>
                  </a:lnTo>
                  <a:lnTo>
                    <a:pt x="2540" y="1405"/>
                  </a:lnTo>
                  <a:lnTo>
                    <a:pt x="2538" y="1415"/>
                  </a:lnTo>
                  <a:lnTo>
                    <a:pt x="2535" y="1419"/>
                  </a:lnTo>
                  <a:lnTo>
                    <a:pt x="2535" y="1422"/>
                  </a:lnTo>
                  <a:lnTo>
                    <a:pt x="2530" y="1424"/>
                  </a:lnTo>
                  <a:lnTo>
                    <a:pt x="2530" y="1427"/>
                  </a:lnTo>
                  <a:lnTo>
                    <a:pt x="2528" y="1427"/>
                  </a:lnTo>
                  <a:lnTo>
                    <a:pt x="2528" y="1427"/>
                  </a:lnTo>
                  <a:lnTo>
                    <a:pt x="2526" y="1427"/>
                  </a:lnTo>
                  <a:lnTo>
                    <a:pt x="2521" y="1427"/>
                  </a:lnTo>
                  <a:lnTo>
                    <a:pt x="2519" y="1427"/>
                  </a:lnTo>
                  <a:lnTo>
                    <a:pt x="2519" y="1427"/>
                  </a:lnTo>
                  <a:lnTo>
                    <a:pt x="2516" y="1429"/>
                  </a:lnTo>
                  <a:lnTo>
                    <a:pt x="2514" y="1429"/>
                  </a:lnTo>
                  <a:lnTo>
                    <a:pt x="2512" y="1431"/>
                  </a:lnTo>
                  <a:lnTo>
                    <a:pt x="2512" y="1434"/>
                  </a:lnTo>
                  <a:lnTo>
                    <a:pt x="2512" y="1434"/>
                  </a:lnTo>
                  <a:lnTo>
                    <a:pt x="2500" y="1434"/>
                  </a:lnTo>
                  <a:lnTo>
                    <a:pt x="2497" y="1434"/>
                  </a:lnTo>
                  <a:lnTo>
                    <a:pt x="2495" y="1434"/>
                  </a:lnTo>
                  <a:lnTo>
                    <a:pt x="2481" y="1424"/>
                  </a:lnTo>
                  <a:lnTo>
                    <a:pt x="2476" y="1422"/>
                  </a:lnTo>
                  <a:lnTo>
                    <a:pt x="2476" y="1422"/>
                  </a:lnTo>
                  <a:lnTo>
                    <a:pt x="2469" y="1419"/>
                  </a:lnTo>
                  <a:lnTo>
                    <a:pt x="2462" y="1419"/>
                  </a:lnTo>
                  <a:lnTo>
                    <a:pt x="2462" y="1419"/>
                  </a:lnTo>
                  <a:lnTo>
                    <a:pt x="2459" y="1419"/>
                  </a:lnTo>
                  <a:lnTo>
                    <a:pt x="2459" y="1422"/>
                  </a:lnTo>
                  <a:lnTo>
                    <a:pt x="2459" y="1422"/>
                  </a:lnTo>
                  <a:lnTo>
                    <a:pt x="2459" y="1424"/>
                  </a:lnTo>
                  <a:lnTo>
                    <a:pt x="2459" y="1424"/>
                  </a:lnTo>
                  <a:lnTo>
                    <a:pt x="2459" y="1424"/>
                  </a:lnTo>
                  <a:lnTo>
                    <a:pt x="2459" y="1427"/>
                  </a:lnTo>
                  <a:lnTo>
                    <a:pt x="2459" y="1427"/>
                  </a:lnTo>
                  <a:lnTo>
                    <a:pt x="2459" y="1429"/>
                  </a:lnTo>
                  <a:lnTo>
                    <a:pt x="2462" y="1431"/>
                  </a:lnTo>
                  <a:lnTo>
                    <a:pt x="2467" y="1438"/>
                  </a:lnTo>
                  <a:lnTo>
                    <a:pt x="2467" y="1438"/>
                  </a:lnTo>
                  <a:lnTo>
                    <a:pt x="2467" y="1438"/>
                  </a:lnTo>
                  <a:lnTo>
                    <a:pt x="2467" y="1441"/>
                  </a:lnTo>
                  <a:lnTo>
                    <a:pt x="2467" y="1441"/>
                  </a:lnTo>
                  <a:lnTo>
                    <a:pt x="2467" y="1441"/>
                  </a:lnTo>
                  <a:lnTo>
                    <a:pt x="2467" y="1443"/>
                  </a:lnTo>
                  <a:lnTo>
                    <a:pt x="2467" y="1443"/>
                  </a:lnTo>
                  <a:lnTo>
                    <a:pt x="2467" y="1443"/>
                  </a:lnTo>
                  <a:lnTo>
                    <a:pt x="2464" y="1446"/>
                  </a:lnTo>
                  <a:lnTo>
                    <a:pt x="2464" y="1446"/>
                  </a:lnTo>
                  <a:lnTo>
                    <a:pt x="2464" y="1446"/>
                  </a:lnTo>
                  <a:lnTo>
                    <a:pt x="2452" y="1450"/>
                  </a:lnTo>
                  <a:lnTo>
                    <a:pt x="2452" y="1450"/>
                  </a:lnTo>
                  <a:lnTo>
                    <a:pt x="2452" y="1450"/>
                  </a:lnTo>
                  <a:lnTo>
                    <a:pt x="2450" y="1448"/>
                  </a:lnTo>
                  <a:lnTo>
                    <a:pt x="2450" y="1448"/>
                  </a:lnTo>
                  <a:lnTo>
                    <a:pt x="2443" y="1443"/>
                  </a:lnTo>
                  <a:lnTo>
                    <a:pt x="2441" y="1443"/>
                  </a:lnTo>
                  <a:lnTo>
                    <a:pt x="2441" y="1443"/>
                  </a:lnTo>
                  <a:lnTo>
                    <a:pt x="2436" y="1443"/>
                  </a:lnTo>
                  <a:lnTo>
                    <a:pt x="2436" y="1441"/>
                  </a:lnTo>
                  <a:lnTo>
                    <a:pt x="2429" y="1438"/>
                  </a:lnTo>
                  <a:lnTo>
                    <a:pt x="2429" y="1438"/>
                  </a:lnTo>
                  <a:lnTo>
                    <a:pt x="2426" y="1438"/>
                  </a:lnTo>
                  <a:lnTo>
                    <a:pt x="2419" y="1443"/>
                  </a:lnTo>
                  <a:lnTo>
                    <a:pt x="2417" y="1443"/>
                  </a:lnTo>
                  <a:lnTo>
                    <a:pt x="2417" y="1446"/>
                  </a:lnTo>
                  <a:lnTo>
                    <a:pt x="2417" y="1446"/>
                  </a:lnTo>
                  <a:lnTo>
                    <a:pt x="2415" y="1448"/>
                  </a:lnTo>
                  <a:lnTo>
                    <a:pt x="2415" y="1448"/>
                  </a:lnTo>
                  <a:lnTo>
                    <a:pt x="2415" y="1453"/>
                  </a:lnTo>
                  <a:lnTo>
                    <a:pt x="2415" y="1453"/>
                  </a:lnTo>
                  <a:lnTo>
                    <a:pt x="2415" y="1455"/>
                  </a:lnTo>
                  <a:lnTo>
                    <a:pt x="2412" y="1462"/>
                  </a:lnTo>
                  <a:lnTo>
                    <a:pt x="2412" y="1462"/>
                  </a:lnTo>
                  <a:lnTo>
                    <a:pt x="2412" y="1462"/>
                  </a:lnTo>
                  <a:lnTo>
                    <a:pt x="2412" y="1464"/>
                  </a:lnTo>
                  <a:lnTo>
                    <a:pt x="2400" y="1472"/>
                  </a:lnTo>
                  <a:lnTo>
                    <a:pt x="2398" y="1472"/>
                  </a:lnTo>
                  <a:lnTo>
                    <a:pt x="2398" y="1474"/>
                  </a:lnTo>
                  <a:lnTo>
                    <a:pt x="2398" y="1474"/>
                  </a:lnTo>
                  <a:lnTo>
                    <a:pt x="2396" y="1474"/>
                  </a:lnTo>
                  <a:lnTo>
                    <a:pt x="2393" y="1476"/>
                  </a:lnTo>
                  <a:lnTo>
                    <a:pt x="2391" y="1476"/>
                  </a:lnTo>
                  <a:lnTo>
                    <a:pt x="2389" y="1476"/>
                  </a:lnTo>
                  <a:lnTo>
                    <a:pt x="2389" y="1476"/>
                  </a:lnTo>
                  <a:lnTo>
                    <a:pt x="2386" y="1476"/>
                  </a:lnTo>
                  <a:lnTo>
                    <a:pt x="2386" y="1476"/>
                  </a:lnTo>
                  <a:lnTo>
                    <a:pt x="2386" y="1474"/>
                  </a:lnTo>
                  <a:lnTo>
                    <a:pt x="2384" y="1474"/>
                  </a:lnTo>
                  <a:lnTo>
                    <a:pt x="2381" y="1469"/>
                  </a:lnTo>
                  <a:lnTo>
                    <a:pt x="2381" y="1469"/>
                  </a:lnTo>
                  <a:lnTo>
                    <a:pt x="2381" y="1467"/>
                  </a:lnTo>
                  <a:lnTo>
                    <a:pt x="2381" y="1467"/>
                  </a:lnTo>
                  <a:lnTo>
                    <a:pt x="2381" y="1467"/>
                  </a:lnTo>
                  <a:lnTo>
                    <a:pt x="2381" y="1467"/>
                  </a:lnTo>
                  <a:lnTo>
                    <a:pt x="2379" y="1464"/>
                  </a:lnTo>
                  <a:lnTo>
                    <a:pt x="2379" y="1464"/>
                  </a:lnTo>
                  <a:lnTo>
                    <a:pt x="2379" y="1464"/>
                  </a:lnTo>
                  <a:lnTo>
                    <a:pt x="2379" y="1464"/>
                  </a:lnTo>
                  <a:lnTo>
                    <a:pt x="2372" y="1467"/>
                  </a:lnTo>
                  <a:lnTo>
                    <a:pt x="2372" y="1467"/>
                  </a:lnTo>
                  <a:lnTo>
                    <a:pt x="2372" y="1467"/>
                  </a:lnTo>
                  <a:lnTo>
                    <a:pt x="2370" y="1467"/>
                  </a:lnTo>
                  <a:lnTo>
                    <a:pt x="2370" y="1467"/>
                  </a:lnTo>
                  <a:lnTo>
                    <a:pt x="2367" y="1467"/>
                  </a:lnTo>
                  <a:lnTo>
                    <a:pt x="2365" y="1467"/>
                  </a:lnTo>
                  <a:lnTo>
                    <a:pt x="2363" y="1469"/>
                  </a:lnTo>
                  <a:lnTo>
                    <a:pt x="2363" y="1469"/>
                  </a:lnTo>
                  <a:lnTo>
                    <a:pt x="2360" y="1469"/>
                  </a:lnTo>
                  <a:lnTo>
                    <a:pt x="2327" y="1502"/>
                  </a:lnTo>
                  <a:lnTo>
                    <a:pt x="2325" y="1505"/>
                  </a:lnTo>
                  <a:lnTo>
                    <a:pt x="2325" y="1505"/>
                  </a:lnTo>
                  <a:lnTo>
                    <a:pt x="2320" y="1502"/>
                  </a:lnTo>
                  <a:lnTo>
                    <a:pt x="2320" y="1502"/>
                  </a:lnTo>
                  <a:lnTo>
                    <a:pt x="2320" y="1500"/>
                  </a:lnTo>
                  <a:lnTo>
                    <a:pt x="2318" y="1500"/>
                  </a:lnTo>
                  <a:lnTo>
                    <a:pt x="2318" y="1498"/>
                  </a:lnTo>
                  <a:lnTo>
                    <a:pt x="2315" y="1498"/>
                  </a:lnTo>
                  <a:lnTo>
                    <a:pt x="2308" y="1502"/>
                  </a:lnTo>
                  <a:lnTo>
                    <a:pt x="2296" y="1507"/>
                  </a:lnTo>
                  <a:lnTo>
                    <a:pt x="2296" y="1509"/>
                  </a:lnTo>
                  <a:lnTo>
                    <a:pt x="2294" y="1512"/>
                  </a:lnTo>
                  <a:lnTo>
                    <a:pt x="2289" y="1516"/>
                  </a:lnTo>
                  <a:lnTo>
                    <a:pt x="2287" y="1516"/>
                  </a:lnTo>
                  <a:lnTo>
                    <a:pt x="2287" y="1516"/>
                  </a:lnTo>
                  <a:lnTo>
                    <a:pt x="2275" y="1519"/>
                  </a:lnTo>
                  <a:lnTo>
                    <a:pt x="2273" y="1519"/>
                  </a:lnTo>
                  <a:lnTo>
                    <a:pt x="2273" y="1519"/>
                  </a:lnTo>
                  <a:lnTo>
                    <a:pt x="2273" y="1519"/>
                  </a:lnTo>
                  <a:lnTo>
                    <a:pt x="2273" y="1521"/>
                  </a:lnTo>
                  <a:lnTo>
                    <a:pt x="2273" y="1521"/>
                  </a:lnTo>
                  <a:lnTo>
                    <a:pt x="2273" y="1521"/>
                  </a:lnTo>
                  <a:lnTo>
                    <a:pt x="2273" y="1524"/>
                  </a:lnTo>
                  <a:lnTo>
                    <a:pt x="2273" y="1524"/>
                  </a:lnTo>
                  <a:lnTo>
                    <a:pt x="2273" y="1526"/>
                  </a:lnTo>
                  <a:lnTo>
                    <a:pt x="2273" y="1526"/>
                  </a:lnTo>
                  <a:lnTo>
                    <a:pt x="2273" y="1526"/>
                  </a:lnTo>
                  <a:lnTo>
                    <a:pt x="2273" y="1528"/>
                  </a:lnTo>
                  <a:lnTo>
                    <a:pt x="2273" y="1528"/>
                  </a:lnTo>
                  <a:lnTo>
                    <a:pt x="2270" y="1533"/>
                  </a:lnTo>
                  <a:lnTo>
                    <a:pt x="2270" y="1535"/>
                  </a:lnTo>
                  <a:lnTo>
                    <a:pt x="2270" y="1535"/>
                  </a:lnTo>
                  <a:lnTo>
                    <a:pt x="2268" y="1538"/>
                  </a:lnTo>
                  <a:lnTo>
                    <a:pt x="2266" y="1538"/>
                  </a:lnTo>
                  <a:lnTo>
                    <a:pt x="2258" y="1545"/>
                  </a:lnTo>
                  <a:lnTo>
                    <a:pt x="2256" y="1545"/>
                  </a:lnTo>
                  <a:lnTo>
                    <a:pt x="2254" y="1547"/>
                  </a:lnTo>
                  <a:lnTo>
                    <a:pt x="2254" y="1550"/>
                  </a:lnTo>
                  <a:lnTo>
                    <a:pt x="2254" y="1552"/>
                  </a:lnTo>
                  <a:lnTo>
                    <a:pt x="2249" y="1554"/>
                  </a:lnTo>
                  <a:lnTo>
                    <a:pt x="2240" y="1564"/>
                  </a:lnTo>
                  <a:lnTo>
                    <a:pt x="2237" y="1569"/>
                  </a:lnTo>
                  <a:lnTo>
                    <a:pt x="2237" y="1569"/>
                  </a:lnTo>
                  <a:lnTo>
                    <a:pt x="2237" y="1571"/>
                  </a:lnTo>
                  <a:lnTo>
                    <a:pt x="2237" y="1573"/>
                  </a:lnTo>
                  <a:lnTo>
                    <a:pt x="2235" y="1576"/>
                  </a:lnTo>
                  <a:lnTo>
                    <a:pt x="2235" y="1578"/>
                  </a:lnTo>
                  <a:lnTo>
                    <a:pt x="2235" y="1578"/>
                  </a:lnTo>
                  <a:lnTo>
                    <a:pt x="2235" y="1578"/>
                  </a:lnTo>
                  <a:lnTo>
                    <a:pt x="2232" y="1580"/>
                  </a:lnTo>
                  <a:lnTo>
                    <a:pt x="2232" y="1580"/>
                  </a:lnTo>
                  <a:lnTo>
                    <a:pt x="2232" y="1580"/>
                  </a:lnTo>
                  <a:lnTo>
                    <a:pt x="2230" y="1580"/>
                  </a:lnTo>
                  <a:lnTo>
                    <a:pt x="2228" y="1580"/>
                  </a:lnTo>
                  <a:lnTo>
                    <a:pt x="2228" y="1580"/>
                  </a:lnTo>
                  <a:lnTo>
                    <a:pt x="2228" y="1578"/>
                  </a:lnTo>
                  <a:lnTo>
                    <a:pt x="2225" y="1578"/>
                  </a:lnTo>
                  <a:lnTo>
                    <a:pt x="2225" y="1578"/>
                  </a:lnTo>
                  <a:lnTo>
                    <a:pt x="2225" y="1578"/>
                  </a:lnTo>
                  <a:lnTo>
                    <a:pt x="2225" y="1576"/>
                  </a:lnTo>
                  <a:lnTo>
                    <a:pt x="2225" y="1576"/>
                  </a:lnTo>
                  <a:lnTo>
                    <a:pt x="2228" y="1566"/>
                  </a:lnTo>
                  <a:lnTo>
                    <a:pt x="2228" y="1561"/>
                  </a:lnTo>
                  <a:lnTo>
                    <a:pt x="2228" y="1559"/>
                  </a:lnTo>
                  <a:lnTo>
                    <a:pt x="2225" y="1559"/>
                  </a:lnTo>
                  <a:lnTo>
                    <a:pt x="2225" y="1559"/>
                  </a:lnTo>
                  <a:lnTo>
                    <a:pt x="2225" y="1557"/>
                  </a:lnTo>
                  <a:lnTo>
                    <a:pt x="2225" y="1557"/>
                  </a:lnTo>
                  <a:lnTo>
                    <a:pt x="2221" y="1552"/>
                  </a:lnTo>
                  <a:lnTo>
                    <a:pt x="2221" y="1552"/>
                  </a:lnTo>
                  <a:lnTo>
                    <a:pt x="2221" y="1552"/>
                  </a:lnTo>
                  <a:lnTo>
                    <a:pt x="2221" y="1550"/>
                  </a:lnTo>
                  <a:lnTo>
                    <a:pt x="2221" y="1550"/>
                  </a:lnTo>
                  <a:lnTo>
                    <a:pt x="2221" y="1547"/>
                  </a:lnTo>
                  <a:lnTo>
                    <a:pt x="2221" y="1545"/>
                  </a:lnTo>
                  <a:lnTo>
                    <a:pt x="2221" y="1545"/>
                  </a:lnTo>
                  <a:lnTo>
                    <a:pt x="2221" y="1545"/>
                  </a:lnTo>
                  <a:lnTo>
                    <a:pt x="2221" y="1545"/>
                  </a:lnTo>
                  <a:lnTo>
                    <a:pt x="2218" y="1542"/>
                  </a:lnTo>
                  <a:lnTo>
                    <a:pt x="2211" y="1540"/>
                  </a:lnTo>
                  <a:lnTo>
                    <a:pt x="2211" y="1540"/>
                  </a:lnTo>
                  <a:lnTo>
                    <a:pt x="2211" y="1538"/>
                  </a:lnTo>
                  <a:lnTo>
                    <a:pt x="2211" y="1538"/>
                  </a:lnTo>
                  <a:lnTo>
                    <a:pt x="2211" y="1538"/>
                  </a:lnTo>
                  <a:lnTo>
                    <a:pt x="2211" y="1535"/>
                  </a:lnTo>
                  <a:lnTo>
                    <a:pt x="2211" y="1533"/>
                  </a:lnTo>
                  <a:lnTo>
                    <a:pt x="2211" y="1531"/>
                  </a:lnTo>
                  <a:lnTo>
                    <a:pt x="2211" y="1531"/>
                  </a:lnTo>
                  <a:lnTo>
                    <a:pt x="2211" y="1531"/>
                  </a:lnTo>
                  <a:lnTo>
                    <a:pt x="2204" y="1524"/>
                  </a:lnTo>
                  <a:lnTo>
                    <a:pt x="2204" y="1521"/>
                  </a:lnTo>
                  <a:lnTo>
                    <a:pt x="2204" y="1521"/>
                  </a:lnTo>
                  <a:lnTo>
                    <a:pt x="2204" y="1521"/>
                  </a:lnTo>
                  <a:lnTo>
                    <a:pt x="2204" y="1521"/>
                  </a:lnTo>
                  <a:lnTo>
                    <a:pt x="2204" y="1519"/>
                  </a:lnTo>
                  <a:lnTo>
                    <a:pt x="2204" y="1519"/>
                  </a:lnTo>
                  <a:lnTo>
                    <a:pt x="2206" y="1516"/>
                  </a:lnTo>
                  <a:lnTo>
                    <a:pt x="2206" y="1516"/>
                  </a:lnTo>
                  <a:lnTo>
                    <a:pt x="2209" y="1514"/>
                  </a:lnTo>
                  <a:lnTo>
                    <a:pt x="2209" y="1514"/>
                  </a:lnTo>
                  <a:lnTo>
                    <a:pt x="2206" y="1512"/>
                  </a:lnTo>
                  <a:lnTo>
                    <a:pt x="2206" y="1512"/>
                  </a:lnTo>
                  <a:lnTo>
                    <a:pt x="2204" y="1512"/>
                  </a:lnTo>
                  <a:lnTo>
                    <a:pt x="2199" y="1509"/>
                  </a:lnTo>
                  <a:lnTo>
                    <a:pt x="2190" y="1507"/>
                  </a:lnTo>
                  <a:lnTo>
                    <a:pt x="2190" y="1507"/>
                  </a:lnTo>
                  <a:lnTo>
                    <a:pt x="2188" y="1507"/>
                  </a:lnTo>
                  <a:lnTo>
                    <a:pt x="2188" y="1507"/>
                  </a:lnTo>
                  <a:lnTo>
                    <a:pt x="2185" y="1505"/>
                  </a:lnTo>
                  <a:lnTo>
                    <a:pt x="2185" y="1505"/>
                  </a:lnTo>
                  <a:lnTo>
                    <a:pt x="2185" y="1502"/>
                  </a:lnTo>
                  <a:lnTo>
                    <a:pt x="2185" y="1502"/>
                  </a:lnTo>
                  <a:lnTo>
                    <a:pt x="2185" y="1500"/>
                  </a:lnTo>
                  <a:lnTo>
                    <a:pt x="2185" y="1500"/>
                  </a:lnTo>
                  <a:lnTo>
                    <a:pt x="2185" y="1500"/>
                  </a:lnTo>
                  <a:lnTo>
                    <a:pt x="2183" y="1498"/>
                  </a:lnTo>
                  <a:lnTo>
                    <a:pt x="2183" y="1495"/>
                  </a:lnTo>
                  <a:lnTo>
                    <a:pt x="2180" y="1495"/>
                  </a:lnTo>
                  <a:lnTo>
                    <a:pt x="2183" y="1495"/>
                  </a:lnTo>
                  <a:lnTo>
                    <a:pt x="2183" y="1493"/>
                  </a:lnTo>
                  <a:lnTo>
                    <a:pt x="2183" y="1493"/>
                  </a:lnTo>
                  <a:lnTo>
                    <a:pt x="2180" y="1490"/>
                  </a:lnTo>
                  <a:lnTo>
                    <a:pt x="2178" y="1488"/>
                  </a:lnTo>
                  <a:lnTo>
                    <a:pt x="2176" y="1486"/>
                  </a:lnTo>
                  <a:lnTo>
                    <a:pt x="2176" y="1486"/>
                  </a:lnTo>
                  <a:lnTo>
                    <a:pt x="2173" y="1486"/>
                  </a:lnTo>
                  <a:lnTo>
                    <a:pt x="2173" y="1486"/>
                  </a:lnTo>
                  <a:lnTo>
                    <a:pt x="2173" y="1486"/>
                  </a:lnTo>
                  <a:lnTo>
                    <a:pt x="2173" y="1486"/>
                  </a:lnTo>
                  <a:lnTo>
                    <a:pt x="2173" y="1488"/>
                  </a:lnTo>
                  <a:lnTo>
                    <a:pt x="2171" y="1490"/>
                  </a:lnTo>
                  <a:lnTo>
                    <a:pt x="2171" y="1493"/>
                  </a:lnTo>
                  <a:lnTo>
                    <a:pt x="2169" y="1495"/>
                  </a:lnTo>
                  <a:lnTo>
                    <a:pt x="2169" y="1495"/>
                  </a:lnTo>
                  <a:lnTo>
                    <a:pt x="2169" y="1495"/>
                  </a:lnTo>
                  <a:lnTo>
                    <a:pt x="2166" y="1495"/>
                  </a:lnTo>
                  <a:lnTo>
                    <a:pt x="2166" y="1495"/>
                  </a:lnTo>
                  <a:lnTo>
                    <a:pt x="2166" y="1495"/>
                  </a:lnTo>
                  <a:lnTo>
                    <a:pt x="2166" y="1495"/>
                  </a:lnTo>
                  <a:lnTo>
                    <a:pt x="2164" y="1498"/>
                  </a:lnTo>
                  <a:lnTo>
                    <a:pt x="2164" y="1498"/>
                  </a:lnTo>
                  <a:lnTo>
                    <a:pt x="2164" y="1498"/>
                  </a:lnTo>
                  <a:lnTo>
                    <a:pt x="2162" y="1498"/>
                  </a:lnTo>
                  <a:lnTo>
                    <a:pt x="2162" y="1498"/>
                  </a:lnTo>
                  <a:lnTo>
                    <a:pt x="2162" y="1498"/>
                  </a:lnTo>
                  <a:lnTo>
                    <a:pt x="2159" y="1498"/>
                  </a:lnTo>
                  <a:lnTo>
                    <a:pt x="2159" y="1498"/>
                  </a:lnTo>
                  <a:lnTo>
                    <a:pt x="2157" y="1498"/>
                  </a:lnTo>
                  <a:lnTo>
                    <a:pt x="2157" y="1500"/>
                  </a:lnTo>
                  <a:lnTo>
                    <a:pt x="2157" y="1500"/>
                  </a:lnTo>
                  <a:lnTo>
                    <a:pt x="2154" y="1502"/>
                  </a:lnTo>
                  <a:lnTo>
                    <a:pt x="2152" y="1502"/>
                  </a:lnTo>
                  <a:lnTo>
                    <a:pt x="2152" y="1505"/>
                  </a:lnTo>
                  <a:lnTo>
                    <a:pt x="2150" y="1507"/>
                  </a:lnTo>
                  <a:lnTo>
                    <a:pt x="2150" y="1507"/>
                  </a:lnTo>
                  <a:lnTo>
                    <a:pt x="2150" y="1507"/>
                  </a:lnTo>
                  <a:lnTo>
                    <a:pt x="2147" y="1509"/>
                  </a:lnTo>
                  <a:lnTo>
                    <a:pt x="2147" y="1512"/>
                  </a:lnTo>
                  <a:lnTo>
                    <a:pt x="2147" y="1512"/>
                  </a:lnTo>
                  <a:lnTo>
                    <a:pt x="2147" y="1512"/>
                  </a:lnTo>
                  <a:lnTo>
                    <a:pt x="2147" y="1514"/>
                  </a:lnTo>
                  <a:lnTo>
                    <a:pt x="2147" y="1514"/>
                  </a:lnTo>
                  <a:lnTo>
                    <a:pt x="2147" y="1514"/>
                  </a:lnTo>
                  <a:lnTo>
                    <a:pt x="2150" y="1516"/>
                  </a:lnTo>
                  <a:lnTo>
                    <a:pt x="2154" y="1521"/>
                  </a:lnTo>
                  <a:lnTo>
                    <a:pt x="2154" y="1521"/>
                  </a:lnTo>
                  <a:lnTo>
                    <a:pt x="2154" y="1524"/>
                  </a:lnTo>
                  <a:lnTo>
                    <a:pt x="2157" y="1524"/>
                  </a:lnTo>
                  <a:lnTo>
                    <a:pt x="2159" y="1524"/>
                  </a:lnTo>
                  <a:lnTo>
                    <a:pt x="2159" y="1524"/>
                  </a:lnTo>
                  <a:lnTo>
                    <a:pt x="2159" y="1526"/>
                  </a:lnTo>
                  <a:lnTo>
                    <a:pt x="2159" y="1526"/>
                  </a:lnTo>
                  <a:lnTo>
                    <a:pt x="2159" y="1526"/>
                  </a:lnTo>
                  <a:lnTo>
                    <a:pt x="2159" y="1528"/>
                  </a:lnTo>
                  <a:lnTo>
                    <a:pt x="2159" y="1531"/>
                  </a:lnTo>
                  <a:lnTo>
                    <a:pt x="2159" y="1533"/>
                  </a:lnTo>
                  <a:lnTo>
                    <a:pt x="2159" y="1533"/>
                  </a:lnTo>
                  <a:lnTo>
                    <a:pt x="2159" y="1535"/>
                  </a:lnTo>
                  <a:lnTo>
                    <a:pt x="2159" y="1538"/>
                  </a:lnTo>
                  <a:lnTo>
                    <a:pt x="2157" y="1540"/>
                  </a:lnTo>
                  <a:lnTo>
                    <a:pt x="2154" y="1542"/>
                  </a:lnTo>
                  <a:lnTo>
                    <a:pt x="2154" y="1542"/>
                  </a:lnTo>
                  <a:lnTo>
                    <a:pt x="2154" y="1542"/>
                  </a:lnTo>
                  <a:lnTo>
                    <a:pt x="2154" y="1542"/>
                  </a:lnTo>
                  <a:lnTo>
                    <a:pt x="2154" y="1545"/>
                  </a:lnTo>
                  <a:lnTo>
                    <a:pt x="2154" y="1545"/>
                  </a:lnTo>
                  <a:lnTo>
                    <a:pt x="2154" y="1545"/>
                  </a:lnTo>
                  <a:lnTo>
                    <a:pt x="2154" y="1547"/>
                  </a:lnTo>
                  <a:lnTo>
                    <a:pt x="2154" y="1547"/>
                  </a:lnTo>
                  <a:lnTo>
                    <a:pt x="2154" y="1552"/>
                  </a:lnTo>
                  <a:lnTo>
                    <a:pt x="2154" y="1557"/>
                  </a:lnTo>
                  <a:lnTo>
                    <a:pt x="2154" y="1557"/>
                  </a:lnTo>
                  <a:lnTo>
                    <a:pt x="2154" y="1557"/>
                  </a:lnTo>
                  <a:lnTo>
                    <a:pt x="2154" y="1559"/>
                  </a:lnTo>
                  <a:lnTo>
                    <a:pt x="2152" y="1561"/>
                  </a:lnTo>
                  <a:lnTo>
                    <a:pt x="2152" y="1561"/>
                  </a:lnTo>
                  <a:lnTo>
                    <a:pt x="2152" y="1561"/>
                  </a:lnTo>
                  <a:lnTo>
                    <a:pt x="2152" y="1561"/>
                  </a:lnTo>
                  <a:lnTo>
                    <a:pt x="2152" y="1561"/>
                  </a:lnTo>
                  <a:lnTo>
                    <a:pt x="2152" y="1564"/>
                  </a:lnTo>
                  <a:lnTo>
                    <a:pt x="2152" y="1564"/>
                  </a:lnTo>
                  <a:lnTo>
                    <a:pt x="2152" y="1566"/>
                  </a:lnTo>
                  <a:lnTo>
                    <a:pt x="2152" y="1569"/>
                  </a:lnTo>
                  <a:lnTo>
                    <a:pt x="2152" y="1569"/>
                  </a:lnTo>
                  <a:lnTo>
                    <a:pt x="2152" y="1569"/>
                  </a:lnTo>
                  <a:lnTo>
                    <a:pt x="2152" y="1569"/>
                  </a:lnTo>
                  <a:lnTo>
                    <a:pt x="2152" y="1571"/>
                  </a:lnTo>
                  <a:lnTo>
                    <a:pt x="2152" y="1571"/>
                  </a:lnTo>
                  <a:lnTo>
                    <a:pt x="2152" y="1571"/>
                  </a:lnTo>
                  <a:lnTo>
                    <a:pt x="2152" y="1571"/>
                  </a:lnTo>
                  <a:lnTo>
                    <a:pt x="2152" y="1573"/>
                  </a:lnTo>
                  <a:lnTo>
                    <a:pt x="2152" y="1573"/>
                  </a:lnTo>
                  <a:lnTo>
                    <a:pt x="2152" y="1573"/>
                  </a:lnTo>
                  <a:lnTo>
                    <a:pt x="2152" y="1576"/>
                  </a:lnTo>
                  <a:lnTo>
                    <a:pt x="2152" y="1576"/>
                  </a:lnTo>
                  <a:lnTo>
                    <a:pt x="2152" y="1578"/>
                  </a:lnTo>
                  <a:lnTo>
                    <a:pt x="2152" y="1578"/>
                  </a:lnTo>
                  <a:lnTo>
                    <a:pt x="2152" y="1580"/>
                  </a:lnTo>
                  <a:lnTo>
                    <a:pt x="2154" y="1585"/>
                  </a:lnTo>
                  <a:lnTo>
                    <a:pt x="2154" y="1585"/>
                  </a:lnTo>
                  <a:lnTo>
                    <a:pt x="2154" y="1585"/>
                  </a:lnTo>
                  <a:lnTo>
                    <a:pt x="2154" y="1585"/>
                  </a:lnTo>
                  <a:lnTo>
                    <a:pt x="2157" y="1590"/>
                  </a:lnTo>
                  <a:lnTo>
                    <a:pt x="2157" y="1590"/>
                  </a:lnTo>
                  <a:lnTo>
                    <a:pt x="2157" y="1592"/>
                  </a:lnTo>
                  <a:lnTo>
                    <a:pt x="2159" y="1604"/>
                  </a:lnTo>
                  <a:lnTo>
                    <a:pt x="2162" y="1611"/>
                  </a:lnTo>
                  <a:lnTo>
                    <a:pt x="2162" y="1611"/>
                  </a:lnTo>
                  <a:lnTo>
                    <a:pt x="2162" y="1616"/>
                  </a:lnTo>
                  <a:lnTo>
                    <a:pt x="2162" y="1618"/>
                  </a:lnTo>
                  <a:lnTo>
                    <a:pt x="2159" y="1618"/>
                  </a:lnTo>
                  <a:lnTo>
                    <a:pt x="2159" y="1623"/>
                  </a:lnTo>
                  <a:lnTo>
                    <a:pt x="2159" y="1623"/>
                  </a:lnTo>
                  <a:lnTo>
                    <a:pt x="2145" y="1637"/>
                  </a:lnTo>
                  <a:lnTo>
                    <a:pt x="2145" y="1635"/>
                  </a:lnTo>
                  <a:lnTo>
                    <a:pt x="2145" y="1632"/>
                  </a:lnTo>
                  <a:lnTo>
                    <a:pt x="2145" y="1632"/>
                  </a:lnTo>
                  <a:lnTo>
                    <a:pt x="2145" y="1630"/>
                  </a:lnTo>
                  <a:lnTo>
                    <a:pt x="2145" y="1630"/>
                  </a:lnTo>
                  <a:lnTo>
                    <a:pt x="2145" y="1630"/>
                  </a:lnTo>
                  <a:lnTo>
                    <a:pt x="2143" y="1630"/>
                  </a:lnTo>
                  <a:lnTo>
                    <a:pt x="2138" y="1632"/>
                  </a:lnTo>
                  <a:lnTo>
                    <a:pt x="2136" y="1632"/>
                  </a:lnTo>
                  <a:lnTo>
                    <a:pt x="2107" y="1628"/>
                  </a:lnTo>
                  <a:lnTo>
                    <a:pt x="2105" y="1628"/>
                  </a:lnTo>
                  <a:lnTo>
                    <a:pt x="2105" y="1625"/>
                  </a:lnTo>
                  <a:lnTo>
                    <a:pt x="2105" y="1625"/>
                  </a:lnTo>
                  <a:lnTo>
                    <a:pt x="2102" y="1623"/>
                  </a:lnTo>
                  <a:lnTo>
                    <a:pt x="2102" y="1623"/>
                  </a:lnTo>
                  <a:lnTo>
                    <a:pt x="2102" y="1623"/>
                  </a:lnTo>
                  <a:lnTo>
                    <a:pt x="2102" y="1623"/>
                  </a:lnTo>
                  <a:lnTo>
                    <a:pt x="2100" y="1623"/>
                  </a:lnTo>
                  <a:lnTo>
                    <a:pt x="2098" y="1623"/>
                  </a:lnTo>
                  <a:lnTo>
                    <a:pt x="2093" y="1628"/>
                  </a:lnTo>
                  <a:lnTo>
                    <a:pt x="2091" y="1628"/>
                  </a:lnTo>
                  <a:lnTo>
                    <a:pt x="2088" y="1628"/>
                  </a:lnTo>
                  <a:lnTo>
                    <a:pt x="2084" y="1625"/>
                  </a:lnTo>
                  <a:lnTo>
                    <a:pt x="2067" y="1625"/>
                  </a:lnTo>
                  <a:lnTo>
                    <a:pt x="2065" y="1625"/>
                  </a:lnTo>
                  <a:lnTo>
                    <a:pt x="2062" y="1628"/>
                  </a:lnTo>
                  <a:lnTo>
                    <a:pt x="2062" y="1628"/>
                  </a:lnTo>
                  <a:lnTo>
                    <a:pt x="2060" y="1628"/>
                  </a:lnTo>
                  <a:lnTo>
                    <a:pt x="2060" y="1632"/>
                  </a:lnTo>
                  <a:lnTo>
                    <a:pt x="2060" y="1632"/>
                  </a:lnTo>
                  <a:lnTo>
                    <a:pt x="2057" y="1630"/>
                  </a:lnTo>
                  <a:lnTo>
                    <a:pt x="2057" y="1630"/>
                  </a:lnTo>
                  <a:lnTo>
                    <a:pt x="2055" y="1630"/>
                  </a:lnTo>
                  <a:lnTo>
                    <a:pt x="2055" y="1628"/>
                  </a:lnTo>
                  <a:lnTo>
                    <a:pt x="2055" y="1623"/>
                  </a:lnTo>
                  <a:lnTo>
                    <a:pt x="2053" y="1621"/>
                  </a:lnTo>
                  <a:lnTo>
                    <a:pt x="2055" y="1616"/>
                  </a:lnTo>
                  <a:lnTo>
                    <a:pt x="2053" y="1613"/>
                  </a:lnTo>
                  <a:lnTo>
                    <a:pt x="2053" y="1613"/>
                  </a:lnTo>
                  <a:lnTo>
                    <a:pt x="2050" y="1611"/>
                  </a:lnTo>
                  <a:lnTo>
                    <a:pt x="2050" y="1606"/>
                  </a:lnTo>
                  <a:lnTo>
                    <a:pt x="2050" y="1606"/>
                  </a:lnTo>
                  <a:lnTo>
                    <a:pt x="2050" y="1606"/>
                  </a:lnTo>
                  <a:lnTo>
                    <a:pt x="2050" y="1599"/>
                  </a:lnTo>
                  <a:lnTo>
                    <a:pt x="2053" y="1597"/>
                  </a:lnTo>
                  <a:lnTo>
                    <a:pt x="2053" y="1597"/>
                  </a:lnTo>
                  <a:lnTo>
                    <a:pt x="2050" y="1595"/>
                  </a:lnTo>
                  <a:lnTo>
                    <a:pt x="2050" y="1595"/>
                  </a:lnTo>
                  <a:lnTo>
                    <a:pt x="2048" y="1592"/>
                  </a:lnTo>
                  <a:lnTo>
                    <a:pt x="2046" y="1592"/>
                  </a:lnTo>
                  <a:lnTo>
                    <a:pt x="2046" y="1592"/>
                  </a:lnTo>
                  <a:lnTo>
                    <a:pt x="2043" y="1592"/>
                  </a:lnTo>
                  <a:lnTo>
                    <a:pt x="2041" y="1590"/>
                  </a:lnTo>
                  <a:lnTo>
                    <a:pt x="2041" y="1583"/>
                  </a:lnTo>
                  <a:lnTo>
                    <a:pt x="2041" y="1583"/>
                  </a:lnTo>
                  <a:lnTo>
                    <a:pt x="2039" y="1580"/>
                  </a:lnTo>
                  <a:lnTo>
                    <a:pt x="2039" y="1578"/>
                  </a:lnTo>
                  <a:lnTo>
                    <a:pt x="2036" y="1576"/>
                  </a:lnTo>
                  <a:lnTo>
                    <a:pt x="2036" y="1573"/>
                  </a:lnTo>
                  <a:lnTo>
                    <a:pt x="2036" y="1571"/>
                  </a:lnTo>
                  <a:lnTo>
                    <a:pt x="2036" y="1569"/>
                  </a:lnTo>
                  <a:lnTo>
                    <a:pt x="2039" y="1566"/>
                  </a:lnTo>
                  <a:lnTo>
                    <a:pt x="2039" y="1564"/>
                  </a:lnTo>
                  <a:lnTo>
                    <a:pt x="2041" y="1564"/>
                  </a:lnTo>
                  <a:lnTo>
                    <a:pt x="2043" y="1566"/>
                  </a:lnTo>
                  <a:lnTo>
                    <a:pt x="2043" y="1566"/>
                  </a:lnTo>
                  <a:lnTo>
                    <a:pt x="2043" y="1569"/>
                  </a:lnTo>
                  <a:lnTo>
                    <a:pt x="2046" y="1571"/>
                  </a:lnTo>
                  <a:lnTo>
                    <a:pt x="2048" y="1571"/>
                  </a:lnTo>
                  <a:lnTo>
                    <a:pt x="2048" y="1571"/>
                  </a:lnTo>
                  <a:lnTo>
                    <a:pt x="2050" y="1569"/>
                  </a:lnTo>
                  <a:lnTo>
                    <a:pt x="2050" y="1566"/>
                  </a:lnTo>
                  <a:lnTo>
                    <a:pt x="2053" y="1561"/>
                  </a:lnTo>
                  <a:lnTo>
                    <a:pt x="2053" y="1557"/>
                  </a:lnTo>
                  <a:lnTo>
                    <a:pt x="2053" y="1557"/>
                  </a:lnTo>
                  <a:lnTo>
                    <a:pt x="2053" y="1554"/>
                  </a:lnTo>
                  <a:lnTo>
                    <a:pt x="2050" y="1552"/>
                  </a:lnTo>
                  <a:lnTo>
                    <a:pt x="2048" y="1550"/>
                  </a:lnTo>
                  <a:lnTo>
                    <a:pt x="2048" y="1550"/>
                  </a:lnTo>
                  <a:lnTo>
                    <a:pt x="2048" y="1550"/>
                  </a:lnTo>
                  <a:lnTo>
                    <a:pt x="2048" y="1547"/>
                  </a:lnTo>
                  <a:lnTo>
                    <a:pt x="2050" y="1542"/>
                  </a:lnTo>
                  <a:lnTo>
                    <a:pt x="2050" y="1540"/>
                  </a:lnTo>
                  <a:lnTo>
                    <a:pt x="2050" y="1540"/>
                  </a:lnTo>
                  <a:lnTo>
                    <a:pt x="2050" y="1538"/>
                  </a:lnTo>
                  <a:lnTo>
                    <a:pt x="2050" y="1538"/>
                  </a:lnTo>
                  <a:lnTo>
                    <a:pt x="2050" y="1535"/>
                  </a:lnTo>
                  <a:lnTo>
                    <a:pt x="2048" y="1535"/>
                  </a:lnTo>
                  <a:lnTo>
                    <a:pt x="2048" y="1535"/>
                  </a:lnTo>
                  <a:lnTo>
                    <a:pt x="2050" y="1531"/>
                  </a:lnTo>
                  <a:lnTo>
                    <a:pt x="2050" y="1531"/>
                  </a:lnTo>
                  <a:lnTo>
                    <a:pt x="2048" y="1528"/>
                  </a:lnTo>
                  <a:lnTo>
                    <a:pt x="2048" y="1528"/>
                  </a:lnTo>
                  <a:lnTo>
                    <a:pt x="2048" y="1526"/>
                  </a:lnTo>
                  <a:lnTo>
                    <a:pt x="2046" y="1526"/>
                  </a:lnTo>
                  <a:lnTo>
                    <a:pt x="2043" y="1526"/>
                  </a:lnTo>
                  <a:lnTo>
                    <a:pt x="2043" y="1526"/>
                  </a:lnTo>
                  <a:lnTo>
                    <a:pt x="2043" y="1528"/>
                  </a:lnTo>
                  <a:lnTo>
                    <a:pt x="2043" y="1531"/>
                  </a:lnTo>
                  <a:lnTo>
                    <a:pt x="2041" y="1531"/>
                  </a:lnTo>
                  <a:lnTo>
                    <a:pt x="2041" y="1533"/>
                  </a:lnTo>
                  <a:lnTo>
                    <a:pt x="2041" y="1533"/>
                  </a:lnTo>
                  <a:lnTo>
                    <a:pt x="2041" y="1533"/>
                  </a:lnTo>
                  <a:lnTo>
                    <a:pt x="2039" y="1533"/>
                  </a:lnTo>
                  <a:lnTo>
                    <a:pt x="2039" y="1535"/>
                  </a:lnTo>
                  <a:lnTo>
                    <a:pt x="2036" y="1535"/>
                  </a:lnTo>
                  <a:lnTo>
                    <a:pt x="2034" y="1533"/>
                  </a:lnTo>
                  <a:lnTo>
                    <a:pt x="2034" y="1533"/>
                  </a:lnTo>
                  <a:lnTo>
                    <a:pt x="2034" y="1533"/>
                  </a:lnTo>
                  <a:lnTo>
                    <a:pt x="2034" y="1531"/>
                  </a:lnTo>
                  <a:lnTo>
                    <a:pt x="2034" y="1528"/>
                  </a:lnTo>
                  <a:lnTo>
                    <a:pt x="2034" y="1528"/>
                  </a:lnTo>
                  <a:lnTo>
                    <a:pt x="2034" y="1528"/>
                  </a:lnTo>
                  <a:lnTo>
                    <a:pt x="2031" y="1524"/>
                  </a:lnTo>
                  <a:lnTo>
                    <a:pt x="2031" y="1521"/>
                  </a:lnTo>
                  <a:lnTo>
                    <a:pt x="2031" y="1519"/>
                  </a:lnTo>
                  <a:lnTo>
                    <a:pt x="2031" y="1519"/>
                  </a:lnTo>
                  <a:lnTo>
                    <a:pt x="2031" y="1514"/>
                  </a:lnTo>
                  <a:lnTo>
                    <a:pt x="2031" y="1514"/>
                  </a:lnTo>
                  <a:lnTo>
                    <a:pt x="2031" y="1514"/>
                  </a:lnTo>
                  <a:lnTo>
                    <a:pt x="2029" y="1512"/>
                  </a:lnTo>
                  <a:lnTo>
                    <a:pt x="2024" y="1509"/>
                  </a:lnTo>
                  <a:lnTo>
                    <a:pt x="2022" y="1507"/>
                  </a:lnTo>
                  <a:lnTo>
                    <a:pt x="2020" y="1507"/>
                  </a:lnTo>
                  <a:lnTo>
                    <a:pt x="2020" y="1505"/>
                  </a:lnTo>
                  <a:lnTo>
                    <a:pt x="2022" y="1502"/>
                  </a:lnTo>
                  <a:lnTo>
                    <a:pt x="2022" y="1502"/>
                  </a:lnTo>
                  <a:lnTo>
                    <a:pt x="2022" y="1502"/>
                  </a:lnTo>
                  <a:lnTo>
                    <a:pt x="2024" y="1500"/>
                  </a:lnTo>
                  <a:lnTo>
                    <a:pt x="2024" y="1500"/>
                  </a:lnTo>
                  <a:lnTo>
                    <a:pt x="2027" y="1500"/>
                  </a:lnTo>
                  <a:lnTo>
                    <a:pt x="2027" y="1498"/>
                  </a:lnTo>
                  <a:lnTo>
                    <a:pt x="2024" y="1495"/>
                  </a:lnTo>
                  <a:lnTo>
                    <a:pt x="2024" y="1495"/>
                  </a:lnTo>
                  <a:lnTo>
                    <a:pt x="2024" y="1493"/>
                  </a:lnTo>
                  <a:lnTo>
                    <a:pt x="2024" y="1490"/>
                  </a:lnTo>
                  <a:lnTo>
                    <a:pt x="2024" y="1490"/>
                  </a:lnTo>
                  <a:lnTo>
                    <a:pt x="2024" y="1488"/>
                  </a:lnTo>
                  <a:lnTo>
                    <a:pt x="2024" y="1488"/>
                  </a:lnTo>
                  <a:lnTo>
                    <a:pt x="2024" y="1486"/>
                  </a:lnTo>
                  <a:lnTo>
                    <a:pt x="2024" y="1486"/>
                  </a:lnTo>
                  <a:lnTo>
                    <a:pt x="2024" y="1483"/>
                  </a:lnTo>
                  <a:lnTo>
                    <a:pt x="2024" y="1483"/>
                  </a:lnTo>
                  <a:lnTo>
                    <a:pt x="2020" y="1481"/>
                  </a:lnTo>
                  <a:lnTo>
                    <a:pt x="2017" y="1476"/>
                  </a:lnTo>
                  <a:lnTo>
                    <a:pt x="2010" y="1469"/>
                  </a:lnTo>
                  <a:lnTo>
                    <a:pt x="2008" y="1464"/>
                  </a:lnTo>
                  <a:lnTo>
                    <a:pt x="2008" y="1464"/>
                  </a:lnTo>
                  <a:lnTo>
                    <a:pt x="2005" y="1462"/>
                  </a:lnTo>
                  <a:lnTo>
                    <a:pt x="2003" y="1460"/>
                  </a:lnTo>
                  <a:lnTo>
                    <a:pt x="2003" y="1460"/>
                  </a:lnTo>
                  <a:lnTo>
                    <a:pt x="2003" y="1457"/>
                  </a:lnTo>
                  <a:lnTo>
                    <a:pt x="2003" y="1455"/>
                  </a:lnTo>
                  <a:lnTo>
                    <a:pt x="2003" y="1453"/>
                  </a:lnTo>
                  <a:lnTo>
                    <a:pt x="2003" y="1453"/>
                  </a:lnTo>
                  <a:lnTo>
                    <a:pt x="2001" y="1453"/>
                  </a:lnTo>
                  <a:lnTo>
                    <a:pt x="1996" y="1455"/>
                  </a:lnTo>
                  <a:lnTo>
                    <a:pt x="1987" y="1460"/>
                  </a:lnTo>
                  <a:lnTo>
                    <a:pt x="1984" y="1460"/>
                  </a:lnTo>
                  <a:lnTo>
                    <a:pt x="1982" y="1460"/>
                  </a:lnTo>
                  <a:lnTo>
                    <a:pt x="1982" y="1460"/>
                  </a:lnTo>
                  <a:lnTo>
                    <a:pt x="1979" y="1455"/>
                  </a:lnTo>
                  <a:lnTo>
                    <a:pt x="1977" y="1453"/>
                  </a:lnTo>
                  <a:lnTo>
                    <a:pt x="1977" y="1453"/>
                  </a:lnTo>
                  <a:lnTo>
                    <a:pt x="1977" y="1450"/>
                  </a:lnTo>
                  <a:lnTo>
                    <a:pt x="1977" y="1450"/>
                  </a:lnTo>
                  <a:lnTo>
                    <a:pt x="1977" y="1450"/>
                  </a:lnTo>
                  <a:lnTo>
                    <a:pt x="1975" y="1453"/>
                  </a:lnTo>
                  <a:lnTo>
                    <a:pt x="1975" y="1453"/>
                  </a:lnTo>
                  <a:lnTo>
                    <a:pt x="1975" y="1455"/>
                  </a:lnTo>
                  <a:lnTo>
                    <a:pt x="1972" y="1455"/>
                  </a:lnTo>
                  <a:lnTo>
                    <a:pt x="1972" y="1457"/>
                  </a:lnTo>
                  <a:lnTo>
                    <a:pt x="1972" y="1457"/>
                  </a:lnTo>
                  <a:lnTo>
                    <a:pt x="1970" y="1457"/>
                  </a:lnTo>
                  <a:lnTo>
                    <a:pt x="1970" y="1460"/>
                  </a:lnTo>
                  <a:lnTo>
                    <a:pt x="1968" y="1460"/>
                  </a:lnTo>
                  <a:lnTo>
                    <a:pt x="1968" y="1460"/>
                  </a:lnTo>
                  <a:lnTo>
                    <a:pt x="1968" y="1462"/>
                  </a:lnTo>
                  <a:lnTo>
                    <a:pt x="1968" y="1462"/>
                  </a:lnTo>
                  <a:lnTo>
                    <a:pt x="1965" y="1467"/>
                  </a:lnTo>
                  <a:lnTo>
                    <a:pt x="1965" y="1467"/>
                  </a:lnTo>
                  <a:lnTo>
                    <a:pt x="1965" y="1469"/>
                  </a:lnTo>
                  <a:lnTo>
                    <a:pt x="1965" y="1472"/>
                  </a:lnTo>
                  <a:lnTo>
                    <a:pt x="1965" y="1472"/>
                  </a:lnTo>
                  <a:lnTo>
                    <a:pt x="1965" y="1472"/>
                  </a:lnTo>
                  <a:lnTo>
                    <a:pt x="1963" y="1472"/>
                  </a:lnTo>
                  <a:lnTo>
                    <a:pt x="1963" y="1474"/>
                  </a:lnTo>
                  <a:lnTo>
                    <a:pt x="1961" y="1474"/>
                  </a:lnTo>
                  <a:lnTo>
                    <a:pt x="1958" y="1472"/>
                  </a:lnTo>
                  <a:lnTo>
                    <a:pt x="1953" y="1472"/>
                  </a:lnTo>
                  <a:lnTo>
                    <a:pt x="1949" y="1469"/>
                  </a:lnTo>
                  <a:lnTo>
                    <a:pt x="1946" y="1469"/>
                  </a:lnTo>
                  <a:lnTo>
                    <a:pt x="1937" y="1469"/>
                  </a:lnTo>
                  <a:lnTo>
                    <a:pt x="1937" y="1469"/>
                  </a:lnTo>
                  <a:lnTo>
                    <a:pt x="1932" y="1469"/>
                  </a:lnTo>
                  <a:lnTo>
                    <a:pt x="1927" y="1472"/>
                  </a:lnTo>
                  <a:lnTo>
                    <a:pt x="1911" y="1479"/>
                  </a:lnTo>
                  <a:lnTo>
                    <a:pt x="1909" y="1481"/>
                  </a:lnTo>
                  <a:lnTo>
                    <a:pt x="1906" y="1486"/>
                  </a:lnTo>
                  <a:lnTo>
                    <a:pt x="1904" y="1488"/>
                  </a:lnTo>
                  <a:lnTo>
                    <a:pt x="1904" y="1490"/>
                  </a:lnTo>
                  <a:lnTo>
                    <a:pt x="1904" y="1490"/>
                  </a:lnTo>
                  <a:lnTo>
                    <a:pt x="1904" y="1493"/>
                  </a:lnTo>
                  <a:lnTo>
                    <a:pt x="1906" y="1495"/>
                  </a:lnTo>
                  <a:lnTo>
                    <a:pt x="1909" y="1502"/>
                  </a:lnTo>
                  <a:lnTo>
                    <a:pt x="1909" y="1502"/>
                  </a:lnTo>
                  <a:lnTo>
                    <a:pt x="1909" y="1502"/>
                  </a:lnTo>
                  <a:lnTo>
                    <a:pt x="1909" y="1505"/>
                  </a:lnTo>
                  <a:lnTo>
                    <a:pt x="1909" y="1507"/>
                  </a:lnTo>
                  <a:lnTo>
                    <a:pt x="1909" y="1509"/>
                  </a:lnTo>
                  <a:lnTo>
                    <a:pt x="1909" y="1509"/>
                  </a:lnTo>
                  <a:lnTo>
                    <a:pt x="1909" y="1512"/>
                  </a:lnTo>
                  <a:lnTo>
                    <a:pt x="1906" y="1514"/>
                  </a:lnTo>
                  <a:lnTo>
                    <a:pt x="1906" y="1514"/>
                  </a:lnTo>
                  <a:lnTo>
                    <a:pt x="1906" y="1516"/>
                  </a:lnTo>
                  <a:lnTo>
                    <a:pt x="1906" y="1516"/>
                  </a:lnTo>
                  <a:lnTo>
                    <a:pt x="1906" y="1519"/>
                  </a:lnTo>
                  <a:lnTo>
                    <a:pt x="1906" y="1519"/>
                  </a:lnTo>
                  <a:lnTo>
                    <a:pt x="1906" y="1519"/>
                  </a:lnTo>
                  <a:lnTo>
                    <a:pt x="1909" y="1524"/>
                  </a:lnTo>
                  <a:lnTo>
                    <a:pt x="1909" y="1524"/>
                  </a:lnTo>
                  <a:lnTo>
                    <a:pt x="1909" y="1524"/>
                  </a:lnTo>
                  <a:lnTo>
                    <a:pt x="1909" y="1526"/>
                  </a:lnTo>
                  <a:lnTo>
                    <a:pt x="1909" y="1528"/>
                  </a:lnTo>
                  <a:lnTo>
                    <a:pt x="1906" y="1531"/>
                  </a:lnTo>
                  <a:lnTo>
                    <a:pt x="1906" y="1531"/>
                  </a:lnTo>
                  <a:lnTo>
                    <a:pt x="1901" y="1531"/>
                  </a:lnTo>
                  <a:lnTo>
                    <a:pt x="1901" y="1533"/>
                  </a:lnTo>
                  <a:lnTo>
                    <a:pt x="1901" y="1533"/>
                  </a:lnTo>
                  <a:lnTo>
                    <a:pt x="1901" y="1533"/>
                  </a:lnTo>
                  <a:lnTo>
                    <a:pt x="1901" y="1533"/>
                  </a:lnTo>
                  <a:lnTo>
                    <a:pt x="1899" y="1535"/>
                  </a:lnTo>
                  <a:lnTo>
                    <a:pt x="1897" y="1535"/>
                  </a:lnTo>
                  <a:lnTo>
                    <a:pt x="1897" y="1535"/>
                  </a:lnTo>
                  <a:lnTo>
                    <a:pt x="1894" y="1535"/>
                  </a:lnTo>
                  <a:lnTo>
                    <a:pt x="1887" y="1540"/>
                  </a:lnTo>
                  <a:lnTo>
                    <a:pt x="1883" y="1542"/>
                  </a:lnTo>
                  <a:lnTo>
                    <a:pt x="1880" y="1542"/>
                  </a:lnTo>
                  <a:lnTo>
                    <a:pt x="1880" y="1542"/>
                  </a:lnTo>
                  <a:lnTo>
                    <a:pt x="1878" y="1542"/>
                  </a:lnTo>
                  <a:lnTo>
                    <a:pt x="1875" y="1540"/>
                  </a:lnTo>
                  <a:lnTo>
                    <a:pt x="1875" y="1538"/>
                  </a:lnTo>
                  <a:lnTo>
                    <a:pt x="1875" y="1538"/>
                  </a:lnTo>
                  <a:lnTo>
                    <a:pt x="1873" y="1535"/>
                  </a:lnTo>
                  <a:lnTo>
                    <a:pt x="1871" y="1535"/>
                  </a:lnTo>
                  <a:lnTo>
                    <a:pt x="1868" y="1538"/>
                  </a:lnTo>
                  <a:lnTo>
                    <a:pt x="1866" y="1538"/>
                  </a:lnTo>
                  <a:lnTo>
                    <a:pt x="1866" y="1538"/>
                  </a:lnTo>
                  <a:lnTo>
                    <a:pt x="1864" y="1538"/>
                  </a:lnTo>
                  <a:lnTo>
                    <a:pt x="1864" y="1538"/>
                  </a:lnTo>
                  <a:lnTo>
                    <a:pt x="1864" y="1538"/>
                  </a:lnTo>
                  <a:lnTo>
                    <a:pt x="1864" y="1533"/>
                  </a:lnTo>
                  <a:lnTo>
                    <a:pt x="1864" y="1533"/>
                  </a:lnTo>
                  <a:lnTo>
                    <a:pt x="1861" y="1531"/>
                  </a:lnTo>
                  <a:lnTo>
                    <a:pt x="1861" y="1531"/>
                  </a:lnTo>
                  <a:lnTo>
                    <a:pt x="1861" y="1531"/>
                  </a:lnTo>
                  <a:lnTo>
                    <a:pt x="1861" y="1531"/>
                  </a:lnTo>
                  <a:lnTo>
                    <a:pt x="1859" y="1531"/>
                  </a:lnTo>
                  <a:lnTo>
                    <a:pt x="1856" y="1531"/>
                  </a:lnTo>
                  <a:lnTo>
                    <a:pt x="1856" y="1531"/>
                  </a:lnTo>
                  <a:lnTo>
                    <a:pt x="1847" y="1538"/>
                  </a:lnTo>
                  <a:lnTo>
                    <a:pt x="1840" y="1545"/>
                  </a:lnTo>
                  <a:lnTo>
                    <a:pt x="1838" y="1547"/>
                  </a:lnTo>
                  <a:lnTo>
                    <a:pt x="1830" y="1547"/>
                  </a:lnTo>
                  <a:lnTo>
                    <a:pt x="1830" y="1547"/>
                  </a:lnTo>
                  <a:lnTo>
                    <a:pt x="1828" y="1550"/>
                  </a:lnTo>
                  <a:lnTo>
                    <a:pt x="1828" y="1552"/>
                  </a:lnTo>
                  <a:lnTo>
                    <a:pt x="1826" y="1554"/>
                  </a:lnTo>
                  <a:lnTo>
                    <a:pt x="1826" y="1557"/>
                  </a:lnTo>
                  <a:lnTo>
                    <a:pt x="1823" y="1557"/>
                  </a:lnTo>
                  <a:lnTo>
                    <a:pt x="1821" y="1557"/>
                  </a:lnTo>
                  <a:lnTo>
                    <a:pt x="1819" y="1552"/>
                  </a:lnTo>
                  <a:lnTo>
                    <a:pt x="1816" y="1545"/>
                  </a:lnTo>
                  <a:lnTo>
                    <a:pt x="1814" y="1540"/>
                  </a:lnTo>
                  <a:lnTo>
                    <a:pt x="1812" y="1538"/>
                  </a:lnTo>
                  <a:lnTo>
                    <a:pt x="1812" y="1538"/>
                  </a:lnTo>
                  <a:lnTo>
                    <a:pt x="1809" y="1538"/>
                  </a:lnTo>
                  <a:lnTo>
                    <a:pt x="1807" y="1538"/>
                  </a:lnTo>
                  <a:lnTo>
                    <a:pt x="1804" y="1538"/>
                  </a:lnTo>
                  <a:lnTo>
                    <a:pt x="1802" y="1540"/>
                  </a:lnTo>
                  <a:lnTo>
                    <a:pt x="1797" y="1542"/>
                  </a:lnTo>
                  <a:lnTo>
                    <a:pt x="1786" y="1547"/>
                  </a:lnTo>
                  <a:lnTo>
                    <a:pt x="1776" y="1554"/>
                  </a:lnTo>
                  <a:lnTo>
                    <a:pt x="1769" y="1557"/>
                  </a:lnTo>
                  <a:lnTo>
                    <a:pt x="1750" y="1564"/>
                  </a:lnTo>
                  <a:lnTo>
                    <a:pt x="1748" y="1564"/>
                  </a:lnTo>
                  <a:lnTo>
                    <a:pt x="1748" y="1566"/>
                  </a:lnTo>
                  <a:lnTo>
                    <a:pt x="1748" y="1569"/>
                  </a:lnTo>
                  <a:lnTo>
                    <a:pt x="1748" y="1571"/>
                  </a:lnTo>
                  <a:lnTo>
                    <a:pt x="1750" y="1576"/>
                  </a:lnTo>
                  <a:lnTo>
                    <a:pt x="1750" y="1576"/>
                  </a:lnTo>
                  <a:lnTo>
                    <a:pt x="1750" y="1578"/>
                  </a:lnTo>
                  <a:lnTo>
                    <a:pt x="1748" y="1578"/>
                  </a:lnTo>
                  <a:lnTo>
                    <a:pt x="1745" y="1576"/>
                  </a:lnTo>
                  <a:lnTo>
                    <a:pt x="1743" y="1576"/>
                  </a:lnTo>
                  <a:lnTo>
                    <a:pt x="1743" y="1576"/>
                  </a:lnTo>
                  <a:lnTo>
                    <a:pt x="1741" y="1578"/>
                  </a:lnTo>
                  <a:lnTo>
                    <a:pt x="1741" y="1580"/>
                  </a:lnTo>
                  <a:lnTo>
                    <a:pt x="1741" y="1580"/>
                  </a:lnTo>
                  <a:lnTo>
                    <a:pt x="1738" y="1580"/>
                  </a:lnTo>
                  <a:lnTo>
                    <a:pt x="1738" y="1580"/>
                  </a:lnTo>
                  <a:lnTo>
                    <a:pt x="1729" y="1578"/>
                  </a:lnTo>
                  <a:lnTo>
                    <a:pt x="1724" y="1576"/>
                  </a:lnTo>
                  <a:lnTo>
                    <a:pt x="1719" y="1576"/>
                  </a:lnTo>
                  <a:lnTo>
                    <a:pt x="1717" y="1576"/>
                  </a:lnTo>
                  <a:lnTo>
                    <a:pt x="1705" y="1576"/>
                  </a:lnTo>
                  <a:lnTo>
                    <a:pt x="1703" y="1576"/>
                  </a:lnTo>
                  <a:lnTo>
                    <a:pt x="1703" y="1573"/>
                  </a:lnTo>
                  <a:lnTo>
                    <a:pt x="1703" y="1573"/>
                  </a:lnTo>
                  <a:lnTo>
                    <a:pt x="1703" y="1573"/>
                  </a:lnTo>
                  <a:lnTo>
                    <a:pt x="1703" y="1571"/>
                  </a:lnTo>
                  <a:lnTo>
                    <a:pt x="1703" y="1571"/>
                  </a:lnTo>
                  <a:lnTo>
                    <a:pt x="1703" y="1564"/>
                  </a:lnTo>
                  <a:lnTo>
                    <a:pt x="1705" y="1561"/>
                  </a:lnTo>
                  <a:lnTo>
                    <a:pt x="1705" y="1559"/>
                  </a:lnTo>
                  <a:lnTo>
                    <a:pt x="1705" y="1559"/>
                  </a:lnTo>
                  <a:lnTo>
                    <a:pt x="1705" y="1559"/>
                  </a:lnTo>
                  <a:lnTo>
                    <a:pt x="1705" y="1557"/>
                  </a:lnTo>
                  <a:lnTo>
                    <a:pt x="1705" y="1557"/>
                  </a:lnTo>
                  <a:lnTo>
                    <a:pt x="1703" y="1552"/>
                  </a:lnTo>
                  <a:lnTo>
                    <a:pt x="1703" y="1552"/>
                  </a:lnTo>
                  <a:lnTo>
                    <a:pt x="1703" y="1550"/>
                  </a:lnTo>
                  <a:lnTo>
                    <a:pt x="1703" y="1550"/>
                  </a:lnTo>
                  <a:lnTo>
                    <a:pt x="1705" y="1547"/>
                  </a:lnTo>
                  <a:lnTo>
                    <a:pt x="1705" y="1547"/>
                  </a:lnTo>
                  <a:lnTo>
                    <a:pt x="1705" y="1547"/>
                  </a:lnTo>
                  <a:lnTo>
                    <a:pt x="1708" y="1547"/>
                  </a:lnTo>
                  <a:lnTo>
                    <a:pt x="1710" y="1547"/>
                  </a:lnTo>
                  <a:lnTo>
                    <a:pt x="1710" y="1545"/>
                  </a:lnTo>
                  <a:lnTo>
                    <a:pt x="1710" y="1545"/>
                  </a:lnTo>
                  <a:lnTo>
                    <a:pt x="1710" y="1545"/>
                  </a:lnTo>
                  <a:lnTo>
                    <a:pt x="1710" y="1545"/>
                  </a:lnTo>
                  <a:lnTo>
                    <a:pt x="1710" y="1538"/>
                  </a:lnTo>
                  <a:lnTo>
                    <a:pt x="1710" y="1535"/>
                  </a:lnTo>
                  <a:lnTo>
                    <a:pt x="1710" y="1535"/>
                  </a:lnTo>
                  <a:lnTo>
                    <a:pt x="1710" y="1533"/>
                  </a:lnTo>
                  <a:lnTo>
                    <a:pt x="1710" y="1533"/>
                  </a:lnTo>
                  <a:lnTo>
                    <a:pt x="1710" y="1531"/>
                  </a:lnTo>
                  <a:lnTo>
                    <a:pt x="1708" y="1528"/>
                  </a:lnTo>
                  <a:lnTo>
                    <a:pt x="1708" y="1526"/>
                  </a:lnTo>
                  <a:lnTo>
                    <a:pt x="1708" y="1521"/>
                  </a:lnTo>
                  <a:lnTo>
                    <a:pt x="1708" y="1519"/>
                  </a:lnTo>
                  <a:lnTo>
                    <a:pt x="1703" y="1514"/>
                  </a:lnTo>
                  <a:lnTo>
                    <a:pt x="1703" y="1512"/>
                  </a:lnTo>
                  <a:lnTo>
                    <a:pt x="1703" y="1512"/>
                  </a:lnTo>
                  <a:lnTo>
                    <a:pt x="1705" y="1507"/>
                  </a:lnTo>
                  <a:lnTo>
                    <a:pt x="1705" y="1505"/>
                  </a:lnTo>
                  <a:lnTo>
                    <a:pt x="1705" y="1505"/>
                  </a:lnTo>
                  <a:lnTo>
                    <a:pt x="1703" y="1502"/>
                  </a:lnTo>
                  <a:lnTo>
                    <a:pt x="1700" y="1498"/>
                  </a:lnTo>
                  <a:lnTo>
                    <a:pt x="1698" y="1500"/>
                  </a:lnTo>
                  <a:lnTo>
                    <a:pt x="1698" y="1502"/>
                  </a:lnTo>
                  <a:lnTo>
                    <a:pt x="1696" y="1502"/>
                  </a:lnTo>
                  <a:lnTo>
                    <a:pt x="1696" y="1502"/>
                  </a:lnTo>
                  <a:lnTo>
                    <a:pt x="1679" y="1502"/>
                  </a:lnTo>
                  <a:lnTo>
                    <a:pt x="1674" y="1502"/>
                  </a:lnTo>
                  <a:lnTo>
                    <a:pt x="1674" y="1502"/>
                  </a:lnTo>
                  <a:lnTo>
                    <a:pt x="1672" y="1505"/>
                  </a:lnTo>
                  <a:lnTo>
                    <a:pt x="1672" y="1505"/>
                  </a:lnTo>
                  <a:lnTo>
                    <a:pt x="1667" y="1509"/>
                  </a:lnTo>
                  <a:lnTo>
                    <a:pt x="1665" y="1512"/>
                  </a:lnTo>
                  <a:lnTo>
                    <a:pt x="1663" y="1519"/>
                  </a:lnTo>
                  <a:lnTo>
                    <a:pt x="1663" y="1521"/>
                  </a:lnTo>
                  <a:lnTo>
                    <a:pt x="1660" y="1524"/>
                  </a:lnTo>
                  <a:lnTo>
                    <a:pt x="1660" y="1526"/>
                  </a:lnTo>
                  <a:lnTo>
                    <a:pt x="1658" y="1526"/>
                  </a:lnTo>
                  <a:lnTo>
                    <a:pt x="1655" y="1528"/>
                  </a:lnTo>
                  <a:lnTo>
                    <a:pt x="1653" y="1528"/>
                  </a:lnTo>
                  <a:lnTo>
                    <a:pt x="1651" y="1528"/>
                  </a:lnTo>
                  <a:lnTo>
                    <a:pt x="1648" y="1531"/>
                  </a:lnTo>
                  <a:lnTo>
                    <a:pt x="1644" y="1535"/>
                  </a:lnTo>
                  <a:lnTo>
                    <a:pt x="1641" y="1538"/>
                  </a:lnTo>
                  <a:lnTo>
                    <a:pt x="1639" y="1542"/>
                  </a:lnTo>
                  <a:lnTo>
                    <a:pt x="1639" y="1545"/>
                  </a:lnTo>
                  <a:lnTo>
                    <a:pt x="1637" y="1550"/>
                  </a:lnTo>
                  <a:lnTo>
                    <a:pt x="1634" y="1573"/>
                  </a:lnTo>
                  <a:lnTo>
                    <a:pt x="1634" y="1573"/>
                  </a:lnTo>
                  <a:lnTo>
                    <a:pt x="1634" y="1576"/>
                  </a:lnTo>
                  <a:lnTo>
                    <a:pt x="1632" y="1576"/>
                  </a:lnTo>
                  <a:lnTo>
                    <a:pt x="1632" y="1576"/>
                  </a:lnTo>
                  <a:lnTo>
                    <a:pt x="1629" y="1576"/>
                  </a:lnTo>
                  <a:lnTo>
                    <a:pt x="1627" y="1578"/>
                  </a:lnTo>
                  <a:lnTo>
                    <a:pt x="1615" y="1580"/>
                  </a:lnTo>
                  <a:lnTo>
                    <a:pt x="1615" y="1580"/>
                  </a:lnTo>
                  <a:lnTo>
                    <a:pt x="1613" y="1583"/>
                  </a:lnTo>
                  <a:lnTo>
                    <a:pt x="1613" y="1583"/>
                  </a:lnTo>
                  <a:lnTo>
                    <a:pt x="1613" y="1585"/>
                  </a:lnTo>
                  <a:lnTo>
                    <a:pt x="1611" y="1590"/>
                  </a:lnTo>
                  <a:lnTo>
                    <a:pt x="1608" y="1590"/>
                  </a:lnTo>
                  <a:lnTo>
                    <a:pt x="1608" y="1592"/>
                  </a:lnTo>
                  <a:lnTo>
                    <a:pt x="1608" y="1592"/>
                  </a:lnTo>
                  <a:lnTo>
                    <a:pt x="1606" y="1595"/>
                  </a:lnTo>
                  <a:lnTo>
                    <a:pt x="1606" y="1595"/>
                  </a:lnTo>
                  <a:lnTo>
                    <a:pt x="1606" y="1595"/>
                  </a:lnTo>
                  <a:lnTo>
                    <a:pt x="1603" y="1597"/>
                  </a:lnTo>
                  <a:lnTo>
                    <a:pt x="1603" y="1597"/>
                  </a:lnTo>
                  <a:lnTo>
                    <a:pt x="1603" y="1599"/>
                  </a:lnTo>
                  <a:lnTo>
                    <a:pt x="1603" y="1599"/>
                  </a:lnTo>
                  <a:lnTo>
                    <a:pt x="1603" y="1606"/>
                  </a:lnTo>
                  <a:lnTo>
                    <a:pt x="1603" y="1606"/>
                  </a:lnTo>
                  <a:lnTo>
                    <a:pt x="1601" y="1611"/>
                  </a:lnTo>
                  <a:lnTo>
                    <a:pt x="1601" y="1613"/>
                  </a:lnTo>
                  <a:lnTo>
                    <a:pt x="1601" y="1613"/>
                  </a:lnTo>
                  <a:lnTo>
                    <a:pt x="1603" y="1616"/>
                  </a:lnTo>
                  <a:lnTo>
                    <a:pt x="1603" y="1616"/>
                  </a:lnTo>
                  <a:lnTo>
                    <a:pt x="1603" y="1616"/>
                  </a:lnTo>
                  <a:lnTo>
                    <a:pt x="1608" y="1618"/>
                  </a:lnTo>
                  <a:lnTo>
                    <a:pt x="1608" y="1618"/>
                  </a:lnTo>
                  <a:lnTo>
                    <a:pt x="1608" y="1621"/>
                  </a:lnTo>
                  <a:lnTo>
                    <a:pt x="1608" y="1621"/>
                  </a:lnTo>
                  <a:lnTo>
                    <a:pt x="1608" y="1628"/>
                  </a:lnTo>
                  <a:lnTo>
                    <a:pt x="1608" y="1628"/>
                  </a:lnTo>
                  <a:lnTo>
                    <a:pt x="1608" y="1630"/>
                  </a:lnTo>
                  <a:lnTo>
                    <a:pt x="1608" y="1630"/>
                  </a:lnTo>
                  <a:lnTo>
                    <a:pt x="1608" y="1630"/>
                  </a:lnTo>
                  <a:lnTo>
                    <a:pt x="1608" y="1630"/>
                  </a:lnTo>
                  <a:lnTo>
                    <a:pt x="1606" y="1630"/>
                  </a:lnTo>
                  <a:lnTo>
                    <a:pt x="1606" y="1630"/>
                  </a:lnTo>
                  <a:lnTo>
                    <a:pt x="1606" y="1630"/>
                  </a:lnTo>
                  <a:lnTo>
                    <a:pt x="1603" y="1630"/>
                  </a:lnTo>
                  <a:lnTo>
                    <a:pt x="1603" y="1630"/>
                  </a:lnTo>
                  <a:lnTo>
                    <a:pt x="1601" y="1630"/>
                  </a:lnTo>
                  <a:lnTo>
                    <a:pt x="1601" y="1630"/>
                  </a:lnTo>
                  <a:lnTo>
                    <a:pt x="1601" y="1630"/>
                  </a:lnTo>
                  <a:lnTo>
                    <a:pt x="1601" y="1630"/>
                  </a:lnTo>
                  <a:lnTo>
                    <a:pt x="1599" y="1630"/>
                  </a:lnTo>
                  <a:lnTo>
                    <a:pt x="1599" y="1630"/>
                  </a:lnTo>
                  <a:lnTo>
                    <a:pt x="1599" y="1632"/>
                  </a:lnTo>
                  <a:lnTo>
                    <a:pt x="1596" y="1635"/>
                  </a:lnTo>
                  <a:lnTo>
                    <a:pt x="1596" y="1635"/>
                  </a:lnTo>
                  <a:lnTo>
                    <a:pt x="1596" y="1637"/>
                  </a:lnTo>
                  <a:lnTo>
                    <a:pt x="1596" y="1639"/>
                  </a:lnTo>
                  <a:lnTo>
                    <a:pt x="1596" y="1639"/>
                  </a:lnTo>
                  <a:lnTo>
                    <a:pt x="1596" y="1639"/>
                  </a:lnTo>
                  <a:lnTo>
                    <a:pt x="1594" y="1639"/>
                  </a:lnTo>
                  <a:lnTo>
                    <a:pt x="1594" y="1639"/>
                  </a:lnTo>
                  <a:lnTo>
                    <a:pt x="1592" y="1637"/>
                  </a:lnTo>
                  <a:lnTo>
                    <a:pt x="1592" y="1637"/>
                  </a:lnTo>
                  <a:lnTo>
                    <a:pt x="1592" y="1637"/>
                  </a:lnTo>
                  <a:lnTo>
                    <a:pt x="1592" y="1639"/>
                  </a:lnTo>
                  <a:lnTo>
                    <a:pt x="1592" y="1639"/>
                  </a:lnTo>
                  <a:lnTo>
                    <a:pt x="1594" y="1644"/>
                  </a:lnTo>
                  <a:lnTo>
                    <a:pt x="1599" y="1647"/>
                  </a:lnTo>
                  <a:lnTo>
                    <a:pt x="1599" y="1649"/>
                  </a:lnTo>
                  <a:lnTo>
                    <a:pt x="1601" y="1649"/>
                  </a:lnTo>
                  <a:lnTo>
                    <a:pt x="1603" y="1656"/>
                  </a:lnTo>
                  <a:lnTo>
                    <a:pt x="1606" y="1658"/>
                  </a:lnTo>
                  <a:lnTo>
                    <a:pt x="1606" y="1661"/>
                  </a:lnTo>
                  <a:lnTo>
                    <a:pt x="1608" y="1661"/>
                  </a:lnTo>
                  <a:lnTo>
                    <a:pt x="1608" y="1661"/>
                  </a:lnTo>
                  <a:lnTo>
                    <a:pt x="1608" y="1663"/>
                  </a:lnTo>
                  <a:lnTo>
                    <a:pt x="1611" y="1663"/>
                  </a:lnTo>
                  <a:lnTo>
                    <a:pt x="1611" y="1663"/>
                  </a:lnTo>
                  <a:lnTo>
                    <a:pt x="1611" y="1666"/>
                  </a:lnTo>
                  <a:lnTo>
                    <a:pt x="1611" y="1670"/>
                  </a:lnTo>
                  <a:lnTo>
                    <a:pt x="1613" y="1670"/>
                  </a:lnTo>
                  <a:lnTo>
                    <a:pt x="1613" y="1670"/>
                  </a:lnTo>
                  <a:lnTo>
                    <a:pt x="1611" y="1675"/>
                  </a:lnTo>
                  <a:lnTo>
                    <a:pt x="1611" y="1675"/>
                  </a:lnTo>
                  <a:lnTo>
                    <a:pt x="1613" y="1677"/>
                  </a:lnTo>
                  <a:lnTo>
                    <a:pt x="1613" y="1677"/>
                  </a:lnTo>
                  <a:lnTo>
                    <a:pt x="1618" y="1682"/>
                  </a:lnTo>
                  <a:lnTo>
                    <a:pt x="1620" y="1684"/>
                  </a:lnTo>
                  <a:lnTo>
                    <a:pt x="1622" y="1689"/>
                  </a:lnTo>
                  <a:lnTo>
                    <a:pt x="1615" y="1692"/>
                  </a:lnTo>
                  <a:lnTo>
                    <a:pt x="1613" y="1694"/>
                  </a:lnTo>
                  <a:lnTo>
                    <a:pt x="1608" y="1699"/>
                  </a:lnTo>
                  <a:lnTo>
                    <a:pt x="1608" y="1699"/>
                  </a:lnTo>
                  <a:lnTo>
                    <a:pt x="1608" y="1701"/>
                  </a:lnTo>
                  <a:lnTo>
                    <a:pt x="1608" y="1701"/>
                  </a:lnTo>
                  <a:lnTo>
                    <a:pt x="1608" y="1703"/>
                  </a:lnTo>
                  <a:lnTo>
                    <a:pt x="1608" y="1703"/>
                  </a:lnTo>
                  <a:lnTo>
                    <a:pt x="1608" y="1706"/>
                  </a:lnTo>
                  <a:lnTo>
                    <a:pt x="1608" y="1706"/>
                  </a:lnTo>
                  <a:lnTo>
                    <a:pt x="1608" y="1708"/>
                  </a:lnTo>
                  <a:lnTo>
                    <a:pt x="1611" y="1710"/>
                  </a:lnTo>
                  <a:lnTo>
                    <a:pt x="1613" y="1713"/>
                  </a:lnTo>
                  <a:lnTo>
                    <a:pt x="1613" y="1715"/>
                  </a:lnTo>
                  <a:lnTo>
                    <a:pt x="1613" y="1715"/>
                  </a:lnTo>
                  <a:lnTo>
                    <a:pt x="1613" y="1715"/>
                  </a:lnTo>
                  <a:lnTo>
                    <a:pt x="1613" y="1718"/>
                  </a:lnTo>
                  <a:lnTo>
                    <a:pt x="1613" y="1720"/>
                  </a:lnTo>
                  <a:lnTo>
                    <a:pt x="1611" y="1720"/>
                  </a:lnTo>
                  <a:lnTo>
                    <a:pt x="1611" y="1720"/>
                  </a:lnTo>
                  <a:lnTo>
                    <a:pt x="1608" y="1722"/>
                  </a:lnTo>
                  <a:lnTo>
                    <a:pt x="1608" y="1722"/>
                  </a:lnTo>
                  <a:lnTo>
                    <a:pt x="1596" y="1722"/>
                  </a:lnTo>
                  <a:lnTo>
                    <a:pt x="1592" y="1722"/>
                  </a:lnTo>
                  <a:lnTo>
                    <a:pt x="1582" y="1727"/>
                  </a:lnTo>
                  <a:lnTo>
                    <a:pt x="1582" y="1727"/>
                  </a:lnTo>
                  <a:lnTo>
                    <a:pt x="1580" y="1727"/>
                  </a:lnTo>
                  <a:lnTo>
                    <a:pt x="1577" y="1727"/>
                  </a:lnTo>
                  <a:lnTo>
                    <a:pt x="1573" y="1727"/>
                  </a:lnTo>
                  <a:lnTo>
                    <a:pt x="1573" y="1727"/>
                  </a:lnTo>
                  <a:lnTo>
                    <a:pt x="1570" y="1727"/>
                  </a:lnTo>
                  <a:lnTo>
                    <a:pt x="1570" y="1727"/>
                  </a:lnTo>
                  <a:lnTo>
                    <a:pt x="1551" y="1736"/>
                  </a:lnTo>
                  <a:lnTo>
                    <a:pt x="1551" y="1739"/>
                  </a:lnTo>
                  <a:lnTo>
                    <a:pt x="1549" y="1739"/>
                  </a:lnTo>
                  <a:lnTo>
                    <a:pt x="1544" y="1739"/>
                  </a:lnTo>
                  <a:lnTo>
                    <a:pt x="1535" y="1739"/>
                  </a:lnTo>
                  <a:lnTo>
                    <a:pt x="1533" y="1739"/>
                  </a:lnTo>
                  <a:lnTo>
                    <a:pt x="1533" y="1739"/>
                  </a:lnTo>
                  <a:lnTo>
                    <a:pt x="1530" y="1739"/>
                  </a:lnTo>
                  <a:lnTo>
                    <a:pt x="1530" y="1736"/>
                  </a:lnTo>
                  <a:lnTo>
                    <a:pt x="1530" y="1736"/>
                  </a:lnTo>
                  <a:lnTo>
                    <a:pt x="1528" y="1736"/>
                  </a:lnTo>
                  <a:lnTo>
                    <a:pt x="1528" y="1734"/>
                  </a:lnTo>
                  <a:lnTo>
                    <a:pt x="1528" y="1734"/>
                  </a:lnTo>
                  <a:lnTo>
                    <a:pt x="1525" y="1727"/>
                  </a:lnTo>
                  <a:lnTo>
                    <a:pt x="1525" y="1727"/>
                  </a:lnTo>
                  <a:lnTo>
                    <a:pt x="1525" y="1727"/>
                  </a:lnTo>
                  <a:lnTo>
                    <a:pt x="1523" y="1725"/>
                  </a:lnTo>
                  <a:lnTo>
                    <a:pt x="1523" y="1725"/>
                  </a:lnTo>
                  <a:lnTo>
                    <a:pt x="1521" y="1725"/>
                  </a:lnTo>
                  <a:lnTo>
                    <a:pt x="1521" y="1722"/>
                  </a:lnTo>
                  <a:lnTo>
                    <a:pt x="1518" y="1722"/>
                  </a:lnTo>
                  <a:lnTo>
                    <a:pt x="1509" y="1725"/>
                  </a:lnTo>
                  <a:lnTo>
                    <a:pt x="1495" y="1732"/>
                  </a:lnTo>
                  <a:lnTo>
                    <a:pt x="1495" y="1732"/>
                  </a:lnTo>
                  <a:lnTo>
                    <a:pt x="1492" y="1732"/>
                  </a:lnTo>
                  <a:lnTo>
                    <a:pt x="1492" y="1734"/>
                  </a:lnTo>
                  <a:lnTo>
                    <a:pt x="1485" y="1741"/>
                  </a:lnTo>
                  <a:lnTo>
                    <a:pt x="1483" y="1748"/>
                  </a:lnTo>
                  <a:lnTo>
                    <a:pt x="1478" y="1751"/>
                  </a:lnTo>
                  <a:lnTo>
                    <a:pt x="1478" y="1751"/>
                  </a:lnTo>
                  <a:lnTo>
                    <a:pt x="1471" y="1753"/>
                  </a:lnTo>
                  <a:lnTo>
                    <a:pt x="1469" y="1753"/>
                  </a:lnTo>
                  <a:lnTo>
                    <a:pt x="1469" y="1753"/>
                  </a:lnTo>
                  <a:lnTo>
                    <a:pt x="1466" y="1753"/>
                  </a:lnTo>
                  <a:lnTo>
                    <a:pt x="1466" y="1753"/>
                  </a:lnTo>
                  <a:lnTo>
                    <a:pt x="1466" y="1753"/>
                  </a:lnTo>
                  <a:lnTo>
                    <a:pt x="1466" y="1751"/>
                  </a:lnTo>
                  <a:lnTo>
                    <a:pt x="1464" y="1751"/>
                  </a:lnTo>
                  <a:lnTo>
                    <a:pt x="1464" y="1751"/>
                  </a:lnTo>
                  <a:lnTo>
                    <a:pt x="1457" y="1744"/>
                  </a:lnTo>
                  <a:lnTo>
                    <a:pt x="1457" y="1744"/>
                  </a:lnTo>
                  <a:lnTo>
                    <a:pt x="1457" y="1744"/>
                  </a:lnTo>
                  <a:lnTo>
                    <a:pt x="1455" y="1744"/>
                  </a:lnTo>
                  <a:lnTo>
                    <a:pt x="1452" y="1741"/>
                  </a:lnTo>
                  <a:lnTo>
                    <a:pt x="1450" y="1741"/>
                  </a:lnTo>
                  <a:lnTo>
                    <a:pt x="1445" y="1739"/>
                  </a:lnTo>
                  <a:lnTo>
                    <a:pt x="1445" y="1736"/>
                  </a:lnTo>
                  <a:lnTo>
                    <a:pt x="1443" y="1736"/>
                  </a:lnTo>
                  <a:lnTo>
                    <a:pt x="1443" y="1736"/>
                  </a:lnTo>
                  <a:lnTo>
                    <a:pt x="1440" y="1734"/>
                  </a:lnTo>
                  <a:lnTo>
                    <a:pt x="1438" y="1734"/>
                  </a:lnTo>
                  <a:lnTo>
                    <a:pt x="1436" y="1734"/>
                  </a:lnTo>
                  <a:lnTo>
                    <a:pt x="1431" y="1739"/>
                  </a:lnTo>
                  <a:lnTo>
                    <a:pt x="1424" y="1741"/>
                  </a:lnTo>
                  <a:lnTo>
                    <a:pt x="1424" y="1741"/>
                  </a:lnTo>
                  <a:lnTo>
                    <a:pt x="1424" y="1741"/>
                  </a:lnTo>
                  <a:lnTo>
                    <a:pt x="1424" y="1744"/>
                  </a:lnTo>
                  <a:lnTo>
                    <a:pt x="1421" y="1746"/>
                  </a:lnTo>
                  <a:lnTo>
                    <a:pt x="1419" y="1751"/>
                  </a:lnTo>
                  <a:lnTo>
                    <a:pt x="1417" y="1753"/>
                  </a:lnTo>
                  <a:lnTo>
                    <a:pt x="1410" y="1762"/>
                  </a:lnTo>
                  <a:lnTo>
                    <a:pt x="1410" y="1765"/>
                  </a:lnTo>
                  <a:lnTo>
                    <a:pt x="1407" y="1765"/>
                  </a:lnTo>
                  <a:lnTo>
                    <a:pt x="1405" y="1767"/>
                  </a:lnTo>
                  <a:lnTo>
                    <a:pt x="1402" y="1770"/>
                  </a:lnTo>
                  <a:lnTo>
                    <a:pt x="1393" y="1784"/>
                  </a:lnTo>
                  <a:lnTo>
                    <a:pt x="1391" y="1791"/>
                  </a:lnTo>
                  <a:lnTo>
                    <a:pt x="1388" y="1793"/>
                  </a:lnTo>
                  <a:lnTo>
                    <a:pt x="1388" y="1793"/>
                  </a:lnTo>
                  <a:lnTo>
                    <a:pt x="1386" y="1798"/>
                  </a:lnTo>
                  <a:lnTo>
                    <a:pt x="1384" y="1798"/>
                  </a:lnTo>
                  <a:lnTo>
                    <a:pt x="1384" y="1800"/>
                  </a:lnTo>
                  <a:lnTo>
                    <a:pt x="1384" y="1805"/>
                  </a:lnTo>
                  <a:lnTo>
                    <a:pt x="1384" y="1805"/>
                  </a:lnTo>
                  <a:lnTo>
                    <a:pt x="1381" y="1807"/>
                  </a:lnTo>
                  <a:lnTo>
                    <a:pt x="1381" y="1810"/>
                  </a:lnTo>
                  <a:lnTo>
                    <a:pt x="1381" y="1810"/>
                  </a:lnTo>
                  <a:lnTo>
                    <a:pt x="1376" y="1815"/>
                  </a:lnTo>
                  <a:lnTo>
                    <a:pt x="1372" y="1817"/>
                  </a:lnTo>
                  <a:lnTo>
                    <a:pt x="1372" y="1819"/>
                  </a:lnTo>
                  <a:lnTo>
                    <a:pt x="1369" y="1819"/>
                  </a:lnTo>
                  <a:lnTo>
                    <a:pt x="1369" y="1819"/>
                  </a:lnTo>
                  <a:lnTo>
                    <a:pt x="1367" y="1819"/>
                  </a:lnTo>
                  <a:lnTo>
                    <a:pt x="1365" y="1822"/>
                  </a:lnTo>
                  <a:lnTo>
                    <a:pt x="1362" y="1822"/>
                  </a:lnTo>
                  <a:lnTo>
                    <a:pt x="1362" y="1822"/>
                  </a:lnTo>
                  <a:lnTo>
                    <a:pt x="1360" y="1822"/>
                  </a:lnTo>
                  <a:lnTo>
                    <a:pt x="1358" y="1819"/>
                  </a:lnTo>
                  <a:lnTo>
                    <a:pt x="1358" y="1819"/>
                  </a:lnTo>
                  <a:lnTo>
                    <a:pt x="1358" y="1819"/>
                  </a:lnTo>
                  <a:lnTo>
                    <a:pt x="1355" y="1817"/>
                  </a:lnTo>
                  <a:lnTo>
                    <a:pt x="1355" y="1817"/>
                  </a:lnTo>
                  <a:lnTo>
                    <a:pt x="1355" y="1815"/>
                  </a:lnTo>
                  <a:lnTo>
                    <a:pt x="1336" y="1812"/>
                  </a:lnTo>
                  <a:lnTo>
                    <a:pt x="1332" y="1812"/>
                  </a:lnTo>
                  <a:lnTo>
                    <a:pt x="1332" y="1812"/>
                  </a:lnTo>
                  <a:lnTo>
                    <a:pt x="1332" y="1812"/>
                  </a:lnTo>
                  <a:lnTo>
                    <a:pt x="1332" y="1812"/>
                  </a:lnTo>
                  <a:lnTo>
                    <a:pt x="1332" y="1815"/>
                  </a:lnTo>
                  <a:lnTo>
                    <a:pt x="1332" y="1815"/>
                  </a:lnTo>
                  <a:lnTo>
                    <a:pt x="1329" y="1815"/>
                  </a:lnTo>
                  <a:lnTo>
                    <a:pt x="1327" y="1815"/>
                  </a:lnTo>
                  <a:lnTo>
                    <a:pt x="1327" y="1826"/>
                  </a:lnTo>
                  <a:lnTo>
                    <a:pt x="1327" y="1829"/>
                  </a:lnTo>
                  <a:lnTo>
                    <a:pt x="1320" y="1831"/>
                  </a:lnTo>
                  <a:lnTo>
                    <a:pt x="1317" y="1838"/>
                  </a:lnTo>
                  <a:lnTo>
                    <a:pt x="1315" y="1838"/>
                  </a:lnTo>
                  <a:lnTo>
                    <a:pt x="1310" y="1838"/>
                  </a:lnTo>
                  <a:lnTo>
                    <a:pt x="1303" y="1838"/>
                  </a:lnTo>
                  <a:lnTo>
                    <a:pt x="1298" y="1838"/>
                  </a:lnTo>
                  <a:lnTo>
                    <a:pt x="1296" y="1841"/>
                  </a:lnTo>
                  <a:lnTo>
                    <a:pt x="1291" y="1843"/>
                  </a:lnTo>
                  <a:lnTo>
                    <a:pt x="1291" y="1843"/>
                  </a:lnTo>
                  <a:lnTo>
                    <a:pt x="1287" y="1841"/>
                  </a:lnTo>
                  <a:lnTo>
                    <a:pt x="1287" y="1838"/>
                  </a:lnTo>
                  <a:lnTo>
                    <a:pt x="1287" y="1836"/>
                  </a:lnTo>
                  <a:lnTo>
                    <a:pt x="1287" y="1836"/>
                  </a:lnTo>
                  <a:lnTo>
                    <a:pt x="1287" y="1836"/>
                  </a:lnTo>
                  <a:lnTo>
                    <a:pt x="1289" y="1831"/>
                  </a:lnTo>
                  <a:lnTo>
                    <a:pt x="1291" y="1829"/>
                  </a:lnTo>
                  <a:lnTo>
                    <a:pt x="1294" y="1826"/>
                  </a:lnTo>
                  <a:lnTo>
                    <a:pt x="1296" y="1824"/>
                  </a:lnTo>
                  <a:lnTo>
                    <a:pt x="1296" y="1822"/>
                  </a:lnTo>
                  <a:lnTo>
                    <a:pt x="1298" y="1819"/>
                  </a:lnTo>
                  <a:lnTo>
                    <a:pt x="1298" y="1817"/>
                  </a:lnTo>
                  <a:lnTo>
                    <a:pt x="1296" y="1817"/>
                  </a:lnTo>
                  <a:lnTo>
                    <a:pt x="1296" y="1817"/>
                  </a:lnTo>
                  <a:lnTo>
                    <a:pt x="1296" y="1817"/>
                  </a:lnTo>
                  <a:lnTo>
                    <a:pt x="1296" y="1817"/>
                  </a:lnTo>
                  <a:lnTo>
                    <a:pt x="1294" y="1817"/>
                  </a:lnTo>
                  <a:lnTo>
                    <a:pt x="1291" y="1819"/>
                  </a:lnTo>
                  <a:lnTo>
                    <a:pt x="1291" y="1819"/>
                  </a:lnTo>
                  <a:lnTo>
                    <a:pt x="1291" y="1819"/>
                  </a:lnTo>
                  <a:lnTo>
                    <a:pt x="1291" y="1819"/>
                  </a:lnTo>
                  <a:lnTo>
                    <a:pt x="1289" y="1819"/>
                  </a:lnTo>
                  <a:lnTo>
                    <a:pt x="1289" y="1819"/>
                  </a:lnTo>
                  <a:lnTo>
                    <a:pt x="1287" y="1817"/>
                  </a:lnTo>
                  <a:lnTo>
                    <a:pt x="1287" y="1817"/>
                  </a:lnTo>
                  <a:lnTo>
                    <a:pt x="1284" y="1817"/>
                  </a:lnTo>
                  <a:lnTo>
                    <a:pt x="1284" y="1817"/>
                  </a:lnTo>
                  <a:lnTo>
                    <a:pt x="1284" y="1819"/>
                  </a:lnTo>
                  <a:lnTo>
                    <a:pt x="1282" y="1819"/>
                  </a:lnTo>
                  <a:lnTo>
                    <a:pt x="1282" y="1822"/>
                  </a:lnTo>
                  <a:lnTo>
                    <a:pt x="1282" y="1822"/>
                  </a:lnTo>
                  <a:lnTo>
                    <a:pt x="1277" y="1822"/>
                  </a:lnTo>
                  <a:lnTo>
                    <a:pt x="1277" y="1822"/>
                  </a:lnTo>
                  <a:lnTo>
                    <a:pt x="1272" y="1824"/>
                  </a:lnTo>
                  <a:lnTo>
                    <a:pt x="1272" y="1824"/>
                  </a:lnTo>
                  <a:lnTo>
                    <a:pt x="1272" y="1824"/>
                  </a:lnTo>
                  <a:lnTo>
                    <a:pt x="1265" y="1829"/>
                  </a:lnTo>
                  <a:lnTo>
                    <a:pt x="1263" y="1831"/>
                  </a:lnTo>
                  <a:lnTo>
                    <a:pt x="1263" y="1833"/>
                  </a:lnTo>
                  <a:lnTo>
                    <a:pt x="1263" y="1833"/>
                  </a:lnTo>
                  <a:lnTo>
                    <a:pt x="1263" y="1833"/>
                  </a:lnTo>
                  <a:lnTo>
                    <a:pt x="1251" y="1845"/>
                  </a:lnTo>
                  <a:lnTo>
                    <a:pt x="1251" y="1848"/>
                  </a:lnTo>
                  <a:lnTo>
                    <a:pt x="1249" y="1848"/>
                  </a:lnTo>
                  <a:lnTo>
                    <a:pt x="1249" y="1850"/>
                  </a:lnTo>
                  <a:lnTo>
                    <a:pt x="1246" y="1852"/>
                  </a:lnTo>
                  <a:lnTo>
                    <a:pt x="1246" y="1855"/>
                  </a:lnTo>
                  <a:lnTo>
                    <a:pt x="1246" y="1855"/>
                  </a:lnTo>
                  <a:lnTo>
                    <a:pt x="1244" y="1855"/>
                  </a:lnTo>
                  <a:lnTo>
                    <a:pt x="1244" y="1857"/>
                  </a:lnTo>
                  <a:lnTo>
                    <a:pt x="1242" y="1857"/>
                  </a:lnTo>
                  <a:lnTo>
                    <a:pt x="1242" y="1857"/>
                  </a:lnTo>
                  <a:lnTo>
                    <a:pt x="1242" y="1855"/>
                  </a:lnTo>
                  <a:lnTo>
                    <a:pt x="1239" y="1855"/>
                  </a:lnTo>
                  <a:lnTo>
                    <a:pt x="1239" y="1852"/>
                  </a:lnTo>
                  <a:lnTo>
                    <a:pt x="1237" y="1852"/>
                  </a:lnTo>
                  <a:lnTo>
                    <a:pt x="1237" y="1848"/>
                  </a:lnTo>
                  <a:lnTo>
                    <a:pt x="1235" y="1843"/>
                  </a:lnTo>
                  <a:lnTo>
                    <a:pt x="1235" y="1843"/>
                  </a:lnTo>
                  <a:lnTo>
                    <a:pt x="1232" y="1841"/>
                  </a:lnTo>
                  <a:lnTo>
                    <a:pt x="1232" y="1841"/>
                  </a:lnTo>
                  <a:lnTo>
                    <a:pt x="1232" y="1838"/>
                  </a:lnTo>
                  <a:lnTo>
                    <a:pt x="1230" y="1838"/>
                  </a:lnTo>
                  <a:lnTo>
                    <a:pt x="1230" y="1838"/>
                  </a:lnTo>
                  <a:lnTo>
                    <a:pt x="1230" y="1836"/>
                  </a:lnTo>
                  <a:lnTo>
                    <a:pt x="1227" y="1836"/>
                  </a:lnTo>
                  <a:lnTo>
                    <a:pt x="1225" y="1838"/>
                  </a:lnTo>
                  <a:lnTo>
                    <a:pt x="1220" y="1838"/>
                  </a:lnTo>
                  <a:lnTo>
                    <a:pt x="1220" y="1838"/>
                  </a:lnTo>
                  <a:lnTo>
                    <a:pt x="1220" y="1838"/>
                  </a:lnTo>
                  <a:lnTo>
                    <a:pt x="1218" y="1841"/>
                  </a:lnTo>
                  <a:lnTo>
                    <a:pt x="1218" y="1843"/>
                  </a:lnTo>
                  <a:lnTo>
                    <a:pt x="1216" y="1843"/>
                  </a:lnTo>
                  <a:lnTo>
                    <a:pt x="1216" y="1843"/>
                  </a:lnTo>
                  <a:lnTo>
                    <a:pt x="1213" y="1843"/>
                  </a:lnTo>
                  <a:lnTo>
                    <a:pt x="1211" y="1843"/>
                  </a:lnTo>
                  <a:lnTo>
                    <a:pt x="1211" y="1843"/>
                  </a:lnTo>
                  <a:lnTo>
                    <a:pt x="1206" y="1836"/>
                  </a:lnTo>
                  <a:lnTo>
                    <a:pt x="1204" y="1836"/>
                  </a:lnTo>
                  <a:lnTo>
                    <a:pt x="1204" y="1833"/>
                  </a:lnTo>
                  <a:lnTo>
                    <a:pt x="1201" y="1829"/>
                  </a:lnTo>
                  <a:lnTo>
                    <a:pt x="1201" y="1826"/>
                  </a:lnTo>
                  <a:lnTo>
                    <a:pt x="1199" y="1826"/>
                  </a:lnTo>
                  <a:lnTo>
                    <a:pt x="1199" y="1824"/>
                  </a:lnTo>
                  <a:lnTo>
                    <a:pt x="1197" y="1824"/>
                  </a:lnTo>
                  <a:lnTo>
                    <a:pt x="1194" y="1824"/>
                  </a:lnTo>
                  <a:lnTo>
                    <a:pt x="1192" y="1824"/>
                  </a:lnTo>
                  <a:lnTo>
                    <a:pt x="1192" y="1824"/>
                  </a:lnTo>
                  <a:lnTo>
                    <a:pt x="1192" y="1824"/>
                  </a:lnTo>
                  <a:lnTo>
                    <a:pt x="1190" y="1824"/>
                  </a:lnTo>
                  <a:lnTo>
                    <a:pt x="1190" y="1824"/>
                  </a:lnTo>
                  <a:lnTo>
                    <a:pt x="1190" y="1824"/>
                  </a:lnTo>
                  <a:lnTo>
                    <a:pt x="1190" y="1826"/>
                  </a:lnTo>
                  <a:lnTo>
                    <a:pt x="1190" y="1826"/>
                  </a:lnTo>
                  <a:lnTo>
                    <a:pt x="1190" y="1826"/>
                  </a:lnTo>
                  <a:lnTo>
                    <a:pt x="1190" y="1826"/>
                  </a:lnTo>
                  <a:lnTo>
                    <a:pt x="1190" y="1829"/>
                  </a:lnTo>
                  <a:lnTo>
                    <a:pt x="1192" y="1833"/>
                  </a:lnTo>
                  <a:lnTo>
                    <a:pt x="1194" y="1841"/>
                  </a:lnTo>
                  <a:lnTo>
                    <a:pt x="1194" y="1843"/>
                  </a:lnTo>
                  <a:lnTo>
                    <a:pt x="1194" y="1843"/>
                  </a:lnTo>
                  <a:lnTo>
                    <a:pt x="1194" y="1845"/>
                  </a:lnTo>
                  <a:lnTo>
                    <a:pt x="1194" y="1845"/>
                  </a:lnTo>
                  <a:lnTo>
                    <a:pt x="1192" y="1845"/>
                  </a:lnTo>
                  <a:lnTo>
                    <a:pt x="1187" y="1848"/>
                  </a:lnTo>
                  <a:lnTo>
                    <a:pt x="1178" y="1852"/>
                  </a:lnTo>
                  <a:lnTo>
                    <a:pt x="1173" y="1855"/>
                  </a:lnTo>
                  <a:lnTo>
                    <a:pt x="1171" y="1857"/>
                  </a:lnTo>
                  <a:lnTo>
                    <a:pt x="1157" y="1867"/>
                  </a:lnTo>
                  <a:lnTo>
                    <a:pt x="1157" y="1867"/>
                  </a:lnTo>
                  <a:lnTo>
                    <a:pt x="1157" y="1867"/>
                  </a:lnTo>
                  <a:lnTo>
                    <a:pt x="1157" y="1869"/>
                  </a:lnTo>
                  <a:lnTo>
                    <a:pt x="1154" y="1869"/>
                  </a:lnTo>
                  <a:lnTo>
                    <a:pt x="1154" y="1869"/>
                  </a:lnTo>
                  <a:lnTo>
                    <a:pt x="1154" y="1871"/>
                  </a:lnTo>
                  <a:lnTo>
                    <a:pt x="1154" y="1871"/>
                  </a:lnTo>
                  <a:lnTo>
                    <a:pt x="1152" y="1874"/>
                  </a:lnTo>
                  <a:lnTo>
                    <a:pt x="1149" y="1874"/>
                  </a:lnTo>
                  <a:lnTo>
                    <a:pt x="1140" y="1874"/>
                  </a:lnTo>
                  <a:lnTo>
                    <a:pt x="1138" y="1874"/>
                  </a:lnTo>
                  <a:lnTo>
                    <a:pt x="1138" y="1876"/>
                  </a:lnTo>
                  <a:lnTo>
                    <a:pt x="1133" y="1888"/>
                  </a:lnTo>
                  <a:lnTo>
                    <a:pt x="1131" y="1890"/>
                  </a:lnTo>
                  <a:lnTo>
                    <a:pt x="1131" y="1893"/>
                  </a:lnTo>
                  <a:lnTo>
                    <a:pt x="1128" y="1893"/>
                  </a:lnTo>
                  <a:lnTo>
                    <a:pt x="1126" y="1895"/>
                  </a:lnTo>
                  <a:lnTo>
                    <a:pt x="1126" y="1895"/>
                  </a:lnTo>
                  <a:lnTo>
                    <a:pt x="1123" y="1897"/>
                  </a:lnTo>
                  <a:lnTo>
                    <a:pt x="1121" y="1902"/>
                  </a:lnTo>
                  <a:lnTo>
                    <a:pt x="1121" y="1902"/>
                  </a:lnTo>
                  <a:lnTo>
                    <a:pt x="1121" y="1904"/>
                  </a:lnTo>
                  <a:lnTo>
                    <a:pt x="1119" y="1904"/>
                  </a:lnTo>
                  <a:lnTo>
                    <a:pt x="1119" y="1904"/>
                  </a:lnTo>
                  <a:lnTo>
                    <a:pt x="1116" y="1902"/>
                  </a:lnTo>
                  <a:lnTo>
                    <a:pt x="1116" y="1902"/>
                  </a:lnTo>
                  <a:lnTo>
                    <a:pt x="1114" y="1902"/>
                  </a:lnTo>
                  <a:lnTo>
                    <a:pt x="1112" y="1902"/>
                  </a:lnTo>
                  <a:lnTo>
                    <a:pt x="1107" y="1904"/>
                  </a:lnTo>
                  <a:lnTo>
                    <a:pt x="1105" y="1907"/>
                  </a:lnTo>
                  <a:lnTo>
                    <a:pt x="1105" y="1907"/>
                  </a:lnTo>
                  <a:lnTo>
                    <a:pt x="1102" y="1912"/>
                  </a:lnTo>
                  <a:lnTo>
                    <a:pt x="1102" y="1914"/>
                  </a:lnTo>
                  <a:lnTo>
                    <a:pt x="1100" y="1914"/>
                  </a:lnTo>
                  <a:lnTo>
                    <a:pt x="1097" y="1914"/>
                  </a:lnTo>
                  <a:lnTo>
                    <a:pt x="1095" y="1916"/>
                  </a:lnTo>
                  <a:lnTo>
                    <a:pt x="1095" y="1916"/>
                  </a:lnTo>
                  <a:lnTo>
                    <a:pt x="1095" y="1919"/>
                  </a:lnTo>
                  <a:lnTo>
                    <a:pt x="1095" y="1921"/>
                  </a:lnTo>
                  <a:lnTo>
                    <a:pt x="1095" y="1923"/>
                  </a:lnTo>
                  <a:lnTo>
                    <a:pt x="1093" y="1923"/>
                  </a:lnTo>
                  <a:lnTo>
                    <a:pt x="1081" y="1928"/>
                  </a:lnTo>
                  <a:lnTo>
                    <a:pt x="1079" y="1930"/>
                  </a:lnTo>
                  <a:lnTo>
                    <a:pt x="1076" y="1930"/>
                  </a:lnTo>
                  <a:lnTo>
                    <a:pt x="1074" y="1935"/>
                  </a:lnTo>
                  <a:lnTo>
                    <a:pt x="1074" y="1938"/>
                  </a:lnTo>
                  <a:lnTo>
                    <a:pt x="1067" y="1942"/>
                  </a:lnTo>
                  <a:lnTo>
                    <a:pt x="1064" y="1945"/>
                  </a:lnTo>
                  <a:lnTo>
                    <a:pt x="1062" y="1945"/>
                  </a:lnTo>
                  <a:lnTo>
                    <a:pt x="1062" y="1949"/>
                  </a:lnTo>
                  <a:lnTo>
                    <a:pt x="1060" y="1952"/>
                  </a:lnTo>
                  <a:lnTo>
                    <a:pt x="1057" y="1954"/>
                  </a:lnTo>
                  <a:lnTo>
                    <a:pt x="1055" y="1956"/>
                  </a:lnTo>
                  <a:lnTo>
                    <a:pt x="1055" y="1956"/>
                  </a:lnTo>
                  <a:lnTo>
                    <a:pt x="1055" y="1961"/>
                  </a:lnTo>
                  <a:lnTo>
                    <a:pt x="1055" y="1964"/>
                  </a:lnTo>
                  <a:lnTo>
                    <a:pt x="1053" y="1966"/>
                  </a:lnTo>
                  <a:lnTo>
                    <a:pt x="1050" y="1971"/>
                  </a:lnTo>
                  <a:lnTo>
                    <a:pt x="1050" y="1973"/>
                  </a:lnTo>
                  <a:lnTo>
                    <a:pt x="1050" y="1973"/>
                  </a:lnTo>
                  <a:lnTo>
                    <a:pt x="1050" y="1975"/>
                  </a:lnTo>
                  <a:lnTo>
                    <a:pt x="1050" y="1978"/>
                  </a:lnTo>
                  <a:lnTo>
                    <a:pt x="1053" y="1982"/>
                  </a:lnTo>
                  <a:lnTo>
                    <a:pt x="1055" y="1987"/>
                  </a:lnTo>
                  <a:lnTo>
                    <a:pt x="1057" y="1987"/>
                  </a:lnTo>
                  <a:lnTo>
                    <a:pt x="1057" y="1990"/>
                  </a:lnTo>
                  <a:lnTo>
                    <a:pt x="1057" y="1992"/>
                  </a:lnTo>
                  <a:lnTo>
                    <a:pt x="1050" y="2004"/>
                  </a:lnTo>
                  <a:lnTo>
                    <a:pt x="1050" y="2006"/>
                  </a:lnTo>
                  <a:lnTo>
                    <a:pt x="1045" y="2011"/>
                  </a:lnTo>
                  <a:lnTo>
                    <a:pt x="1043" y="2011"/>
                  </a:lnTo>
                  <a:lnTo>
                    <a:pt x="1043" y="2011"/>
                  </a:lnTo>
                  <a:lnTo>
                    <a:pt x="1041" y="2011"/>
                  </a:lnTo>
                  <a:lnTo>
                    <a:pt x="1041" y="2011"/>
                  </a:lnTo>
                  <a:lnTo>
                    <a:pt x="1038" y="2006"/>
                  </a:lnTo>
                  <a:lnTo>
                    <a:pt x="1038" y="2004"/>
                  </a:lnTo>
                  <a:lnTo>
                    <a:pt x="1038" y="2001"/>
                  </a:lnTo>
                  <a:lnTo>
                    <a:pt x="1036" y="2001"/>
                  </a:lnTo>
                  <a:lnTo>
                    <a:pt x="1036" y="2001"/>
                  </a:lnTo>
                  <a:lnTo>
                    <a:pt x="1034" y="2001"/>
                  </a:lnTo>
                  <a:lnTo>
                    <a:pt x="1034" y="2001"/>
                  </a:lnTo>
                  <a:lnTo>
                    <a:pt x="1031" y="2001"/>
                  </a:lnTo>
                  <a:lnTo>
                    <a:pt x="1029" y="2006"/>
                  </a:lnTo>
                  <a:lnTo>
                    <a:pt x="1026" y="2009"/>
                  </a:lnTo>
                  <a:lnTo>
                    <a:pt x="1026" y="2011"/>
                  </a:lnTo>
                  <a:lnTo>
                    <a:pt x="1024" y="2027"/>
                  </a:lnTo>
                  <a:lnTo>
                    <a:pt x="1024" y="2030"/>
                  </a:lnTo>
                  <a:lnTo>
                    <a:pt x="1024" y="2030"/>
                  </a:lnTo>
                  <a:lnTo>
                    <a:pt x="1024" y="2032"/>
                  </a:lnTo>
                  <a:lnTo>
                    <a:pt x="1022" y="2035"/>
                  </a:lnTo>
                  <a:lnTo>
                    <a:pt x="1022" y="2039"/>
                  </a:lnTo>
                  <a:lnTo>
                    <a:pt x="1022" y="2042"/>
                  </a:lnTo>
                  <a:lnTo>
                    <a:pt x="1019" y="2042"/>
                  </a:lnTo>
                  <a:lnTo>
                    <a:pt x="1019" y="2042"/>
                  </a:lnTo>
                  <a:lnTo>
                    <a:pt x="1010" y="2042"/>
                  </a:lnTo>
                  <a:lnTo>
                    <a:pt x="1003" y="2042"/>
                  </a:lnTo>
                  <a:lnTo>
                    <a:pt x="996" y="2039"/>
                  </a:lnTo>
                  <a:lnTo>
                    <a:pt x="993" y="2039"/>
                  </a:lnTo>
                  <a:lnTo>
                    <a:pt x="974" y="2042"/>
                  </a:lnTo>
                  <a:lnTo>
                    <a:pt x="972" y="2039"/>
                  </a:lnTo>
                  <a:lnTo>
                    <a:pt x="965" y="2039"/>
                  </a:lnTo>
                  <a:lnTo>
                    <a:pt x="944" y="2037"/>
                  </a:lnTo>
                  <a:lnTo>
                    <a:pt x="941" y="2035"/>
                  </a:lnTo>
                  <a:lnTo>
                    <a:pt x="941" y="2035"/>
                  </a:lnTo>
                  <a:lnTo>
                    <a:pt x="939" y="2035"/>
                  </a:lnTo>
                  <a:lnTo>
                    <a:pt x="941" y="2030"/>
                  </a:lnTo>
                  <a:lnTo>
                    <a:pt x="941" y="2027"/>
                  </a:lnTo>
                  <a:lnTo>
                    <a:pt x="941" y="2025"/>
                  </a:lnTo>
                  <a:lnTo>
                    <a:pt x="941" y="2023"/>
                  </a:lnTo>
                  <a:lnTo>
                    <a:pt x="937" y="2016"/>
                  </a:lnTo>
                  <a:lnTo>
                    <a:pt x="934" y="2013"/>
                  </a:lnTo>
                  <a:lnTo>
                    <a:pt x="932" y="2013"/>
                  </a:lnTo>
                  <a:lnTo>
                    <a:pt x="930" y="2011"/>
                  </a:lnTo>
                  <a:lnTo>
                    <a:pt x="913" y="2004"/>
                  </a:lnTo>
                  <a:lnTo>
                    <a:pt x="911" y="2001"/>
                  </a:lnTo>
                  <a:lnTo>
                    <a:pt x="908" y="2001"/>
                  </a:lnTo>
                  <a:lnTo>
                    <a:pt x="896" y="1997"/>
                  </a:lnTo>
                  <a:lnTo>
                    <a:pt x="892" y="1992"/>
                  </a:lnTo>
                  <a:lnTo>
                    <a:pt x="892" y="1992"/>
                  </a:lnTo>
                  <a:lnTo>
                    <a:pt x="885" y="1990"/>
                  </a:lnTo>
                  <a:lnTo>
                    <a:pt x="882" y="1990"/>
                  </a:lnTo>
                  <a:lnTo>
                    <a:pt x="882" y="1987"/>
                  </a:lnTo>
                  <a:lnTo>
                    <a:pt x="882" y="1985"/>
                  </a:lnTo>
                  <a:lnTo>
                    <a:pt x="882" y="1982"/>
                  </a:lnTo>
                  <a:lnTo>
                    <a:pt x="882" y="1978"/>
                  </a:lnTo>
                  <a:lnTo>
                    <a:pt x="880" y="1975"/>
                  </a:lnTo>
                  <a:lnTo>
                    <a:pt x="878" y="1966"/>
                  </a:lnTo>
                  <a:lnTo>
                    <a:pt x="875" y="1964"/>
                  </a:lnTo>
                  <a:lnTo>
                    <a:pt x="861" y="1954"/>
                  </a:lnTo>
                  <a:lnTo>
                    <a:pt x="859" y="1954"/>
                  </a:lnTo>
                  <a:lnTo>
                    <a:pt x="849" y="1956"/>
                  </a:lnTo>
                  <a:lnTo>
                    <a:pt x="842" y="1954"/>
                  </a:lnTo>
                  <a:lnTo>
                    <a:pt x="825" y="1947"/>
                  </a:lnTo>
                  <a:lnTo>
                    <a:pt x="825" y="1945"/>
                  </a:lnTo>
                  <a:lnTo>
                    <a:pt x="814" y="1938"/>
                  </a:lnTo>
                  <a:lnTo>
                    <a:pt x="811" y="1935"/>
                  </a:lnTo>
                  <a:lnTo>
                    <a:pt x="807" y="1933"/>
                  </a:lnTo>
                  <a:lnTo>
                    <a:pt x="802" y="1930"/>
                  </a:lnTo>
                  <a:lnTo>
                    <a:pt x="792" y="1921"/>
                  </a:lnTo>
                  <a:lnTo>
                    <a:pt x="804" y="1912"/>
                  </a:lnTo>
                  <a:lnTo>
                    <a:pt x="811" y="1904"/>
                  </a:lnTo>
                  <a:lnTo>
                    <a:pt x="814" y="1902"/>
                  </a:lnTo>
                  <a:lnTo>
                    <a:pt x="823" y="1881"/>
                  </a:lnTo>
                  <a:lnTo>
                    <a:pt x="823" y="1878"/>
                  </a:lnTo>
                  <a:lnTo>
                    <a:pt x="823" y="1878"/>
                  </a:lnTo>
                  <a:lnTo>
                    <a:pt x="833" y="1871"/>
                  </a:lnTo>
                  <a:lnTo>
                    <a:pt x="852" y="1845"/>
                  </a:lnTo>
                  <a:lnTo>
                    <a:pt x="856" y="1841"/>
                  </a:lnTo>
                  <a:lnTo>
                    <a:pt x="859" y="1836"/>
                  </a:lnTo>
                  <a:lnTo>
                    <a:pt x="859" y="1833"/>
                  </a:lnTo>
                  <a:lnTo>
                    <a:pt x="859" y="1833"/>
                  </a:lnTo>
                  <a:lnTo>
                    <a:pt x="859" y="1831"/>
                  </a:lnTo>
                  <a:lnTo>
                    <a:pt x="859" y="1831"/>
                  </a:lnTo>
                  <a:lnTo>
                    <a:pt x="854" y="1826"/>
                  </a:lnTo>
                  <a:lnTo>
                    <a:pt x="854" y="1826"/>
                  </a:lnTo>
                  <a:lnTo>
                    <a:pt x="852" y="1824"/>
                  </a:lnTo>
                  <a:lnTo>
                    <a:pt x="849" y="1822"/>
                  </a:lnTo>
                  <a:lnTo>
                    <a:pt x="849" y="1822"/>
                  </a:lnTo>
                  <a:lnTo>
                    <a:pt x="849" y="1822"/>
                  </a:lnTo>
                  <a:lnTo>
                    <a:pt x="852" y="1819"/>
                  </a:lnTo>
                  <a:lnTo>
                    <a:pt x="849" y="1812"/>
                  </a:lnTo>
                  <a:lnTo>
                    <a:pt x="847" y="1810"/>
                  </a:lnTo>
                  <a:lnTo>
                    <a:pt x="844" y="1810"/>
                  </a:lnTo>
                  <a:lnTo>
                    <a:pt x="844" y="1807"/>
                  </a:lnTo>
                  <a:lnTo>
                    <a:pt x="844" y="1803"/>
                  </a:lnTo>
                  <a:lnTo>
                    <a:pt x="844" y="1800"/>
                  </a:lnTo>
                  <a:lnTo>
                    <a:pt x="847" y="1791"/>
                  </a:lnTo>
                  <a:lnTo>
                    <a:pt x="847" y="1789"/>
                  </a:lnTo>
                  <a:lnTo>
                    <a:pt x="847" y="1789"/>
                  </a:lnTo>
                  <a:lnTo>
                    <a:pt x="847" y="1786"/>
                  </a:lnTo>
                  <a:lnTo>
                    <a:pt x="847" y="1784"/>
                  </a:lnTo>
                  <a:lnTo>
                    <a:pt x="844" y="1784"/>
                  </a:lnTo>
                  <a:lnTo>
                    <a:pt x="844" y="1781"/>
                  </a:lnTo>
                  <a:lnTo>
                    <a:pt x="844" y="1784"/>
                  </a:lnTo>
                  <a:lnTo>
                    <a:pt x="842" y="1784"/>
                  </a:lnTo>
                  <a:lnTo>
                    <a:pt x="830" y="1781"/>
                  </a:lnTo>
                  <a:lnTo>
                    <a:pt x="828" y="1781"/>
                  </a:lnTo>
                  <a:lnTo>
                    <a:pt x="823" y="1786"/>
                  </a:lnTo>
                  <a:lnTo>
                    <a:pt x="821" y="1789"/>
                  </a:lnTo>
                  <a:lnTo>
                    <a:pt x="816" y="1789"/>
                  </a:lnTo>
                  <a:lnTo>
                    <a:pt x="814" y="1789"/>
                  </a:lnTo>
                  <a:lnTo>
                    <a:pt x="809" y="1789"/>
                  </a:lnTo>
                  <a:lnTo>
                    <a:pt x="807" y="1789"/>
                  </a:lnTo>
                  <a:lnTo>
                    <a:pt x="799" y="1786"/>
                  </a:lnTo>
                  <a:lnTo>
                    <a:pt x="797" y="1786"/>
                  </a:lnTo>
                  <a:lnTo>
                    <a:pt x="795" y="1786"/>
                  </a:lnTo>
                  <a:lnTo>
                    <a:pt x="795" y="1786"/>
                  </a:lnTo>
                  <a:lnTo>
                    <a:pt x="792" y="1786"/>
                  </a:lnTo>
                  <a:lnTo>
                    <a:pt x="792" y="1786"/>
                  </a:lnTo>
                  <a:lnTo>
                    <a:pt x="792" y="1789"/>
                  </a:lnTo>
                  <a:lnTo>
                    <a:pt x="792" y="1789"/>
                  </a:lnTo>
                  <a:lnTo>
                    <a:pt x="790" y="1789"/>
                  </a:lnTo>
                  <a:lnTo>
                    <a:pt x="790" y="1791"/>
                  </a:lnTo>
                  <a:lnTo>
                    <a:pt x="790" y="1793"/>
                  </a:lnTo>
                  <a:lnTo>
                    <a:pt x="790" y="1793"/>
                  </a:lnTo>
                  <a:lnTo>
                    <a:pt x="790" y="1796"/>
                  </a:lnTo>
                  <a:lnTo>
                    <a:pt x="790" y="1798"/>
                  </a:lnTo>
                  <a:lnTo>
                    <a:pt x="790" y="1798"/>
                  </a:lnTo>
                  <a:lnTo>
                    <a:pt x="790" y="1800"/>
                  </a:lnTo>
                  <a:lnTo>
                    <a:pt x="790" y="1800"/>
                  </a:lnTo>
                  <a:lnTo>
                    <a:pt x="790" y="1800"/>
                  </a:lnTo>
                  <a:lnTo>
                    <a:pt x="790" y="1803"/>
                  </a:lnTo>
                  <a:lnTo>
                    <a:pt x="790" y="1803"/>
                  </a:lnTo>
                  <a:lnTo>
                    <a:pt x="790" y="1803"/>
                  </a:lnTo>
                  <a:lnTo>
                    <a:pt x="788" y="1805"/>
                  </a:lnTo>
                  <a:lnTo>
                    <a:pt x="788" y="1805"/>
                  </a:lnTo>
                  <a:lnTo>
                    <a:pt x="785" y="1805"/>
                  </a:lnTo>
                  <a:lnTo>
                    <a:pt x="785" y="1805"/>
                  </a:lnTo>
                  <a:lnTo>
                    <a:pt x="783" y="1807"/>
                  </a:lnTo>
                  <a:lnTo>
                    <a:pt x="783" y="1807"/>
                  </a:lnTo>
                  <a:lnTo>
                    <a:pt x="781" y="1805"/>
                  </a:lnTo>
                  <a:lnTo>
                    <a:pt x="781" y="1805"/>
                  </a:lnTo>
                  <a:lnTo>
                    <a:pt x="778" y="1805"/>
                  </a:lnTo>
                  <a:lnTo>
                    <a:pt x="778" y="1805"/>
                  </a:lnTo>
                  <a:lnTo>
                    <a:pt x="776" y="1805"/>
                  </a:lnTo>
                  <a:lnTo>
                    <a:pt x="773" y="1805"/>
                  </a:lnTo>
                  <a:lnTo>
                    <a:pt x="773" y="1805"/>
                  </a:lnTo>
                  <a:lnTo>
                    <a:pt x="771" y="1805"/>
                  </a:lnTo>
                  <a:lnTo>
                    <a:pt x="771" y="1805"/>
                  </a:lnTo>
                  <a:lnTo>
                    <a:pt x="769" y="1812"/>
                  </a:lnTo>
                  <a:lnTo>
                    <a:pt x="766" y="1812"/>
                  </a:lnTo>
                  <a:lnTo>
                    <a:pt x="764" y="1819"/>
                  </a:lnTo>
                  <a:lnTo>
                    <a:pt x="764" y="1822"/>
                  </a:lnTo>
                  <a:lnTo>
                    <a:pt x="764" y="1822"/>
                  </a:lnTo>
                  <a:lnTo>
                    <a:pt x="762" y="1824"/>
                  </a:lnTo>
                  <a:lnTo>
                    <a:pt x="759" y="1826"/>
                  </a:lnTo>
                  <a:lnTo>
                    <a:pt x="759" y="1829"/>
                  </a:lnTo>
                  <a:lnTo>
                    <a:pt x="757" y="1829"/>
                  </a:lnTo>
                  <a:lnTo>
                    <a:pt x="755" y="1836"/>
                  </a:lnTo>
                  <a:lnTo>
                    <a:pt x="755" y="1836"/>
                  </a:lnTo>
                  <a:lnTo>
                    <a:pt x="752" y="1838"/>
                  </a:lnTo>
                  <a:lnTo>
                    <a:pt x="750" y="1841"/>
                  </a:lnTo>
                  <a:lnTo>
                    <a:pt x="743" y="1850"/>
                  </a:lnTo>
                  <a:lnTo>
                    <a:pt x="743" y="1852"/>
                  </a:lnTo>
                  <a:lnTo>
                    <a:pt x="733" y="1874"/>
                  </a:lnTo>
                  <a:lnTo>
                    <a:pt x="726" y="1897"/>
                  </a:lnTo>
                  <a:lnTo>
                    <a:pt x="726" y="1900"/>
                  </a:lnTo>
                  <a:lnTo>
                    <a:pt x="726" y="1902"/>
                  </a:lnTo>
                  <a:lnTo>
                    <a:pt x="726" y="1904"/>
                  </a:lnTo>
                  <a:lnTo>
                    <a:pt x="726" y="1904"/>
                  </a:lnTo>
                  <a:lnTo>
                    <a:pt x="726" y="1904"/>
                  </a:lnTo>
                  <a:lnTo>
                    <a:pt x="726" y="1907"/>
                  </a:lnTo>
                  <a:lnTo>
                    <a:pt x="726" y="1909"/>
                  </a:lnTo>
                  <a:lnTo>
                    <a:pt x="729" y="1909"/>
                  </a:lnTo>
                  <a:lnTo>
                    <a:pt x="729" y="1909"/>
                  </a:lnTo>
                  <a:lnTo>
                    <a:pt x="729" y="1912"/>
                  </a:lnTo>
                  <a:lnTo>
                    <a:pt x="726" y="1914"/>
                  </a:lnTo>
                  <a:lnTo>
                    <a:pt x="726" y="1914"/>
                  </a:lnTo>
                  <a:lnTo>
                    <a:pt x="726" y="1914"/>
                  </a:lnTo>
                  <a:lnTo>
                    <a:pt x="726" y="1916"/>
                  </a:lnTo>
                  <a:lnTo>
                    <a:pt x="726" y="1919"/>
                  </a:lnTo>
                  <a:lnTo>
                    <a:pt x="724" y="1919"/>
                  </a:lnTo>
                  <a:lnTo>
                    <a:pt x="724" y="1919"/>
                  </a:lnTo>
                  <a:lnTo>
                    <a:pt x="724" y="1919"/>
                  </a:lnTo>
                  <a:lnTo>
                    <a:pt x="721" y="1921"/>
                  </a:lnTo>
                  <a:lnTo>
                    <a:pt x="719" y="1921"/>
                  </a:lnTo>
                  <a:lnTo>
                    <a:pt x="719" y="1921"/>
                  </a:lnTo>
                  <a:lnTo>
                    <a:pt x="717" y="1921"/>
                  </a:lnTo>
                  <a:lnTo>
                    <a:pt x="717" y="1923"/>
                  </a:lnTo>
                  <a:lnTo>
                    <a:pt x="717" y="1926"/>
                  </a:lnTo>
                  <a:lnTo>
                    <a:pt x="714" y="1926"/>
                  </a:lnTo>
                  <a:lnTo>
                    <a:pt x="714" y="1928"/>
                  </a:lnTo>
                  <a:lnTo>
                    <a:pt x="714" y="1930"/>
                  </a:lnTo>
                  <a:lnTo>
                    <a:pt x="714" y="1930"/>
                  </a:lnTo>
                  <a:lnTo>
                    <a:pt x="714" y="1933"/>
                  </a:lnTo>
                  <a:lnTo>
                    <a:pt x="717" y="1938"/>
                  </a:lnTo>
                  <a:lnTo>
                    <a:pt x="717" y="1945"/>
                  </a:lnTo>
                  <a:lnTo>
                    <a:pt x="719" y="1947"/>
                  </a:lnTo>
                  <a:lnTo>
                    <a:pt x="719" y="1947"/>
                  </a:lnTo>
                  <a:lnTo>
                    <a:pt x="719" y="1949"/>
                  </a:lnTo>
                  <a:lnTo>
                    <a:pt x="719" y="1949"/>
                  </a:lnTo>
                  <a:lnTo>
                    <a:pt x="719" y="1949"/>
                  </a:lnTo>
                  <a:lnTo>
                    <a:pt x="719" y="1952"/>
                  </a:lnTo>
                  <a:lnTo>
                    <a:pt x="717" y="1954"/>
                  </a:lnTo>
                  <a:lnTo>
                    <a:pt x="714" y="1964"/>
                  </a:lnTo>
                  <a:lnTo>
                    <a:pt x="714" y="1966"/>
                  </a:lnTo>
                  <a:lnTo>
                    <a:pt x="712" y="1973"/>
                  </a:lnTo>
                  <a:lnTo>
                    <a:pt x="712" y="1973"/>
                  </a:lnTo>
                  <a:lnTo>
                    <a:pt x="712" y="1973"/>
                  </a:lnTo>
                  <a:lnTo>
                    <a:pt x="712" y="1975"/>
                  </a:lnTo>
                  <a:lnTo>
                    <a:pt x="700" y="1978"/>
                  </a:lnTo>
                  <a:lnTo>
                    <a:pt x="695" y="1980"/>
                  </a:lnTo>
                  <a:lnTo>
                    <a:pt x="695" y="1980"/>
                  </a:lnTo>
                  <a:lnTo>
                    <a:pt x="695" y="1980"/>
                  </a:lnTo>
                  <a:lnTo>
                    <a:pt x="691" y="1980"/>
                  </a:lnTo>
                  <a:lnTo>
                    <a:pt x="684" y="1980"/>
                  </a:lnTo>
                  <a:lnTo>
                    <a:pt x="681" y="1980"/>
                  </a:lnTo>
                  <a:lnTo>
                    <a:pt x="677" y="1978"/>
                  </a:lnTo>
                  <a:lnTo>
                    <a:pt x="672" y="1975"/>
                  </a:lnTo>
                  <a:lnTo>
                    <a:pt x="669" y="1973"/>
                  </a:lnTo>
                  <a:lnTo>
                    <a:pt x="667" y="1973"/>
                  </a:lnTo>
                  <a:lnTo>
                    <a:pt x="665" y="1973"/>
                  </a:lnTo>
                  <a:lnTo>
                    <a:pt x="653" y="1975"/>
                  </a:lnTo>
                  <a:lnTo>
                    <a:pt x="634" y="1980"/>
                  </a:lnTo>
                  <a:lnTo>
                    <a:pt x="632" y="1980"/>
                  </a:lnTo>
                  <a:lnTo>
                    <a:pt x="632" y="1982"/>
                  </a:lnTo>
                  <a:lnTo>
                    <a:pt x="629" y="1985"/>
                  </a:lnTo>
                  <a:lnTo>
                    <a:pt x="627" y="1987"/>
                  </a:lnTo>
                  <a:lnTo>
                    <a:pt x="627" y="1990"/>
                  </a:lnTo>
                  <a:lnTo>
                    <a:pt x="624" y="1990"/>
                  </a:lnTo>
                  <a:lnTo>
                    <a:pt x="624" y="1990"/>
                  </a:lnTo>
                  <a:lnTo>
                    <a:pt x="624" y="1992"/>
                  </a:lnTo>
                  <a:lnTo>
                    <a:pt x="620" y="1992"/>
                  </a:lnTo>
                  <a:lnTo>
                    <a:pt x="617" y="1992"/>
                  </a:lnTo>
                  <a:lnTo>
                    <a:pt x="603" y="1992"/>
                  </a:lnTo>
                  <a:lnTo>
                    <a:pt x="587" y="1992"/>
                  </a:lnTo>
                  <a:lnTo>
                    <a:pt x="587" y="1992"/>
                  </a:lnTo>
                  <a:lnTo>
                    <a:pt x="580" y="1987"/>
                  </a:lnTo>
                  <a:lnTo>
                    <a:pt x="580" y="1987"/>
                  </a:lnTo>
                  <a:lnTo>
                    <a:pt x="572" y="1987"/>
                  </a:lnTo>
                  <a:lnTo>
                    <a:pt x="568" y="1987"/>
                  </a:lnTo>
                  <a:lnTo>
                    <a:pt x="565" y="1987"/>
                  </a:lnTo>
                  <a:lnTo>
                    <a:pt x="565" y="1987"/>
                  </a:lnTo>
                  <a:lnTo>
                    <a:pt x="563" y="1987"/>
                  </a:lnTo>
                  <a:lnTo>
                    <a:pt x="563" y="1987"/>
                  </a:lnTo>
                  <a:lnTo>
                    <a:pt x="554" y="1999"/>
                  </a:lnTo>
                  <a:lnTo>
                    <a:pt x="551" y="1999"/>
                  </a:lnTo>
                  <a:lnTo>
                    <a:pt x="549" y="1999"/>
                  </a:lnTo>
                  <a:lnTo>
                    <a:pt x="549" y="1999"/>
                  </a:lnTo>
                  <a:lnTo>
                    <a:pt x="544" y="1999"/>
                  </a:lnTo>
                  <a:lnTo>
                    <a:pt x="544" y="1999"/>
                  </a:lnTo>
                  <a:lnTo>
                    <a:pt x="542" y="1999"/>
                  </a:lnTo>
                  <a:lnTo>
                    <a:pt x="539" y="1997"/>
                  </a:lnTo>
                  <a:lnTo>
                    <a:pt x="537" y="1992"/>
                  </a:lnTo>
                  <a:lnTo>
                    <a:pt x="535" y="1990"/>
                  </a:lnTo>
                  <a:lnTo>
                    <a:pt x="532" y="1990"/>
                  </a:lnTo>
                  <a:lnTo>
                    <a:pt x="530" y="1987"/>
                  </a:lnTo>
                  <a:lnTo>
                    <a:pt x="509" y="1959"/>
                  </a:lnTo>
                  <a:lnTo>
                    <a:pt x="492" y="1935"/>
                  </a:lnTo>
                  <a:lnTo>
                    <a:pt x="490" y="1935"/>
                  </a:lnTo>
                  <a:lnTo>
                    <a:pt x="468" y="1921"/>
                  </a:lnTo>
                  <a:lnTo>
                    <a:pt x="468" y="1921"/>
                  </a:lnTo>
                  <a:lnTo>
                    <a:pt x="468" y="1919"/>
                  </a:lnTo>
                  <a:lnTo>
                    <a:pt x="466" y="1900"/>
                  </a:lnTo>
                  <a:lnTo>
                    <a:pt x="468" y="1893"/>
                  </a:lnTo>
                  <a:lnTo>
                    <a:pt x="468" y="1890"/>
                  </a:lnTo>
                  <a:lnTo>
                    <a:pt x="471" y="1885"/>
                  </a:lnTo>
                  <a:lnTo>
                    <a:pt x="471" y="1885"/>
                  </a:lnTo>
                  <a:lnTo>
                    <a:pt x="473" y="1885"/>
                  </a:lnTo>
                  <a:lnTo>
                    <a:pt x="485" y="1883"/>
                  </a:lnTo>
                  <a:lnTo>
                    <a:pt x="485" y="1883"/>
                  </a:lnTo>
                  <a:lnTo>
                    <a:pt x="485" y="1881"/>
                  </a:lnTo>
                  <a:lnTo>
                    <a:pt x="485" y="1857"/>
                  </a:lnTo>
                  <a:lnTo>
                    <a:pt x="485" y="1855"/>
                  </a:lnTo>
                  <a:lnTo>
                    <a:pt x="485" y="1855"/>
                  </a:lnTo>
                  <a:lnTo>
                    <a:pt x="483" y="1850"/>
                  </a:lnTo>
                  <a:lnTo>
                    <a:pt x="483" y="1848"/>
                  </a:lnTo>
                  <a:lnTo>
                    <a:pt x="483" y="1845"/>
                  </a:lnTo>
                  <a:lnTo>
                    <a:pt x="483" y="1845"/>
                  </a:lnTo>
                  <a:lnTo>
                    <a:pt x="487" y="1843"/>
                  </a:lnTo>
                  <a:lnTo>
                    <a:pt x="523" y="1831"/>
                  </a:lnTo>
                  <a:lnTo>
                    <a:pt x="532" y="1824"/>
                  </a:lnTo>
                  <a:lnTo>
                    <a:pt x="537" y="1822"/>
                  </a:lnTo>
                  <a:lnTo>
                    <a:pt x="542" y="1817"/>
                  </a:lnTo>
                  <a:lnTo>
                    <a:pt x="546" y="1812"/>
                  </a:lnTo>
                  <a:lnTo>
                    <a:pt x="556" y="1798"/>
                  </a:lnTo>
                  <a:lnTo>
                    <a:pt x="558" y="1796"/>
                  </a:lnTo>
                  <a:lnTo>
                    <a:pt x="561" y="1793"/>
                  </a:lnTo>
                  <a:lnTo>
                    <a:pt x="563" y="1793"/>
                  </a:lnTo>
                  <a:lnTo>
                    <a:pt x="568" y="1791"/>
                  </a:lnTo>
                  <a:lnTo>
                    <a:pt x="568" y="1791"/>
                  </a:lnTo>
                  <a:lnTo>
                    <a:pt x="568" y="1791"/>
                  </a:lnTo>
                  <a:lnTo>
                    <a:pt x="570" y="1789"/>
                  </a:lnTo>
                  <a:lnTo>
                    <a:pt x="577" y="1779"/>
                  </a:lnTo>
                  <a:lnTo>
                    <a:pt x="577" y="1779"/>
                  </a:lnTo>
                  <a:lnTo>
                    <a:pt x="577" y="1777"/>
                  </a:lnTo>
                  <a:lnTo>
                    <a:pt x="580" y="1774"/>
                  </a:lnTo>
                  <a:lnTo>
                    <a:pt x="580" y="1772"/>
                  </a:lnTo>
                  <a:lnTo>
                    <a:pt x="577" y="1772"/>
                  </a:lnTo>
                  <a:lnTo>
                    <a:pt x="577" y="1770"/>
                  </a:lnTo>
                  <a:lnTo>
                    <a:pt x="568" y="1741"/>
                  </a:lnTo>
                  <a:lnTo>
                    <a:pt x="565" y="1739"/>
                  </a:lnTo>
                  <a:lnTo>
                    <a:pt x="565" y="1736"/>
                  </a:lnTo>
                  <a:lnTo>
                    <a:pt x="565" y="1734"/>
                  </a:lnTo>
                  <a:lnTo>
                    <a:pt x="568" y="1734"/>
                  </a:lnTo>
                  <a:lnTo>
                    <a:pt x="570" y="1727"/>
                  </a:lnTo>
                  <a:lnTo>
                    <a:pt x="570" y="1727"/>
                  </a:lnTo>
                  <a:lnTo>
                    <a:pt x="570" y="1725"/>
                  </a:lnTo>
                  <a:lnTo>
                    <a:pt x="568" y="1722"/>
                  </a:lnTo>
                  <a:lnTo>
                    <a:pt x="568" y="1722"/>
                  </a:lnTo>
                  <a:lnTo>
                    <a:pt x="565" y="1722"/>
                  </a:lnTo>
                  <a:lnTo>
                    <a:pt x="539" y="1718"/>
                  </a:lnTo>
                  <a:lnTo>
                    <a:pt x="509" y="1722"/>
                  </a:lnTo>
                  <a:lnTo>
                    <a:pt x="487" y="1727"/>
                  </a:lnTo>
                  <a:lnTo>
                    <a:pt x="483" y="1729"/>
                  </a:lnTo>
                  <a:lnTo>
                    <a:pt x="471" y="1732"/>
                  </a:lnTo>
                  <a:lnTo>
                    <a:pt x="468" y="1734"/>
                  </a:lnTo>
                  <a:lnTo>
                    <a:pt x="464" y="1736"/>
                  </a:lnTo>
                  <a:lnTo>
                    <a:pt x="457" y="1741"/>
                  </a:lnTo>
                  <a:lnTo>
                    <a:pt x="454" y="1741"/>
                  </a:lnTo>
                  <a:lnTo>
                    <a:pt x="452" y="1741"/>
                  </a:lnTo>
                  <a:lnTo>
                    <a:pt x="438" y="1739"/>
                  </a:lnTo>
                  <a:lnTo>
                    <a:pt x="426" y="1732"/>
                  </a:lnTo>
                  <a:lnTo>
                    <a:pt x="416" y="1727"/>
                  </a:lnTo>
                  <a:lnTo>
                    <a:pt x="414" y="1725"/>
                  </a:lnTo>
                  <a:lnTo>
                    <a:pt x="412" y="1722"/>
                  </a:lnTo>
                  <a:lnTo>
                    <a:pt x="405" y="1718"/>
                  </a:lnTo>
                  <a:lnTo>
                    <a:pt x="402" y="1715"/>
                  </a:lnTo>
                  <a:lnTo>
                    <a:pt x="402" y="1715"/>
                  </a:lnTo>
                  <a:lnTo>
                    <a:pt x="400" y="1713"/>
                  </a:lnTo>
                  <a:lnTo>
                    <a:pt x="397" y="1713"/>
                  </a:lnTo>
                  <a:lnTo>
                    <a:pt x="355" y="1720"/>
                  </a:lnTo>
                  <a:lnTo>
                    <a:pt x="338" y="1720"/>
                  </a:lnTo>
                  <a:lnTo>
                    <a:pt x="338" y="1722"/>
                  </a:lnTo>
                  <a:lnTo>
                    <a:pt x="336" y="1722"/>
                  </a:lnTo>
                  <a:lnTo>
                    <a:pt x="336" y="1722"/>
                  </a:lnTo>
                  <a:lnTo>
                    <a:pt x="336" y="1722"/>
                  </a:lnTo>
                  <a:lnTo>
                    <a:pt x="336" y="1722"/>
                  </a:lnTo>
                  <a:lnTo>
                    <a:pt x="336" y="1725"/>
                  </a:lnTo>
                  <a:lnTo>
                    <a:pt x="338" y="1729"/>
                  </a:lnTo>
                  <a:lnTo>
                    <a:pt x="345" y="1741"/>
                  </a:lnTo>
                  <a:lnTo>
                    <a:pt x="348" y="1746"/>
                  </a:lnTo>
                  <a:lnTo>
                    <a:pt x="350" y="1751"/>
                  </a:lnTo>
                  <a:lnTo>
                    <a:pt x="350" y="1753"/>
                  </a:lnTo>
                  <a:lnTo>
                    <a:pt x="350" y="1755"/>
                  </a:lnTo>
                  <a:lnTo>
                    <a:pt x="345" y="1758"/>
                  </a:lnTo>
                  <a:lnTo>
                    <a:pt x="336" y="1765"/>
                  </a:lnTo>
                  <a:lnTo>
                    <a:pt x="334" y="1767"/>
                  </a:lnTo>
                  <a:lnTo>
                    <a:pt x="329" y="1772"/>
                  </a:lnTo>
                  <a:lnTo>
                    <a:pt x="327" y="1774"/>
                  </a:lnTo>
                  <a:lnTo>
                    <a:pt x="319" y="1772"/>
                  </a:lnTo>
                  <a:lnTo>
                    <a:pt x="308" y="1767"/>
                  </a:lnTo>
                  <a:lnTo>
                    <a:pt x="305" y="1767"/>
                  </a:lnTo>
                  <a:lnTo>
                    <a:pt x="305" y="1767"/>
                  </a:lnTo>
                  <a:lnTo>
                    <a:pt x="303" y="1767"/>
                  </a:lnTo>
                  <a:lnTo>
                    <a:pt x="303" y="1767"/>
                  </a:lnTo>
                  <a:lnTo>
                    <a:pt x="301" y="1767"/>
                  </a:lnTo>
                  <a:lnTo>
                    <a:pt x="286" y="1755"/>
                  </a:lnTo>
                  <a:lnTo>
                    <a:pt x="284" y="1755"/>
                  </a:lnTo>
                  <a:lnTo>
                    <a:pt x="279" y="1753"/>
                  </a:lnTo>
                  <a:lnTo>
                    <a:pt x="277" y="1753"/>
                  </a:lnTo>
                  <a:lnTo>
                    <a:pt x="277" y="1753"/>
                  </a:lnTo>
                  <a:lnTo>
                    <a:pt x="277" y="1751"/>
                  </a:lnTo>
                  <a:lnTo>
                    <a:pt x="277" y="1748"/>
                  </a:lnTo>
                  <a:lnTo>
                    <a:pt x="277" y="1748"/>
                  </a:lnTo>
                  <a:lnTo>
                    <a:pt x="279" y="1746"/>
                  </a:lnTo>
                  <a:lnTo>
                    <a:pt x="279" y="1746"/>
                  </a:lnTo>
                  <a:lnTo>
                    <a:pt x="279" y="1746"/>
                  </a:lnTo>
                  <a:lnTo>
                    <a:pt x="279" y="1744"/>
                  </a:lnTo>
                  <a:lnTo>
                    <a:pt x="275" y="1741"/>
                  </a:lnTo>
                  <a:lnTo>
                    <a:pt x="275" y="1739"/>
                  </a:lnTo>
                  <a:lnTo>
                    <a:pt x="272" y="1736"/>
                  </a:lnTo>
                  <a:lnTo>
                    <a:pt x="272" y="1732"/>
                  </a:lnTo>
                  <a:lnTo>
                    <a:pt x="270" y="1729"/>
                  </a:lnTo>
                  <a:lnTo>
                    <a:pt x="270" y="1727"/>
                  </a:lnTo>
                  <a:lnTo>
                    <a:pt x="270" y="1727"/>
                  </a:lnTo>
                  <a:lnTo>
                    <a:pt x="270" y="1725"/>
                  </a:lnTo>
                  <a:lnTo>
                    <a:pt x="270" y="1722"/>
                  </a:lnTo>
                  <a:lnTo>
                    <a:pt x="272" y="1722"/>
                  </a:lnTo>
                  <a:lnTo>
                    <a:pt x="272" y="1720"/>
                  </a:lnTo>
                  <a:lnTo>
                    <a:pt x="272" y="1718"/>
                  </a:lnTo>
                  <a:lnTo>
                    <a:pt x="272" y="1718"/>
                  </a:lnTo>
                  <a:lnTo>
                    <a:pt x="272" y="1718"/>
                  </a:lnTo>
                  <a:lnTo>
                    <a:pt x="272" y="1715"/>
                  </a:lnTo>
                  <a:lnTo>
                    <a:pt x="270" y="1715"/>
                  </a:lnTo>
                  <a:lnTo>
                    <a:pt x="267" y="1713"/>
                  </a:lnTo>
                  <a:lnTo>
                    <a:pt x="267" y="1715"/>
                  </a:lnTo>
                  <a:lnTo>
                    <a:pt x="263" y="1715"/>
                  </a:lnTo>
                  <a:lnTo>
                    <a:pt x="263" y="1715"/>
                  </a:lnTo>
                  <a:lnTo>
                    <a:pt x="263" y="1715"/>
                  </a:lnTo>
                  <a:lnTo>
                    <a:pt x="263" y="1715"/>
                  </a:lnTo>
                  <a:lnTo>
                    <a:pt x="260" y="1715"/>
                  </a:lnTo>
                  <a:lnTo>
                    <a:pt x="260" y="1715"/>
                  </a:lnTo>
                  <a:lnTo>
                    <a:pt x="258" y="1715"/>
                  </a:lnTo>
                  <a:lnTo>
                    <a:pt x="256" y="1713"/>
                  </a:lnTo>
                  <a:lnTo>
                    <a:pt x="256" y="1713"/>
                  </a:lnTo>
                  <a:lnTo>
                    <a:pt x="246" y="1703"/>
                  </a:lnTo>
                  <a:lnTo>
                    <a:pt x="244" y="1696"/>
                  </a:lnTo>
                  <a:lnTo>
                    <a:pt x="241" y="1694"/>
                  </a:lnTo>
                  <a:lnTo>
                    <a:pt x="241" y="1692"/>
                  </a:lnTo>
                  <a:lnTo>
                    <a:pt x="241" y="1689"/>
                  </a:lnTo>
                  <a:lnTo>
                    <a:pt x="241" y="1687"/>
                  </a:lnTo>
                  <a:lnTo>
                    <a:pt x="241" y="1682"/>
                  </a:lnTo>
                  <a:lnTo>
                    <a:pt x="241" y="1680"/>
                  </a:lnTo>
                  <a:lnTo>
                    <a:pt x="244" y="1670"/>
                  </a:lnTo>
                  <a:lnTo>
                    <a:pt x="244" y="1668"/>
                  </a:lnTo>
                  <a:lnTo>
                    <a:pt x="246" y="1663"/>
                  </a:lnTo>
                  <a:lnTo>
                    <a:pt x="246" y="1658"/>
                  </a:lnTo>
                  <a:lnTo>
                    <a:pt x="244" y="1656"/>
                  </a:lnTo>
                  <a:lnTo>
                    <a:pt x="244" y="1654"/>
                  </a:lnTo>
                  <a:lnTo>
                    <a:pt x="241" y="1654"/>
                  </a:lnTo>
                  <a:lnTo>
                    <a:pt x="218" y="1647"/>
                  </a:lnTo>
                  <a:lnTo>
                    <a:pt x="215" y="1647"/>
                  </a:lnTo>
                  <a:lnTo>
                    <a:pt x="213" y="1644"/>
                  </a:lnTo>
                  <a:lnTo>
                    <a:pt x="213" y="1644"/>
                  </a:lnTo>
                  <a:lnTo>
                    <a:pt x="213" y="1642"/>
                  </a:lnTo>
                  <a:lnTo>
                    <a:pt x="213" y="1642"/>
                  </a:lnTo>
                  <a:lnTo>
                    <a:pt x="213" y="1639"/>
                  </a:lnTo>
                  <a:lnTo>
                    <a:pt x="213" y="1637"/>
                  </a:lnTo>
                  <a:lnTo>
                    <a:pt x="213" y="1635"/>
                  </a:lnTo>
                  <a:lnTo>
                    <a:pt x="211" y="1635"/>
                  </a:lnTo>
                  <a:lnTo>
                    <a:pt x="201" y="1628"/>
                  </a:lnTo>
                  <a:lnTo>
                    <a:pt x="199" y="1628"/>
                  </a:lnTo>
                  <a:lnTo>
                    <a:pt x="199" y="1625"/>
                  </a:lnTo>
                  <a:lnTo>
                    <a:pt x="199" y="1625"/>
                  </a:lnTo>
                  <a:lnTo>
                    <a:pt x="199" y="1623"/>
                  </a:lnTo>
                  <a:lnTo>
                    <a:pt x="199" y="1618"/>
                  </a:lnTo>
                  <a:lnTo>
                    <a:pt x="199" y="1616"/>
                  </a:lnTo>
                  <a:lnTo>
                    <a:pt x="199" y="1613"/>
                  </a:lnTo>
                  <a:lnTo>
                    <a:pt x="199" y="1611"/>
                  </a:lnTo>
                  <a:lnTo>
                    <a:pt x="196" y="1611"/>
                  </a:lnTo>
                  <a:lnTo>
                    <a:pt x="196" y="1609"/>
                  </a:lnTo>
                  <a:lnTo>
                    <a:pt x="194" y="1604"/>
                  </a:lnTo>
                  <a:lnTo>
                    <a:pt x="189" y="1602"/>
                  </a:lnTo>
                  <a:lnTo>
                    <a:pt x="178" y="1592"/>
                  </a:lnTo>
                  <a:lnTo>
                    <a:pt x="166" y="1585"/>
                  </a:lnTo>
                  <a:lnTo>
                    <a:pt x="159" y="1578"/>
                  </a:lnTo>
                  <a:lnTo>
                    <a:pt x="154" y="1569"/>
                  </a:lnTo>
                  <a:lnTo>
                    <a:pt x="147" y="1564"/>
                  </a:lnTo>
                  <a:lnTo>
                    <a:pt x="121" y="1557"/>
                  </a:lnTo>
                  <a:lnTo>
                    <a:pt x="123" y="1554"/>
                  </a:lnTo>
                  <a:lnTo>
                    <a:pt x="126" y="1552"/>
                  </a:lnTo>
                  <a:lnTo>
                    <a:pt x="135" y="1545"/>
                  </a:lnTo>
                  <a:lnTo>
                    <a:pt x="147" y="1538"/>
                  </a:lnTo>
                  <a:lnTo>
                    <a:pt x="178" y="1526"/>
                  </a:lnTo>
                  <a:lnTo>
                    <a:pt x="180" y="1526"/>
                  </a:lnTo>
                  <a:lnTo>
                    <a:pt x="182" y="1524"/>
                  </a:lnTo>
                  <a:lnTo>
                    <a:pt x="182" y="1521"/>
                  </a:lnTo>
                  <a:lnTo>
                    <a:pt x="185" y="1519"/>
                  </a:lnTo>
                  <a:lnTo>
                    <a:pt x="189" y="1509"/>
                  </a:lnTo>
                  <a:lnTo>
                    <a:pt x="194" y="1505"/>
                  </a:lnTo>
                  <a:lnTo>
                    <a:pt x="194" y="1502"/>
                  </a:lnTo>
                  <a:lnTo>
                    <a:pt x="211" y="1490"/>
                  </a:lnTo>
                  <a:lnTo>
                    <a:pt x="218" y="1483"/>
                  </a:lnTo>
                  <a:lnTo>
                    <a:pt x="218" y="1481"/>
                  </a:lnTo>
                  <a:lnTo>
                    <a:pt x="220" y="1479"/>
                  </a:lnTo>
                  <a:lnTo>
                    <a:pt x="220" y="1476"/>
                  </a:lnTo>
                  <a:lnTo>
                    <a:pt x="220" y="1472"/>
                  </a:lnTo>
                  <a:lnTo>
                    <a:pt x="220" y="1467"/>
                  </a:lnTo>
                  <a:lnTo>
                    <a:pt x="220" y="1464"/>
                  </a:lnTo>
                  <a:lnTo>
                    <a:pt x="220" y="1464"/>
                  </a:lnTo>
                  <a:lnTo>
                    <a:pt x="215" y="1446"/>
                  </a:lnTo>
                  <a:lnTo>
                    <a:pt x="213" y="1443"/>
                  </a:lnTo>
                  <a:lnTo>
                    <a:pt x="213" y="1441"/>
                  </a:lnTo>
                  <a:lnTo>
                    <a:pt x="211" y="1438"/>
                  </a:lnTo>
                  <a:lnTo>
                    <a:pt x="208" y="1438"/>
                  </a:lnTo>
                  <a:lnTo>
                    <a:pt x="187" y="1429"/>
                  </a:lnTo>
                  <a:lnTo>
                    <a:pt x="175" y="1429"/>
                  </a:lnTo>
                  <a:lnTo>
                    <a:pt x="163" y="1431"/>
                  </a:lnTo>
                  <a:lnTo>
                    <a:pt x="159" y="1431"/>
                  </a:lnTo>
                  <a:lnTo>
                    <a:pt x="126" y="1424"/>
                  </a:lnTo>
                  <a:lnTo>
                    <a:pt x="90" y="1429"/>
                  </a:lnTo>
                  <a:lnTo>
                    <a:pt x="88" y="1431"/>
                  </a:lnTo>
                  <a:lnTo>
                    <a:pt x="88" y="1431"/>
                  </a:lnTo>
                  <a:lnTo>
                    <a:pt x="83" y="1436"/>
                  </a:lnTo>
                  <a:lnTo>
                    <a:pt x="66" y="1446"/>
                  </a:lnTo>
                  <a:lnTo>
                    <a:pt x="64" y="1448"/>
                  </a:lnTo>
                  <a:lnTo>
                    <a:pt x="62" y="1448"/>
                  </a:lnTo>
                  <a:lnTo>
                    <a:pt x="59" y="1448"/>
                  </a:lnTo>
                  <a:lnTo>
                    <a:pt x="55" y="1448"/>
                  </a:lnTo>
                  <a:lnTo>
                    <a:pt x="26" y="1441"/>
                  </a:lnTo>
                  <a:lnTo>
                    <a:pt x="26" y="1441"/>
                  </a:lnTo>
                  <a:lnTo>
                    <a:pt x="26" y="1438"/>
                  </a:lnTo>
                  <a:lnTo>
                    <a:pt x="45" y="1401"/>
                  </a:lnTo>
                  <a:lnTo>
                    <a:pt x="48" y="1398"/>
                  </a:lnTo>
                  <a:lnTo>
                    <a:pt x="48" y="1396"/>
                  </a:lnTo>
                  <a:lnTo>
                    <a:pt x="45" y="1393"/>
                  </a:lnTo>
                  <a:lnTo>
                    <a:pt x="45" y="1391"/>
                  </a:lnTo>
                  <a:lnTo>
                    <a:pt x="38" y="1386"/>
                  </a:lnTo>
                  <a:lnTo>
                    <a:pt x="38" y="1384"/>
                  </a:lnTo>
                  <a:lnTo>
                    <a:pt x="24" y="1360"/>
                  </a:lnTo>
                  <a:lnTo>
                    <a:pt x="22" y="1358"/>
                  </a:lnTo>
                  <a:lnTo>
                    <a:pt x="19" y="1356"/>
                  </a:lnTo>
                  <a:lnTo>
                    <a:pt x="12" y="1339"/>
                  </a:lnTo>
                  <a:lnTo>
                    <a:pt x="3" y="1318"/>
                  </a:lnTo>
                  <a:lnTo>
                    <a:pt x="0" y="1308"/>
                  </a:lnTo>
                  <a:lnTo>
                    <a:pt x="3" y="1304"/>
                  </a:lnTo>
                  <a:lnTo>
                    <a:pt x="3" y="1299"/>
                  </a:lnTo>
                  <a:lnTo>
                    <a:pt x="7" y="1296"/>
                  </a:lnTo>
                  <a:lnTo>
                    <a:pt x="26" y="1287"/>
                  </a:lnTo>
                  <a:lnTo>
                    <a:pt x="5" y="1117"/>
                  </a:lnTo>
                  <a:lnTo>
                    <a:pt x="5" y="1117"/>
                  </a:lnTo>
                  <a:lnTo>
                    <a:pt x="211" y="1204"/>
                  </a:lnTo>
                  <a:lnTo>
                    <a:pt x="260" y="1202"/>
                  </a:lnTo>
                  <a:lnTo>
                    <a:pt x="265" y="1204"/>
                  </a:lnTo>
                  <a:lnTo>
                    <a:pt x="374" y="1252"/>
                  </a:lnTo>
                  <a:lnTo>
                    <a:pt x="393" y="1254"/>
                  </a:lnTo>
                  <a:lnTo>
                    <a:pt x="402" y="1256"/>
                  </a:lnTo>
                  <a:lnTo>
                    <a:pt x="414" y="1261"/>
                  </a:lnTo>
                  <a:lnTo>
                    <a:pt x="421" y="1270"/>
                  </a:lnTo>
                  <a:lnTo>
                    <a:pt x="431" y="1299"/>
                  </a:lnTo>
                  <a:lnTo>
                    <a:pt x="438" y="1311"/>
                  </a:lnTo>
                  <a:lnTo>
                    <a:pt x="442" y="1315"/>
                  </a:lnTo>
                  <a:lnTo>
                    <a:pt x="537" y="1360"/>
                  </a:lnTo>
                  <a:lnTo>
                    <a:pt x="539" y="1363"/>
                  </a:lnTo>
                  <a:lnTo>
                    <a:pt x="539" y="1363"/>
                  </a:lnTo>
                  <a:lnTo>
                    <a:pt x="539" y="1363"/>
                  </a:lnTo>
                  <a:lnTo>
                    <a:pt x="591" y="1405"/>
                  </a:lnTo>
                  <a:lnTo>
                    <a:pt x="594" y="1408"/>
                  </a:lnTo>
                  <a:lnTo>
                    <a:pt x="672" y="1408"/>
                  </a:lnTo>
                  <a:lnTo>
                    <a:pt x="667" y="1434"/>
                  </a:lnTo>
                  <a:lnTo>
                    <a:pt x="667" y="1436"/>
                  </a:lnTo>
                  <a:lnTo>
                    <a:pt x="677" y="1438"/>
                  </a:lnTo>
                  <a:lnTo>
                    <a:pt x="705" y="1446"/>
                  </a:lnTo>
                  <a:lnTo>
                    <a:pt x="707" y="1446"/>
                  </a:lnTo>
                  <a:lnTo>
                    <a:pt x="710" y="1448"/>
                  </a:lnTo>
                  <a:lnTo>
                    <a:pt x="712" y="1455"/>
                  </a:lnTo>
                  <a:lnTo>
                    <a:pt x="717" y="1453"/>
                  </a:lnTo>
                  <a:lnTo>
                    <a:pt x="738" y="1438"/>
                  </a:lnTo>
                  <a:lnTo>
                    <a:pt x="740" y="1436"/>
                  </a:lnTo>
                  <a:lnTo>
                    <a:pt x="745" y="1436"/>
                  </a:lnTo>
                  <a:lnTo>
                    <a:pt x="750" y="1436"/>
                  </a:lnTo>
                  <a:lnTo>
                    <a:pt x="752" y="1436"/>
                  </a:lnTo>
                  <a:lnTo>
                    <a:pt x="755" y="1434"/>
                  </a:lnTo>
                  <a:lnTo>
                    <a:pt x="759" y="1431"/>
                  </a:lnTo>
                  <a:lnTo>
                    <a:pt x="766" y="1429"/>
                  </a:lnTo>
                  <a:lnTo>
                    <a:pt x="809" y="1417"/>
                  </a:lnTo>
                  <a:lnTo>
                    <a:pt x="904" y="1391"/>
                  </a:lnTo>
                  <a:lnTo>
                    <a:pt x="1045" y="1391"/>
                  </a:lnTo>
                  <a:lnTo>
                    <a:pt x="1050" y="1393"/>
                  </a:lnTo>
                  <a:lnTo>
                    <a:pt x="1060" y="1396"/>
                  </a:lnTo>
                  <a:lnTo>
                    <a:pt x="1081" y="1398"/>
                  </a:lnTo>
                  <a:lnTo>
                    <a:pt x="1105" y="1408"/>
                  </a:lnTo>
                  <a:lnTo>
                    <a:pt x="1107" y="1408"/>
                  </a:lnTo>
                  <a:lnTo>
                    <a:pt x="1112" y="1408"/>
                  </a:lnTo>
                  <a:lnTo>
                    <a:pt x="1121" y="1403"/>
                  </a:lnTo>
                  <a:lnTo>
                    <a:pt x="1126" y="1403"/>
                  </a:lnTo>
                  <a:lnTo>
                    <a:pt x="1149" y="1410"/>
                  </a:lnTo>
                  <a:lnTo>
                    <a:pt x="1154" y="1410"/>
                  </a:lnTo>
                  <a:lnTo>
                    <a:pt x="1159" y="1408"/>
                  </a:lnTo>
                  <a:lnTo>
                    <a:pt x="1173" y="1410"/>
                  </a:lnTo>
                  <a:lnTo>
                    <a:pt x="1173" y="1410"/>
                  </a:lnTo>
                  <a:lnTo>
                    <a:pt x="1175" y="1410"/>
                  </a:lnTo>
                  <a:lnTo>
                    <a:pt x="1175" y="1408"/>
                  </a:lnTo>
                  <a:lnTo>
                    <a:pt x="1175" y="1408"/>
                  </a:lnTo>
                  <a:lnTo>
                    <a:pt x="1175" y="1408"/>
                  </a:lnTo>
                  <a:lnTo>
                    <a:pt x="1178" y="1408"/>
                  </a:lnTo>
                  <a:lnTo>
                    <a:pt x="1194" y="1398"/>
                  </a:lnTo>
                  <a:lnTo>
                    <a:pt x="1218" y="1391"/>
                  </a:lnTo>
                  <a:lnTo>
                    <a:pt x="1225" y="1391"/>
                  </a:lnTo>
                  <a:lnTo>
                    <a:pt x="1232" y="1391"/>
                  </a:lnTo>
                  <a:lnTo>
                    <a:pt x="1235" y="1391"/>
                  </a:lnTo>
                  <a:lnTo>
                    <a:pt x="1235" y="1391"/>
                  </a:lnTo>
                  <a:lnTo>
                    <a:pt x="1237" y="1391"/>
                  </a:lnTo>
                  <a:lnTo>
                    <a:pt x="1237" y="1389"/>
                  </a:lnTo>
                  <a:lnTo>
                    <a:pt x="1239" y="1389"/>
                  </a:lnTo>
                  <a:lnTo>
                    <a:pt x="1242" y="1386"/>
                  </a:lnTo>
                  <a:lnTo>
                    <a:pt x="1270" y="1377"/>
                  </a:lnTo>
                  <a:lnTo>
                    <a:pt x="1272" y="1377"/>
                  </a:lnTo>
                  <a:lnTo>
                    <a:pt x="1275" y="1370"/>
                  </a:lnTo>
                  <a:lnTo>
                    <a:pt x="1277" y="1367"/>
                  </a:lnTo>
                  <a:lnTo>
                    <a:pt x="1287" y="1360"/>
                  </a:lnTo>
                  <a:lnTo>
                    <a:pt x="1291" y="1356"/>
                  </a:lnTo>
                  <a:lnTo>
                    <a:pt x="1296" y="1351"/>
                  </a:lnTo>
                  <a:lnTo>
                    <a:pt x="1298" y="1344"/>
                  </a:lnTo>
                  <a:lnTo>
                    <a:pt x="1301" y="1341"/>
                  </a:lnTo>
                  <a:lnTo>
                    <a:pt x="1313" y="1332"/>
                  </a:lnTo>
                  <a:lnTo>
                    <a:pt x="1329" y="1313"/>
                  </a:lnTo>
                  <a:lnTo>
                    <a:pt x="1334" y="1311"/>
                  </a:lnTo>
                  <a:lnTo>
                    <a:pt x="1346" y="1306"/>
                  </a:lnTo>
                  <a:lnTo>
                    <a:pt x="1372" y="1299"/>
                  </a:lnTo>
                  <a:lnTo>
                    <a:pt x="1376" y="1294"/>
                  </a:lnTo>
                  <a:lnTo>
                    <a:pt x="1381" y="1292"/>
                  </a:lnTo>
                  <a:lnTo>
                    <a:pt x="1391" y="1292"/>
                  </a:lnTo>
                  <a:lnTo>
                    <a:pt x="1393" y="1292"/>
                  </a:lnTo>
                  <a:lnTo>
                    <a:pt x="1398" y="1289"/>
                  </a:lnTo>
                  <a:lnTo>
                    <a:pt x="1414" y="1273"/>
                  </a:lnTo>
                  <a:lnTo>
                    <a:pt x="1417" y="1270"/>
                  </a:lnTo>
                  <a:lnTo>
                    <a:pt x="1424" y="1273"/>
                  </a:lnTo>
                  <a:lnTo>
                    <a:pt x="1428" y="1270"/>
                  </a:lnTo>
                  <a:lnTo>
                    <a:pt x="1431" y="1270"/>
                  </a:lnTo>
                  <a:lnTo>
                    <a:pt x="1433" y="1268"/>
                  </a:lnTo>
                  <a:lnTo>
                    <a:pt x="1433" y="1266"/>
                  </a:lnTo>
                  <a:lnTo>
                    <a:pt x="1436" y="1261"/>
                  </a:lnTo>
                  <a:lnTo>
                    <a:pt x="1436" y="1256"/>
                  </a:lnTo>
                  <a:lnTo>
                    <a:pt x="1433" y="1252"/>
                  </a:lnTo>
                  <a:lnTo>
                    <a:pt x="1426" y="1235"/>
                  </a:lnTo>
                  <a:lnTo>
                    <a:pt x="1424" y="1233"/>
                  </a:lnTo>
                  <a:lnTo>
                    <a:pt x="1421" y="1228"/>
                  </a:lnTo>
                  <a:lnTo>
                    <a:pt x="1412" y="1221"/>
                  </a:lnTo>
                  <a:lnTo>
                    <a:pt x="1407" y="1216"/>
                  </a:lnTo>
                  <a:lnTo>
                    <a:pt x="1400" y="1202"/>
                  </a:lnTo>
                  <a:lnTo>
                    <a:pt x="1400" y="1197"/>
                  </a:lnTo>
                  <a:lnTo>
                    <a:pt x="1398" y="1192"/>
                  </a:lnTo>
                  <a:lnTo>
                    <a:pt x="1398" y="1188"/>
                  </a:lnTo>
                  <a:lnTo>
                    <a:pt x="1398" y="1185"/>
                  </a:lnTo>
                  <a:lnTo>
                    <a:pt x="1395" y="1183"/>
                  </a:lnTo>
                  <a:lnTo>
                    <a:pt x="1391" y="1178"/>
                  </a:lnTo>
                  <a:lnTo>
                    <a:pt x="1388" y="1176"/>
                  </a:lnTo>
                  <a:lnTo>
                    <a:pt x="1391" y="1171"/>
                  </a:lnTo>
                  <a:lnTo>
                    <a:pt x="1391" y="1166"/>
                  </a:lnTo>
                  <a:lnTo>
                    <a:pt x="1393" y="1162"/>
                  </a:lnTo>
                  <a:lnTo>
                    <a:pt x="1395" y="1159"/>
                  </a:lnTo>
                  <a:lnTo>
                    <a:pt x="1398" y="1157"/>
                  </a:lnTo>
                  <a:lnTo>
                    <a:pt x="1398" y="1157"/>
                  </a:lnTo>
                  <a:lnTo>
                    <a:pt x="1400" y="1155"/>
                  </a:lnTo>
                  <a:lnTo>
                    <a:pt x="1402" y="1150"/>
                  </a:lnTo>
                  <a:lnTo>
                    <a:pt x="1405" y="1147"/>
                  </a:lnTo>
                  <a:lnTo>
                    <a:pt x="1407" y="1145"/>
                  </a:lnTo>
                  <a:lnTo>
                    <a:pt x="1407" y="1143"/>
                  </a:lnTo>
                  <a:lnTo>
                    <a:pt x="1407" y="1140"/>
                  </a:lnTo>
                  <a:lnTo>
                    <a:pt x="1407" y="1136"/>
                  </a:lnTo>
                  <a:lnTo>
                    <a:pt x="1407" y="1133"/>
                  </a:lnTo>
                  <a:lnTo>
                    <a:pt x="1410" y="1131"/>
                  </a:lnTo>
                  <a:lnTo>
                    <a:pt x="1431" y="1095"/>
                  </a:lnTo>
                  <a:lnTo>
                    <a:pt x="1433" y="1093"/>
                  </a:lnTo>
                  <a:lnTo>
                    <a:pt x="1436" y="1091"/>
                  </a:lnTo>
                  <a:lnTo>
                    <a:pt x="1443" y="1086"/>
                  </a:lnTo>
                  <a:lnTo>
                    <a:pt x="1443" y="1086"/>
                  </a:lnTo>
                  <a:lnTo>
                    <a:pt x="1447" y="1086"/>
                  </a:lnTo>
                  <a:lnTo>
                    <a:pt x="1450" y="1084"/>
                  </a:lnTo>
                  <a:lnTo>
                    <a:pt x="1452" y="1084"/>
                  </a:lnTo>
                  <a:lnTo>
                    <a:pt x="1452" y="1081"/>
                  </a:lnTo>
                  <a:lnTo>
                    <a:pt x="1452" y="1081"/>
                  </a:lnTo>
                  <a:lnTo>
                    <a:pt x="1455" y="1081"/>
                  </a:lnTo>
                  <a:lnTo>
                    <a:pt x="1459" y="1081"/>
                  </a:lnTo>
                  <a:lnTo>
                    <a:pt x="1466" y="1086"/>
                  </a:lnTo>
                  <a:lnTo>
                    <a:pt x="1492" y="1086"/>
                  </a:lnTo>
                  <a:lnTo>
                    <a:pt x="1497" y="1088"/>
                  </a:lnTo>
                  <a:lnTo>
                    <a:pt x="1499" y="1091"/>
                  </a:lnTo>
                  <a:lnTo>
                    <a:pt x="1507" y="1098"/>
                  </a:lnTo>
                  <a:lnTo>
                    <a:pt x="1509" y="1105"/>
                  </a:lnTo>
                  <a:lnTo>
                    <a:pt x="1511" y="1110"/>
                  </a:lnTo>
                  <a:lnTo>
                    <a:pt x="1514" y="1112"/>
                  </a:lnTo>
                  <a:lnTo>
                    <a:pt x="1525" y="1119"/>
                  </a:lnTo>
                  <a:lnTo>
                    <a:pt x="1547" y="1126"/>
                  </a:lnTo>
                  <a:lnTo>
                    <a:pt x="1551" y="1126"/>
                  </a:lnTo>
                  <a:lnTo>
                    <a:pt x="1559" y="1131"/>
                  </a:lnTo>
                  <a:lnTo>
                    <a:pt x="1594" y="1138"/>
                  </a:lnTo>
                  <a:lnTo>
                    <a:pt x="1596" y="1138"/>
                  </a:lnTo>
                  <a:lnTo>
                    <a:pt x="1599" y="1140"/>
                  </a:lnTo>
                  <a:lnTo>
                    <a:pt x="1599" y="1140"/>
                  </a:lnTo>
                  <a:lnTo>
                    <a:pt x="1606" y="1143"/>
                  </a:lnTo>
                  <a:lnTo>
                    <a:pt x="1611" y="1140"/>
                  </a:lnTo>
                  <a:lnTo>
                    <a:pt x="1613" y="1138"/>
                  </a:lnTo>
                  <a:lnTo>
                    <a:pt x="1620" y="1133"/>
                  </a:lnTo>
                  <a:lnTo>
                    <a:pt x="1629" y="1126"/>
                  </a:lnTo>
                  <a:lnTo>
                    <a:pt x="1637" y="1121"/>
                  </a:lnTo>
                  <a:lnTo>
                    <a:pt x="1639" y="1121"/>
                  </a:lnTo>
                  <a:lnTo>
                    <a:pt x="1644" y="1121"/>
                  </a:lnTo>
                  <a:lnTo>
                    <a:pt x="1648" y="1119"/>
                  </a:lnTo>
                  <a:lnTo>
                    <a:pt x="1651" y="1119"/>
                  </a:lnTo>
                  <a:lnTo>
                    <a:pt x="1655" y="1114"/>
                  </a:lnTo>
                  <a:lnTo>
                    <a:pt x="1658" y="1112"/>
                  </a:lnTo>
                  <a:lnTo>
                    <a:pt x="1660" y="1107"/>
                  </a:lnTo>
                  <a:lnTo>
                    <a:pt x="1663" y="1107"/>
                  </a:lnTo>
                  <a:lnTo>
                    <a:pt x="1663" y="1105"/>
                  </a:lnTo>
                  <a:lnTo>
                    <a:pt x="1667" y="1102"/>
                  </a:lnTo>
                  <a:lnTo>
                    <a:pt x="1689" y="1086"/>
                  </a:lnTo>
                  <a:lnTo>
                    <a:pt x="1696" y="1079"/>
                  </a:lnTo>
                  <a:lnTo>
                    <a:pt x="1698" y="1072"/>
                  </a:lnTo>
                  <a:lnTo>
                    <a:pt x="1698" y="1069"/>
                  </a:lnTo>
                  <a:lnTo>
                    <a:pt x="1700" y="1062"/>
                  </a:lnTo>
                  <a:lnTo>
                    <a:pt x="1700" y="1062"/>
                  </a:lnTo>
                  <a:lnTo>
                    <a:pt x="1703" y="1060"/>
                  </a:lnTo>
                  <a:lnTo>
                    <a:pt x="1715" y="1058"/>
                  </a:lnTo>
                  <a:lnTo>
                    <a:pt x="1719" y="1055"/>
                  </a:lnTo>
                  <a:lnTo>
                    <a:pt x="1722" y="1058"/>
                  </a:lnTo>
                  <a:lnTo>
                    <a:pt x="1736" y="1065"/>
                  </a:lnTo>
                  <a:lnTo>
                    <a:pt x="1741" y="1065"/>
                  </a:lnTo>
                  <a:lnTo>
                    <a:pt x="1757" y="1062"/>
                  </a:lnTo>
                  <a:lnTo>
                    <a:pt x="1778" y="1065"/>
                  </a:lnTo>
                  <a:lnTo>
                    <a:pt x="1790" y="1062"/>
                  </a:lnTo>
                  <a:lnTo>
                    <a:pt x="1807" y="1060"/>
                  </a:lnTo>
                  <a:lnTo>
                    <a:pt x="1809" y="1058"/>
                  </a:lnTo>
                  <a:lnTo>
                    <a:pt x="1812" y="1055"/>
                  </a:lnTo>
                  <a:lnTo>
                    <a:pt x="1821" y="1048"/>
                  </a:lnTo>
                  <a:lnTo>
                    <a:pt x="1842" y="1032"/>
                  </a:lnTo>
                  <a:lnTo>
                    <a:pt x="1842" y="1029"/>
                  </a:lnTo>
                  <a:lnTo>
                    <a:pt x="1845" y="1029"/>
                  </a:lnTo>
                  <a:lnTo>
                    <a:pt x="1849" y="1029"/>
                  </a:lnTo>
                  <a:lnTo>
                    <a:pt x="1852" y="1029"/>
                  </a:lnTo>
                  <a:lnTo>
                    <a:pt x="1852" y="1029"/>
                  </a:lnTo>
                  <a:lnTo>
                    <a:pt x="1856" y="1027"/>
                  </a:lnTo>
                  <a:lnTo>
                    <a:pt x="1859" y="1027"/>
                  </a:lnTo>
                  <a:lnTo>
                    <a:pt x="1866" y="1017"/>
                  </a:lnTo>
                  <a:lnTo>
                    <a:pt x="1868" y="1013"/>
                  </a:lnTo>
                  <a:lnTo>
                    <a:pt x="1868" y="1010"/>
                  </a:lnTo>
                  <a:lnTo>
                    <a:pt x="1866" y="1008"/>
                  </a:lnTo>
                  <a:lnTo>
                    <a:pt x="1864" y="1003"/>
                  </a:lnTo>
                  <a:lnTo>
                    <a:pt x="1866" y="998"/>
                  </a:lnTo>
                  <a:lnTo>
                    <a:pt x="1880" y="972"/>
                  </a:lnTo>
                  <a:lnTo>
                    <a:pt x="1897" y="958"/>
                  </a:lnTo>
                  <a:lnTo>
                    <a:pt x="1897" y="956"/>
                  </a:lnTo>
                  <a:lnTo>
                    <a:pt x="1899" y="953"/>
                  </a:lnTo>
                  <a:lnTo>
                    <a:pt x="1901" y="949"/>
                  </a:lnTo>
                  <a:lnTo>
                    <a:pt x="1904" y="946"/>
                  </a:lnTo>
                  <a:lnTo>
                    <a:pt x="1909" y="944"/>
                  </a:lnTo>
                  <a:lnTo>
                    <a:pt x="1913" y="944"/>
                  </a:lnTo>
                  <a:lnTo>
                    <a:pt x="1916" y="944"/>
                  </a:lnTo>
                  <a:lnTo>
                    <a:pt x="1920" y="939"/>
                  </a:lnTo>
                  <a:lnTo>
                    <a:pt x="1923" y="937"/>
                  </a:lnTo>
                  <a:lnTo>
                    <a:pt x="1925" y="937"/>
                  </a:lnTo>
                  <a:lnTo>
                    <a:pt x="1925" y="937"/>
                  </a:lnTo>
                  <a:lnTo>
                    <a:pt x="1937" y="939"/>
                  </a:lnTo>
                  <a:lnTo>
                    <a:pt x="1970" y="944"/>
                  </a:lnTo>
                  <a:lnTo>
                    <a:pt x="1972" y="942"/>
                  </a:lnTo>
                  <a:lnTo>
                    <a:pt x="1975" y="939"/>
                  </a:lnTo>
                  <a:lnTo>
                    <a:pt x="1975" y="930"/>
                  </a:lnTo>
                  <a:lnTo>
                    <a:pt x="1977" y="925"/>
                  </a:lnTo>
                  <a:lnTo>
                    <a:pt x="1979" y="920"/>
                  </a:lnTo>
                  <a:lnTo>
                    <a:pt x="1982" y="920"/>
                  </a:lnTo>
                  <a:lnTo>
                    <a:pt x="1982" y="918"/>
                  </a:lnTo>
                  <a:lnTo>
                    <a:pt x="1979" y="913"/>
                  </a:lnTo>
                  <a:lnTo>
                    <a:pt x="1987" y="911"/>
                  </a:lnTo>
                  <a:lnTo>
                    <a:pt x="1989" y="913"/>
                  </a:lnTo>
                  <a:lnTo>
                    <a:pt x="1989" y="913"/>
                  </a:lnTo>
                  <a:lnTo>
                    <a:pt x="1991" y="913"/>
                  </a:lnTo>
                  <a:lnTo>
                    <a:pt x="1996" y="909"/>
                  </a:lnTo>
                  <a:lnTo>
                    <a:pt x="1996" y="909"/>
                  </a:lnTo>
                  <a:lnTo>
                    <a:pt x="1998" y="911"/>
                  </a:lnTo>
                  <a:lnTo>
                    <a:pt x="1998" y="916"/>
                  </a:lnTo>
                  <a:lnTo>
                    <a:pt x="2001" y="918"/>
                  </a:lnTo>
                  <a:lnTo>
                    <a:pt x="2005" y="923"/>
                  </a:lnTo>
                  <a:lnTo>
                    <a:pt x="2008" y="923"/>
                  </a:lnTo>
                  <a:lnTo>
                    <a:pt x="2017" y="920"/>
                  </a:lnTo>
                  <a:lnTo>
                    <a:pt x="2020" y="920"/>
                  </a:lnTo>
                  <a:lnTo>
                    <a:pt x="2020" y="918"/>
                  </a:lnTo>
                  <a:lnTo>
                    <a:pt x="2022" y="913"/>
                  </a:lnTo>
                  <a:lnTo>
                    <a:pt x="2024" y="911"/>
                  </a:lnTo>
                  <a:lnTo>
                    <a:pt x="2027" y="909"/>
                  </a:lnTo>
                  <a:lnTo>
                    <a:pt x="2029" y="909"/>
                  </a:lnTo>
                  <a:lnTo>
                    <a:pt x="2034" y="909"/>
                  </a:lnTo>
                  <a:lnTo>
                    <a:pt x="2036" y="906"/>
                  </a:lnTo>
                  <a:lnTo>
                    <a:pt x="2043" y="901"/>
                  </a:lnTo>
                  <a:lnTo>
                    <a:pt x="2046" y="901"/>
                  </a:lnTo>
                  <a:lnTo>
                    <a:pt x="2050" y="901"/>
                  </a:lnTo>
                  <a:lnTo>
                    <a:pt x="2053" y="901"/>
                  </a:lnTo>
                  <a:lnTo>
                    <a:pt x="2055" y="897"/>
                  </a:lnTo>
                  <a:lnTo>
                    <a:pt x="2060" y="897"/>
                  </a:lnTo>
                  <a:lnTo>
                    <a:pt x="2062" y="894"/>
                  </a:lnTo>
                  <a:lnTo>
                    <a:pt x="2065" y="894"/>
                  </a:lnTo>
                  <a:lnTo>
                    <a:pt x="2067" y="894"/>
                  </a:lnTo>
                  <a:lnTo>
                    <a:pt x="2072" y="897"/>
                  </a:lnTo>
                  <a:lnTo>
                    <a:pt x="2076" y="899"/>
                  </a:lnTo>
                  <a:lnTo>
                    <a:pt x="2081" y="901"/>
                  </a:lnTo>
                  <a:lnTo>
                    <a:pt x="2088" y="901"/>
                  </a:lnTo>
                  <a:lnTo>
                    <a:pt x="2091" y="899"/>
                  </a:lnTo>
                  <a:lnTo>
                    <a:pt x="2093" y="899"/>
                  </a:lnTo>
                  <a:lnTo>
                    <a:pt x="2093" y="897"/>
                  </a:lnTo>
                  <a:lnTo>
                    <a:pt x="2098" y="899"/>
                  </a:lnTo>
                  <a:lnTo>
                    <a:pt x="2100" y="901"/>
                  </a:lnTo>
                  <a:lnTo>
                    <a:pt x="2105" y="901"/>
                  </a:lnTo>
                  <a:lnTo>
                    <a:pt x="2107" y="899"/>
                  </a:lnTo>
                  <a:lnTo>
                    <a:pt x="2110" y="894"/>
                  </a:lnTo>
                  <a:lnTo>
                    <a:pt x="2112" y="892"/>
                  </a:lnTo>
                  <a:lnTo>
                    <a:pt x="2117" y="890"/>
                  </a:lnTo>
                  <a:lnTo>
                    <a:pt x="2117" y="892"/>
                  </a:lnTo>
                  <a:lnTo>
                    <a:pt x="2119" y="892"/>
                  </a:lnTo>
                  <a:lnTo>
                    <a:pt x="2119" y="894"/>
                  </a:lnTo>
                  <a:lnTo>
                    <a:pt x="2119" y="897"/>
                  </a:lnTo>
                  <a:lnTo>
                    <a:pt x="2121" y="897"/>
                  </a:lnTo>
                  <a:lnTo>
                    <a:pt x="2124" y="897"/>
                  </a:lnTo>
                  <a:lnTo>
                    <a:pt x="2126" y="894"/>
                  </a:lnTo>
                  <a:lnTo>
                    <a:pt x="2126" y="894"/>
                  </a:lnTo>
                  <a:lnTo>
                    <a:pt x="2128" y="897"/>
                  </a:lnTo>
                  <a:lnTo>
                    <a:pt x="2131" y="901"/>
                  </a:lnTo>
                  <a:lnTo>
                    <a:pt x="2133" y="904"/>
                  </a:lnTo>
                  <a:lnTo>
                    <a:pt x="2136" y="904"/>
                  </a:lnTo>
                  <a:lnTo>
                    <a:pt x="2159" y="911"/>
                  </a:lnTo>
                  <a:lnTo>
                    <a:pt x="2164" y="911"/>
                  </a:lnTo>
                  <a:lnTo>
                    <a:pt x="2171" y="909"/>
                  </a:lnTo>
                  <a:lnTo>
                    <a:pt x="2176" y="909"/>
                  </a:lnTo>
                  <a:lnTo>
                    <a:pt x="2183" y="911"/>
                  </a:lnTo>
                  <a:lnTo>
                    <a:pt x="2185" y="911"/>
                  </a:lnTo>
                  <a:lnTo>
                    <a:pt x="2188" y="911"/>
                  </a:lnTo>
                  <a:lnTo>
                    <a:pt x="2192" y="913"/>
                  </a:lnTo>
                  <a:lnTo>
                    <a:pt x="2192" y="913"/>
                  </a:lnTo>
                  <a:lnTo>
                    <a:pt x="2195" y="913"/>
                  </a:lnTo>
                  <a:lnTo>
                    <a:pt x="2197" y="913"/>
                  </a:lnTo>
                  <a:lnTo>
                    <a:pt x="2199" y="911"/>
                  </a:lnTo>
                  <a:lnTo>
                    <a:pt x="2199" y="911"/>
                  </a:lnTo>
                  <a:lnTo>
                    <a:pt x="2202" y="906"/>
                  </a:lnTo>
                  <a:lnTo>
                    <a:pt x="2202" y="906"/>
                  </a:lnTo>
                  <a:lnTo>
                    <a:pt x="2204" y="906"/>
                  </a:lnTo>
                  <a:lnTo>
                    <a:pt x="2206" y="906"/>
                  </a:lnTo>
                  <a:lnTo>
                    <a:pt x="2209" y="906"/>
                  </a:lnTo>
                  <a:lnTo>
                    <a:pt x="2209" y="906"/>
                  </a:lnTo>
                  <a:lnTo>
                    <a:pt x="2211" y="904"/>
                  </a:lnTo>
                  <a:lnTo>
                    <a:pt x="2214" y="901"/>
                  </a:lnTo>
                  <a:lnTo>
                    <a:pt x="2214" y="899"/>
                  </a:lnTo>
                  <a:lnTo>
                    <a:pt x="2214" y="899"/>
                  </a:lnTo>
                  <a:lnTo>
                    <a:pt x="2214" y="897"/>
                  </a:lnTo>
                  <a:lnTo>
                    <a:pt x="2214" y="897"/>
                  </a:lnTo>
                  <a:lnTo>
                    <a:pt x="2214" y="894"/>
                  </a:lnTo>
                  <a:lnTo>
                    <a:pt x="2211" y="892"/>
                  </a:lnTo>
                  <a:lnTo>
                    <a:pt x="2214" y="890"/>
                  </a:lnTo>
                  <a:lnTo>
                    <a:pt x="2214" y="885"/>
                  </a:lnTo>
                  <a:lnTo>
                    <a:pt x="2214" y="883"/>
                  </a:lnTo>
                  <a:lnTo>
                    <a:pt x="2214" y="883"/>
                  </a:lnTo>
                  <a:lnTo>
                    <a:pt x="2214" y="880"/>
                  </a:lnTo>
                  <a:lnTo>
                    <a:pt x="2214" y="880"/>
                  </a:lnTo>
                  <a:lnTo>
                    <a:pt x="2214" y="880"/>
                  </a:lnTo>
                  <a:lnTo>
                    <a:pt x="2214" y="880"/>
                  </a:lnTo>
                  <a:lnTo>
                    <a:pt x="2214" y="880"/>
                  </a:lnTo>
                  <a:lnTo>
                    <a:pt x="2211" y="878"/>
                  </a:lnTo>
                  <a:lnTo>
                    <a:pt x="2211" y="878"/>
                  </a:lnTo>
                  <a:lnTo>
                    <a:pt x="2211" y="875"/>
                  </a:lnTo>
                  <a:lnTo>
                    <a:pt x="2214" y="875"/>
                  </a:lnTo>
                  <a:lnTo>
                    <a:pt x="2214" y="873"/>
                  </a:lnTo>
                  <a:lnTo>
                    <a:pt x="2214" y="873"/>
                  </a:lnTo>
                  <a:lnTo>
                    <a:pt x="2214" y="871"/>
                  </a:lnTo>
                  <a:lnTo>
                    <a:pt x="2211" y="871"/>
                  </a:lnTo>
                  <a:lnTo>
                    <a:pt x="2211" y="871"/>
                  </a:lnTo>
                  <a:lnTo>
                    <a:pt x="2209" y="871"/>
                  </a:lnTo>
                  <a:lnTo>
                    <a:pt x="2209" y="871"/>
                  </a:lnTo>
                  <a:lnTo>
                    <a:pt x="2209" y="868"/>
                  </a:lnTo>
                  <a:lnTo>
                    <a:pt x="2209" y="868"/>
                  </a:lnTo>
                  <a:lnTo>
                    <a:pt x="2206" y="866"/>
                  </a:lnTo>
                  <a:lnTo>
                    <a:pt x="2206" y="866"/>
                  </a:lnTo>
                  <a:lnTo>
                    <a:pt x="2204" y="861"/>
                  </a:lnTo>
                  <a:lnTo>
                    <a:pt x="2202" y="859"/>
                  </a:lnTo>
                  <a:lnTo>
                    <a:pt x="2202" y="859"/>
                  </a:lnTo>
                  <a:lnTo>
                    <a:pt x="2202" y="859"/>
                  </a:lnTo>
                  <a:lnTo>
                    <a:pt x="2202" y="856"/>
                  </a:lnTo>
                  <a:lnTo>
                    <a:pt x="2202" y="849"/>
                  </a:lnTo>
                  <a:lnTo>
                    <a:pt x="2199" y="847"/>
                  </a:lnTo>
                  <a:lnTo>
                    <a:pt x="2197" y="842"/>
                  </a:lnTo>
                  <a:lnTo>
                    <a:pt x="2195" y="838"/>
                  </a:lnTo>
                  <a:lnTo>
                    <a:pt x="2190" y="830"/>
                  </a:lnTo>
                  <a:lnTo>
                    <a:pt x="2185" y="826"/>
                  </a:lnTo>
                  <a:lnTo>
                    <a:pt x="2180" y="826"/>
                  </a:lnTo>
                  <a:lnTo>
                    <a:pt x="2178" y="823"/>
                  </a:lnTo>
                  <a:lnTo>
                    <a:pt x="2178" y="821"/>
                  </a:lnTo>
                  <a:lnTo>
                    <a:pt x="2176" y="819"/>
                  </a:lnTo>
                  <a:lnTo>
                    <a:pt x="2176" y="816"/>
                  </a:lnTo>
                  <a:lnTo>
                    <a:pt x="2162" y="802"/>
                  </a:lnTo>
                  <a:lnTo>
                    <a:pt x="2157" y="802"/>
                  </a:lnTo>
                  <a:lnTo>
                    <a:pt x="2157" y="800"/>
                  </a:lnTo>
                  <a:lnTo>
                    <a:pt x="2159" y="797"/>
                  </a:lnTo>
                  <a:lnTo>
                    <a:pt x="2162" y="795"/>
                  </a:lnTo>
                  <a:lnTo>
                    <a:pt x="2159" y="795"/>
                  </a:lnTo>
                  <a:lnTo>
                    <a:pt x="2159" y="793"/>
                  </a:lnTo>
                  <a:lnTo>
                    <a:pt x="2154" y="793"/>
                  </a:lnTo>
                  <a:lnTo>
                    <a:pt x="2145" y="788"/>
                  </a:lnTo>
                  <a:lnTo>
                    <a:pt x="2143" y="786"/>
                  </a:lnTo>
                  <a:lnTo>
                    <a:pt x="2143" y="786"/>
                  </a:lnTo>
                  <a:lnTo>
                    <a:pt x="2143" y="783"/>
                  </a:lnTo>
                  <a:lnTo>
                    <a:pt x="2140" y="774"/>
                  </a:lnTo>
                  <a:lnTo>
                    <a:pt x="2140" y="771"/>
                  </a:lnTo>
                  <a:lnTo>
                    <a:pt x="2140" y="769"/>
                  </a:lnTo>
                  <a:lnTo>
                    <a:pt x="2138" y="767"/>
                  </a:lnTo>
                  <a:lnTo>
                    <a:pt x="2128" y="764"/>
                  </a:lnTo>
                  <a:lnTo>
                    <a:pt x="2110" y="755"/>
                  </a:lnTo>
                  <a:lnTo>
                    <a:pt x="2105" y="750"/>
                  </a:lnTo>
                  <a:lnTo>
                    <a:pt x="2095" y="733"/>
                  </a:lnTo>
                  <a:lnTo>
                    <a:pt x="2091" y="726"/>
                  </a:lnTo>
                  <a:lnTo>
                    <a:pt x="2084" y="724"/>
                  </a:lnTo>
                  <a:lnTo>
                    <a:pt x="2067" y="722"/>
                  </a:lnTo>
                  <a:lnTo>
                    <a:pt x="2065" y="722"/>
                  </a:lnTo>
                  <a:lnTo>
                    <a:pt x="2060" y="717"/>
                  </a:lnTo>
                  <a:lnTo>
                    <a:pt x="2057" y="717"/>
                  </a:lnTo>
                  <a:lnTo>
                    <a:pt x="2053" y="717"/>
                  </a:lnTo>
                  <a:lnTo>
                    <a:pt x="2048" y="719"/>
                  </a:lnTo>
                  <a:lnTo>
                    <a:pt x="2041" y="722"/>
                  </a:lnTo>
                  <a:lnTo>
                    <a:pt x="2039" y="722"/>
                  </a:lnTo>
                  <a:lnTo>
                    <a:pt x="2024" y="719"/>
                  </a:lnTo>
                  <a:lnTo>
                    <a:pt x="2020" y="722"/>
                  </a:lnTo>
                  <a:lnTo>
                    <a:pt x="2017" y="724"/>
                  </a:lnTo>
                  <a:lnTo>
                    <a:pt x="1998" y="748"/>
                  </a:lnTo>
                  <a:lnTo>
                    <a:pt x="1991" y="752"/>
                  </a:lnTo>
                  <a:lnTo>
                    <a:pt x="1989" y="755"/>
                  </a:lnTo>
                  <a:lnTo>
                    <a:pt x="1984" y="762"/>
                  </a:lnTo>
                  <a:lnTo>
                    <a:pt x="1982" y="767"/>
                  </a:lnTo>
                  <a:lnTo>
                    <a:pt x="1977" y="767"/>
                  </a:lnTo>
                  <a:lnTo>
                    <a:pt x="1956" y="743"/>
                  </a:lnTo>
                  <a:lnTo>
                    <a:pt x="1953" y="743"/>
                  </a:lnTo>
                  <a:lnTo>
                    <a:pt x="1946" y="741"/>
                  </a:lnTo>
                  <a:lnTo>
                    <a:pt x="1937" y="736"/>
                  </a:lnTo>
                  <a:lnTo>
                    <a:pt x="1935" y="733"/>
                  </a:lnTo>
                  <a:lnTo>
                    <a:pt x="1927" y="733"/>
                  </a:lnTo>
                  <a:lnTo>
                    <a:pt x="1904" y="738"/>
                  </a:lnTo>
                  <a:lnTo>
                    <a:pt x="1897" y="738"/>
                  </a:lnTo>
                  <a:lnTo>
                    <a:pt x="1880" y="733"/>
                  </a:lnTo>
                  <a:lnTo>
                    <a:pt x="1875" y="736"/>
                  </a:lnTo>
                  <a:lnTo>
                    <a:pt x="1866" y="741"/>
                  </a:lnTo>
                  <a:lnTo>
                    <a:pt x="1854" y="752"/>
                  </a:lnTo>
                  <a:lnTo>
                    <a:pt x="1849" y="757"/>
                  </a:lnTo>
                  <a:lnTo>
                    <a:pt x="1845" y="752"/>
                  </a:lnTo>
                  <a:lnTo>
                    <a:pt x="1821" y="726"/>
                  </a:lnTo>
                  <a:lnTo>
                    <a:pt x="1821" y="724"/>
                  </a:lnTo>
                  <a:lnTo>
                    <a:pt x="1819" y="722"/>
                  </a:lnTo>
                  <a:lnTo>
                    <a:pt x="1819" y="712"/>
                  </a:lnTo>
                  <a:lnTo>
                    <a:pt x="1816" y="696"/>
                  </a:lnTo>
                  <a:lnTo>
                    <a:pt x="1816" y="693"/>
                  </a:lnTo>
                  <a:lnTo>
                    <a:pt x="1819" y="691"/>
                  </a:lnTo>
                  <a:lnTo>
                    <a:pt x="1840" y="681"/>
                  </a:lnTo>
                  <a:lnTo>
                    <a:pt x="1842" y="679"/>
                  </a:lnTo>
                  <a:lnTo>
                    <a:pt x="1845" y="677"/>
                  </a:lnTo>
                  <a:lnTo>
                    <a:pt x="1845" y="648"/>
                  </a:lnTo>
                  <a:lnTo>
                    <a:pt x="1845" y="646"/>
                  </a:lnTo>
                  <a:lnTo>
                    <a:pt x="1845" y="644"/>
                  </a:lnTo>
                  <a:lnTo>
                    <a:pt x="1845" y="641"/>
                  </a:lnTo>
                  <a:lnTo>
                    <a:pt x="1868" y="610"/>
                  </a:lnTo>
                  <a:lnTo>
                    <a:pt x="1868" y="606"/>
                  </a:lnTo>
                  <a:lnTo>
                    <a:pt x="1868" y="603"/>
                  </a:lnTo>
                  <a:lnTo>
                    <a:pt x="1868" y="599"/>
                  </a:lnTo>
                  <a:lnTo>
                    <a:pt x="1868" y="596"/>
                  </a:lnTo>
                  <a:lnTo>
                    <a:pt x="1911" y="513"/>
                  </a:lnTo>
                  <a:lnTo>
                    <a:pt x="1911" y="511"/>
                  </a:lnTo>
                  <a:lnTo>
                    <a:pt x="1932" y="469"/>
                  </a:lnTo>
                  <a:lnTo>
                    <a:pt x="1935" y="473"/>
                  </a:lnTo>
                  <a:lnTo>
                    <a:pt x="1965" y="492"/>
                  </a:lnTo>
                  <a:lnTo>
                    <a:pt x="1982" y="499"/>
                  </a:lnTo>
                  <a:lnTo>
                    <a:pt x="2001" y="499"/>
                  </a:lnTo>
                  <a:lnTo>
                    <a:pt x="2024" y="516"/>
                  </a:lnTo>
                  <a:lnTo>
                    <a:pt x="2027" y="516"/>
                  </a:lnTo>
                  <a:lnTo>
                    <a:pt x="2027" y="516"/>
                  </a:lnTo>
                  <a:lnTo>
                    <a:pt x="2029" y="513"/>
                  </a:lnTo>
                  <a:lnTo>
                    <a:pt x="2029" y="513"/>
                  </a:lnTo>
                  <a:lnTo>
                    <a:pt x="2031" y="516"/>
                  </a:lnTo>
                  <a:lnTo>
                    <a:pt x="2031" y="516"/>
                  </a:lnTo>
                  <a:lnTo>
                    <a:pt x="2031" y="516"/>
                  </a:lnTo>
                  <a:lnTo>
                    <a:pt x="2031" y="516"/>
                  </a:lnTo>
                  <a:lnTo>
                    <a:pt x="2031" y="516"/>
                  </a:lnTo>
                  <a:lnTo>
                    <a:pt x="2036" y="516"/>
                  </a:lnTo>
                  <a:lnTo>
                    <a:pt x="2036" y="511"/>
                  </a:lnTo>
                  <a:lnTo>
                    <a:pt x="2039" y="509"/>
                  </a:lnTo>
                  <a:lnTo>
                    <a:pt x="2041" y="509"/>
                  </a:lnTo>
                  <a:lnTo>
                    <a:pt x="2048" y="504"/>
                  </a:lnTo>
                  <a:lnTo>
                    <a:pt x="2053" y="502"/>
                  </a:lnTo>
                  <a:lnTo>
                    <a:pt x="2053" y="499"/>
                  </a:lnTo>
                  <a:lnTo>
                    <a:pt x="2055" y="499"/>
                  </a:lnTo>
                  <a:lnTo>
                    <a:pt x="2057" y="497"/>
                  </a:lnTo>
                  <a:lnTo>
                    <a:pt x="2062" y="495"/>
                  </a:lnTo>
                  <a:lnTo>
                    <a:pt x="2065" y="492"/>
                  </a:lnTo>
                  <a:lnTo>
                    <a:pt x="2065" y="490"/>
                  </a:lnTo>
                  <a:lnTo>
                    <a:pt x="2067" y="490"/>
                  </a:lnTo>
                  <a:lnTo>
                    <a:pt x="2067" y="487"/>
                  </a:lnTo>
                  <a:lnTo>
                    <a:pt x="2069" y="487"/>
                  </a:lnTo>
                  <a:lnTo>
                    <a:pt x="2074" y="480"/>
                  </a:lnTo>
                  <a:lnTo>
                    <a:pt x="2076" y="480"/>
                  </a:lnTo>
                  <a:lnTo>
                    <a:pt x="2079" y="480"/>
                  </a:lnTo>
                  <a:lnTo>
                    <a:pt x="2081" y="478"/>
                  </a:lnTo>
                  <a:lnTo>
                    <a:pt x="2081" y="476"/>
                  </a:lnTo>
                  <a:lnTo>
                    <a:pt x="2081" y="473"/>
                  </a:lnTo>
                  <a:lnTo>
                    <a:pt x="2088" y="473"/>
                  </a:lnTo>
                  <a:lnTo>
                    <a:pt x="2091" y="473"/>
                  </a:lnTo>
                  <a:lnTo>
                    <a:pt x="2091" y="471"/>
                  </a:lnTo>
                  <a:lnTo>
                    <a:pt x="2091" y="469"/>
                  </a:lnTo>
                  <a:lnTo>
                    <a:pt x="2091" y="469"/>
                  </a:lnTo>
                  <a:lnTo>
                    <a:pt x="2091" y="466"/>
                  </a:lnTo>
                  <a:lnTo>
                    <a:pt x="2093" y="464"/>
                  </a:lnTo>
                  <a:lnTo>
                    <a:pt x="2098" y="461"/>
                  </a:lnTo>
                  <a:lnTo>
                    <a:pt x="2098" y="461"/>
                  </a:lnTo>
                  <a:lnTo>
                    <a:pt x="2100" y="459"/>
                  </a:lnTo>
                  <a:lnTo>
                    <a:pt x="2105" y="457"/>
                  </a:lnTo>
                  <a:lnTo>
                    <a:pt x="2107" y="457"/>
                  </a:lnTo>
                  <a:lnTo>
                    <a:pt x="2110" y="457"/>
                  </a:lnTo>
                  <a:lnTo>
                    <a:pt x="2112" y="457"/>
                  </a:lnTo>
                  <a:lnTo>
                    <a:pt x="2117" y="454"/>
                  </a:lnTo>
                  <a:lnTo>
                    <a:pt x="2126" y="454"/>
                  </a:lnTo>
                  <a:lnTo>
                    <a:pt x="2126" y="454"/>
                  </a:lnTo>
                  <a:lnTo>
                    <a:pt x="2128" y="452"/>
                  </a:lnTo>
                  <a:lnTo>
                    <a:pt x="2128" y="452"/>
                  </a:lnTo>
                  <a:lnTo>
                    <a:pt x="2131" y="452"/>
                  </a:lnTo>
                  <a:lnTo>
                    <a:pt x="2131" y="452"/>
                  </a:lnTo>
                  <a:lnTo>
                    <a:pt x="2133" y="454"/>
                  </a:lnTo>
                  <a:lnTo>
                    <a:pt x="2136" y="454"/>
                  </a:lnTo>
                  <a:lnTo>
                    <a:pt x="2143" y="452"/>
                  </a:lnTo>
                  <a:lnTo>
                    <a:pt x="2152" y="450"/>
                  </a:lnTo>
                  <a:lnTo>
                    <a:pt x="2154" y="450"/>
                  </a:lnTo>
                  <a:lnTo>
                    <a:pt x="2154" y="447"/>
                  </a:lnTo>
                  <a:lnTo>
                    <a:pt x="2157" y="445"/>
                  </a:lnTo>
                  <a:lnTo>
                    <a:pt x="2162" y="440"/>
                  </a:lnTo>
                  <a:lnTo>
                    <a:pt x="2164" y="438"/>
                  </a:lnTo>
                  <a:lnTo>
                    <a:pt x="2164" y="435"/>
                  </a:lnTo>
                  <a:lnTo>
                    <a:pt x="2166" y="435"/>
                  </a:lnTo>
                  <a:lnTo>
                    <a:pt x="2166" y="431"/>
                  </a:lnTo>
                  <a:lnTo>
                    <a:pt x="2166" y="426"/>
                  </a:lnTo>
                  <a:lnTo>
                    <a:pt x="2166" y="424"/>
                  </a:lnTo>
                  <a:lnTo>
                    <a:pt x="2166" y="424"/>
                  </a:lnTo>
                  <a:lnTo>
                    <a:pt x="2166" y="424"/>
                  </a:lnTo>
                  <a:lnTo>
                    <a:pt x="2164" y="421"/>
                  </a:lnTo>
                  <a:lnTo>
                    <a:pt x="2166" y="414"/>
                  </a:lnTo>
                  <a:lnTo>
                    <a:pt x="2166" y="412"/>
                  </a:lnTo>
                  <a:lnTo>
                    <a:pt x="2166" y="409"/>
                  </a:lnTo>
                  <a:lnTo>
                    <a:pt x="2169" y="409"/>
                  </a:lnTo>
                  <a:lnTo>
                    <a:pt x="2169" y="409"/>
                  </a:lnTo>
                  <a:lnTo>
                    <a:pt x="2169" y="407"/>
                  </a:lnTo>
                  <a:lnTo>
                    <a:pt x="2166" y="405"/>
                  </a:lnTo>
                  <a:lnTo>
                    <a:pt x="2166" y="405"/>
                  </a:lnTo>
                  <a:lnTo>
                    <a:pt x="2166" y="405"/>
                  </a:lnTo>
                  <a:lnTo>
                    <a:pt x="2164" y="402"/>
                  </a:lnTo>
                  <a:lnTo>
                    <a:pt x="2159" y="405"/>
                  </a:lnTo>
                  <a:lnTo>
                    <a:pt x="2157" y="405"/>
                  </a:lnTo>
                  <a:lnTo>
                    <a:pt x="2157" y="402"/>
                  </a:lnTo>
                  <a:lnTo>
                    <a:pt x="2157" y="402"/>
                  </a:lnTo>
                  <a:lnTo>
                    <a:pt x="2154" y="402"/>
                  </a:lnTo>
                  <a:lnTo>
                    <a:pt x="2152" y="402"/>
                  </a:lnTo>
                  <a:lnTo>
                    <a:pt x="2152" y="402"/>
                  </a:lnTo>
                  <a:lnTo>
                    <a:pt x="2152" y="400"/>
                  </a:lnTo>
                  <a:lnTo>
                    <a:pt x="2152" y="400"/>
                  </a:lnTo>
                  <a:lnTo>
                    <a:pt x="2150" y="400"/>
                  </a:lnTo>
                  <a:lnTo>
                    <a:pt x="2147" y="400"/>
                  </a:lnTo>
                  <a:lnTo>
                    <a:pt x="2147" y="398"/>
                  </a:lnTo>
                  <a:lnTo>
                    <a:pt x="2150" y="395"/>
                  </a:lnTo>
                  <a:lnTo>
                    <a:pt x="2150" y="395"/>
                  </a:lnTo>
                  <a:lnTo>
                    <a:pt x="2152" y="395"/>
                  </a:lnTo>
                  <a:lnTo>
                    <a:pt x="2154" y="395"/>
                  </a:lnTo>
                  <a:lnTo>
                    <a:pt x="2154" y="395"/>
                  </a:lnTo>
                  <a:lnTo>
                    <a:pt x="2154" y="393"/>
                  </a:lnTo>
                  <a:lnTo>
                    <a:pt x="2157" y="390"/>
                  </a:lnTo>
                  <a:lnTo>
                    <a:pt x="2159" y="386"/>
                  </a:lnTo>
                  <a:lnTo>
                    <a:pt x="2159" y="386"/>
                  </a:lnTo>
                  <a:lnTo>
                    <a:pt x="2159" y="386"/>
                  </a:lnTo>
                  <a:lnTo>
                    <a:pt x="2159" y="383"/>
                  </a:lnTo>
                  <a:lnTo>
                    <a:pt x="2159" y="383"/>
                  </a:lnTo>
                  <a:lnTo>
                    <a:pt x="2159" y="383"/>
                  </a:lnTo>
                  <a:lnTo>
                    <a:pt x="2159" y="383"/>
                  </a:lnTo>
                  <a:lnTo>
                    <a:pt x="2159" y="381"/>
                  </a:lnTo>
                  <a:lnTo>
                    <a:pt x="2159" y="381"/>
                  </a:lnTo>
                  <a:lnTo>
                    <a:pt x="2159" y="381"/>
                  </a:lnTo>
                  <a:lnTo>
                    <a:pt x="2162" y="374"/>
                  </a:lnTo>
                  <a:lnTo>
                    <a:pt x="2162" y="372"/>
                  </a:lnTo>
                  <a:lnTo>
                    <a:pt x="2162" y="369"/>
                  </a:lnTo>
                  <a:lnTo>
                    <a:pt x="2164" y="369"/>
                  </a:lnTo>
                  <a:lnTo>
                    <a:pt x="2164" y="369"/>
                  </a:lnTo>
                  <a:lnTo>
                    <a:pt x="2164" y="369"/>
                  </a:lnTo>
                  <a:lnTo>
                    <a:pt x="2166" y="367"/>
                  </a:lnTo>
                  <a:lnTo>
                    <a:pt x="2166" y="367"/>
                  </a:lnTo>
                  <a:lnTo>
                    <a:pt x="2166" y="364"/>
                  </a:lnTo>
                  <a:lnTo>
                    <a:pt x="2169" y="364"/>
                  </a:lnTo>
                  <a:lnTo>
                    <a:pt x="2169" y="364"/>
                  </a:lnTo>
                  <a:lnTo>
                    <a:pt x="2171" y="360"/>
                  </a:lnTo>
                  <a:lnTo>
                    <a:pt x="2171" y="360"/>
                  </a:lnTo>
                  <a:lnTo>
                    <a:pt x="2171" y="360"/>
                  </a:lnTo>
                  <a:lnTo>
                    <a:pt x="2173" y="360"/>
                  </a:lnTo>
                  <a:lnTo>
                    <a:pt x="2176" y="357"/>
                  </a:lnTo>
                  <a:lnTo>
                    <a:pt x="2176" y="357"/>
                  </a:lnTo>
                  <a:lnTo>
                    <a:pt x="2180" y="350"/>
                  </a:lnTo>
                  <a:lnTo>
                    <a:pt x="2180" y="350"/>
                  </a:lnTo>
                  <a:lnTo>
                    <a:pt x="2180" y="343"/>
                  </a:lnTo>
                  <a:lnTo>
                    <a:pt x="2180" y="341"/>
                  </a:lnTo>
                  <a:lnTo>
                    <a:pt x="2180" y="338"/>
                  </a:lnTo>
                  <a:lnTo>
                    <a:pt x="2180" y="336"/>
                  </a:lnTo>
                  <a:lnTo>
                    <a:pt x="2183" y="334"/>
                  </a:lnTo>
                  <a:lnTo>
                    <a:pt x="2183" y="331"/>
                  </a:lnTo>
                  <a:lnTo>
                    <a:pt x="2183" y="329"/>
                  </a:lnTo>
                  <a:lnTo>
                    <a:pt x="2188" y="324"/>
                  </a:lnTo>
                  <a:lnTo>
                    <a:pt x="2188" y="319"/>
                  </a:lnTo>
                  <a:lnTo>
                    <a:pt x="2190" y="319"/>
                  </a:lnTo>
                  <a:lnTo>
                    <a:pt x="2197" y="315"/>
                  </a:lnTo>
                  <a:lnTo>
                    <a:pt x="2199" y="310"/>
                  </a:lnTo>
                  <a:lnTo>
                    <a:pt x="2199" y="308"/>
                  </a:lnTo>
                  <a:lnTo>
                    <a:pt x="2199" y="308"/>
                  </a:lnTo>
                  <a:lnTo>
                    <a:pt x="2202" y="305"/>
                  </a:lnTo>
                  <a:lnTo>
                    <a:pt x="2202" y="305"/>
                  </a:lnTo>
                  <a:lnTo>
                    <a:pt x="2202" y="303"/>
                  </a:lnTo>
                  <a:lnTo>
                    <a:pt x="2202" y="301"/>
                  </a:lnTo>
                  <a:lnTo>
                    <a:pt x="2202" y="298"/>
                  </a:lnTo>
                  <a:lnTo>
                    <a:pt x="2204" y="296"/>
                  </a:lnTo>
                  <a:lnTo>
                    <a:pt x="2202" y="293"/>
                  </a:lnTo>
                  <a:lnTo>
                    <a:pt x="2204" y="293"/>
                  </a:lnTo>
                  <a:lnTo>
                    <a:pt x="2204" y="293"/>
                  </a:lnTo>
                  <a:lnTo>
                    <a:pt x="2204" y="293"/>
                  </a:lnTo>
                  <a:lnTo>
                    <a:pt x="2202" y="289"/>
                  </a:lnTo>
                  <a:lnTo>
                    <a:pt x="2204" y="286"/>
                  </a:lnTo>
                  <a:lnTo>
                    <a:pt x="2204" y="286"/>
                  </a:lnTo>
                  <a:lnTo>
                    <a:pt x="2206" y="286"/>
                  </a:lnTo>
                  <a:lnTo>
                    <a:pt x="2206" y="286"/>
                  </a:lnTo>
                  <a:lnTo>
                    <a:pt x="2206" y="286"/>
                  </a:lnTo>
                  <a:lnTo>
                    <a:pt x="2206" y="284"/>
                  </a:lnTo>
                  <a:lnTo>
                    <a:pt x="2206" y="284"/>
                  </a:lnTo>
                  <a:lnTo>
                    <a:pt x="2206" y="279"/>
                  </a:lnTo>
                  <a:lnTo>
                    <a:pt x="2209" y="279"/>
                  </a:lnTo>
                  <a:lnTo>
                    <a:pt x="2209" y="277"/>
                  </a:lnTo>
                  <a:lnTo>
                    <a:pt x="2211" y="277"/>
                  </a:lnTo>
                  <a:lnTo>
                    <a:pt x="2211" y="277"/>
                  </a:lnTo>
                  <a:lnTo>
                    <a:pt x="2214" y="272"/>
                  </a:lnTo>
                  <a:lnTo>
                    <a:pt x="2214" y="272"/>
                  </a:lnTo>
                  <a:lnTo>
                    <a:pt x="2216" y="272"/>
                  </a:lnTo>
                  <a:lnTo>
                    <a:pt x="2216" y="267"/>
                  </a:lnTo>
                  <a:lnTo>
                    <a:pt x="2214" y="265"/>
                  </a:lnTo>
                  <a:lnTo>
                    <a:pt x="2214" y="265"/>
                  </a:lnTo>
                  <a:lnTo>
                    <a:pt x="2218" y="263"/>
                  </a:lnTo>
                  <a:lnTo>
                    <a:pt x="2218" y="263"/>
                  </a:lnTo>
                  <a:lnTo>
                    <a:pt x="2221" y="260"/>
                  </a:lnTo>
                  <a:lnTo>
                    <a:pt x="2221" y="260"/>
                  </a:lnTo>
                  <a:lnTo>
                    <a:pt x="2221" y="258"/>
                  </a:lnTo>
                  <a:lnTo>
                    <a:pt x="2221" y="256"/>
                  </a:lnTo>
                  <a:lnTo>
                    <a:pt x="2221" y="256"/>
                  </a:lnTo>
                  <a:lnTo>
                    <a:pt x="2221" y="253"/>
                  </a:lnTo>
                  <a:lnTo>
                    <a:pt x="2221" y="251"/>
                  </a:lnTo>
                  <a:lnTo>
                    <a:pt x="2223" y="249"/>
                  </a:lnTo>
                  <a:lnTo>
                    <a:pt x="2228" y="244"/>
                  </a:lnTo>
                  <a:lnTo>
                    <a:pt x="2228" y="241"/>
                  </a:lnTo>
                  <a:lnTo>
                    <a:pt x="2228" y="237"/>
                  </a:lnTo>
                  <a:lnTo>
                    <a:pt x="2228" y="234"/>
                  </a:lnTo>
                  <a:lnTo>
                    <a:pt x="2228" y="232"/>
                  </a:lnTo>
                  <a:lnTo>
                    <a:pt x="2230" y="230"/>
                  </a:lnTo>
                  <a:lnTo>
                    <a:pt x="2232" y="227"/>
                  </a:lnTo>
                  <a:lnTo>
                    <a:pt x="2232" y="225"/>
                  </a:lnTo>
                  <a:lnTo>
                    <a:pt x="2232" y="225"/>
                  </a:lnTo>
                  <a:lnTo>
                    <a:pt x="2237" y="227"/>
                  </a:lnTo>
                  <a:lnTo>
                    <a:pt x="2237" y="225"/>
                  </a:lnTo>
                  <a:lnTo>
                    <a:pt x="2240" y="223"/>
                  </a:lnTo>
                  <a:lnTo>
                    <a:pt x="2249" y="211"/>
                  </a:lnTo>
                  <a:lnTo>
                    <a:pt x="2254" y="208"/>
                  </a:lnTo>
                  <a:lnTo>
                    <a:pt x="2258" y="204"/>
                  </a:lnTo>
                  <a:lnTo>
                    <a:pt x="2258" y="204"/>
                  </a:lnTo>
                  <a:lnTo>
                    <a:pt x="2261" y="204"/>
                  </a:lnTo>
                  <a:lnTo>
                    <a:pt x="2263" y="201"/>
                  </a:lnTo>
                  <a:lnTo>
                    <a:pt x="2263" y="201"/>
                  </a:lnTo>
                  <a:lnTo>
                    <a:pt x="2263" y="199"/>
                  </a:lnTo>
                  <a:lnTo>
                    <a:pt x="2263" y="199"/>
                  </a:lnTo>
                  <a:lnTo>
                    <a:pt x="2266" y="196"/>
                  </a:lnTo>
                  <a:lnTo>
                    <a:pt x="2266" y="196"/>
                  </a:lnTo>
                  <a:lnTo>
                    <a:pt x="2266" y="196"/>
                  </a:lnTo>
                  <a:lnTo>
                    <a:pt x="2268" y="196"/>
                  </a:lnTo>
                  <a:lnTo>
                    <a:pt x="2268" y="196"/>
                  </a:lnTo>
                  <a:lnTo>
                    <a:pt x="2270" y="196"/>
                  </a:lnTo>
                  <a:lnTo>
                    <a:pt x="2270" y="194"/>
                  </a:lnTo>
                  <a:lnTo>
                    <a:pt x="2270" y="194"/>
                  </a:lnTo>
                  <a:lnTo>
                    <a:pt x="2273" y="194"/>
                  </a:lnTo>
                  <a:lnTo>
                    <a:pt x="2275" y="194"/>
                  </a:lnTo>
                  <a:lnTo>
                    <a:pt x="2277" y="192"/>
                  </a:lnTo>
                  <a:lnTo>
                    <a:pt x="2280" y="192"/>
                  </a:lnTo>
                  <a:lnTo>
                    <a:pt x="2280" y="187"/>
                  </a:lnTo>
                  <a:lnTo>
                    <a:pt x="2282" y="182"/>
                  </a:lnTo>
                  <a:lnTo>
                    <a:pt x="2282" y="182"/>
                  </a:lnTo>
                  <a:lnTo>
                    <a:pt x="2282" y="180"/>
                  </a:lnTo>
                  <a:lnTo>
                    <a:pt x="2282" y="180"/>
                  </a:lnTo>
                  <a:lnTo>
                    <a:pt x="2282" y="178"/>
                  </a:lnTo>
                  <a:lnTo>
                    <a:pt x="2282" y="175"/>
                  </a:lnTo>
                  <a:lnTo>
                    <a:pt x="2282" y="173"/>
                  </a:lnTo>
                  <a:lnTo>
                    <a:pt x="2282" y="173"/>
                  </a:lnTo>
                  <a:lnTo>
                    <a:pt x="2282" y="170"/>
                  </a:lnTo>
                  <a:lnTo>
                    <a:pt x="2285" y="170"/>
                  </a:lnTo>
                  <a:lnTo>
                    <a:pt x="2285" y="170"/>
                  </a:lnTo>
                  <a:lnTo>
                    <a:pt x="2287" y="168"/>
                  </a:lnTo>
                  <a:lnTo>
                    <a:pt x="2287" y="166"/>
                  </a:lnTo>
                  <a:lnTo>
                    <a:pt x="2289" y="163"/>
                  </a:lnTo>
                  <a:lnTo>
                    <a:pt x="2287" y="163"/>
                  </a:lnTo>
                  <a:lnTo>
                    <a:pt x="2287" y="163"/>
                  </a:lnTo>
                  <a:lnTo>
                    <a:pt x="2287" y="161"/>
                  </a:lnTo>
                  <a:lnTo>
                    <a:pt x="2287" y="161"/>
                  </a:lnTo>
                  <a:lnTo>
                    <a:pt x="2289" y="159"/>
                  </a:lnTo>
                  <a:lnTo>
                    <a:pt x="2289" y="159"/>
                  </a:lnTo>
                  <a:lnTo>
                    <a:pt x="2289" y="159"/>
                  </a:lnTo>
                  <a:lnTo>
                    <a:pt x="2287" y="156"/>
                  </a:lnTo>
                  <a:lnTo>
                    <a:pt x="2287" y="156"/>
                  </a:lnTo>
                  <a:lnTo>
                    <a:pt x="2287" y="154"/>
                  </a:lnTo>
                  <a:lnTo>
                    <a:pt x="2287" y="154"/>
                  </a:lnTo>
                  <a:lnTo>
                    <a:pt x="2287" y="152"/>
                  </a:lnTo>
                  <a:lnTo>
                    <a:pt x="2287" y="149"/>
                  </a:lnTo>
                  <a:lnTo>
                    <a:pt x="2287" y="149"/>
                  </a:lnTo>
                  <a:lnTo>
                    <a:pt x="2285" y="147"/>
                  </a:lnTo>
                  <a:lnTo>
                    <a:pt x="2277" y="140"/>
                  </a:lnTo>
                  <a:lnTo>
                    <a:pt x="2275" y="137"/>
                  </a:lnTo>
                  <a:lnTo>
                    <a:pt x="2275" y="135"/>
                  </a:lnTo>
                  <a:lnTo>
                    <a:pt x="2275" y="135"/>
                  </a:lnTo>
                  <a:lnTo>
                    <a:pt x="2275" y="133"/>
                  </a:lnTo>
                  <a:lnTo>
                    <a:pt x="2275" y="133"/>
                  </a:lnTo>
                  <a:lnTo>
                    <a:pt x="2275" y="133"/>
                  </a:lnTo>
                  <a:lnTo>
                    <a:pt x="2277" y="130"/>
                  </a:lnTo>
                  <a:lnTo>
                    <a:pt x="2277" y="130"/>
                  </a:lnTo>
                  <a:lnTo>
                    <a:pt x="2277" y="128"/>
                  </a:lnTo>
                  <a:lnTo>
                    <a:pt x="2277" y="126"/>
                  </a:lnTo>
                  <a:lnTo>
                    <a:pt x="2280" y="123"/>
                  </a:lnTo>
                  <a:lnTo>
                    <a:pt x="2280" y="121"/>
                  </a:lnTo>
                  <a:lnTo>
                    <a:pt x="2280" y="116"/>
                  </a:lnTo>
                  <a:lnTo>
                    <a:pt x="2280" y="116"/>
                  </a:lnTo>
                  <a:lnTo>
                    <a:pt x="2282" y="114"/>
                  </a:lnTo>
                  <a:lnTo>
                    <a:pt x="2282" y="114"/>
                  </a:lnTo>
                  <a:lnTo>
                    <a:pt x="2282" y="111"/>
                  </a:lnTo>
                  <a:lnTo>
                    <a:pt x="2282" y="111"/>
                  </a:lnTo>
                  <a:lnTo>
                    <a:pt x="2282" y="107"/>
                  </a:lnTo>
                  <a:lnTo>
                    <a:pt x="2282" y="107"/>
                  </a:lnTo>
                  <a:lnTo>
                    <a:pt x="2277" y="104"/>
                  </a:lnTo>
                  <a:lnTo>
                    <a:pt x="2273" y="102"/>
                  </a:lnTo>
                  <a:lnTo>
                    <a:pt x="2268" y="99"/>
                  </a:lnTo>
                  <a:lnTo>
                    <a:pt x="2263" y="97"/>
                  </a:lnTo>
                  <a:lnTo>
                    <a:pt x="2261" y="95"/>
                  </a:lnTo>
                  <a:lnTo>
                    <a:pt x="2261" y="95"/>
                  </a:lnTo>
                  <a:lnTo>
                    <a:pt x="2258" y="95"/>
                  </a:lnTo>
                  <a:lnTo>
                    <a:pt x="2256" y="97"/>
                  </a:lnTo>
                  <a:lnTo>
                    <a:pt x="2254" y="97"/>
                  </a:lnTo>
                  <a:lnTo>
                    <a:pt x="2244" y="97"/>
                  </a:lnTo>
                  <a:lnTo>
                    <a:pt x="2244" y="99"/>
                  </a:lnTo>
                  <a:lnTo>
                    <a:pt x="2240" y="102"/>
                  </a:lnTo>
                  <a:lnTo>
                    <a:pt x="2237" y="102"/>
                  </a:lnTo>
                  <a:lnTo>
                    <a:pt x="2232" y="102"/>
                  </a:lnTo>
                  <a:lnTo>
                    <a:pt x="2230" y="102"/>
                  </a:lnTo>
                  <a:lnTo>
                    <a:pt x="2228" y="99"/>
                  </a:lnTo>
                  <a:lnTo>
                    <a:pt x="2228" y="97"/>
                  </a:lnTo>
                  <a:lnTo>
                    <a:pt x="2225" y="97"/>
                  </a:lnTo>
                  <a:lnTo>
                    <a:pt x="2225" y="95"/>
                  </a:lnTo>
                  <a:lnTo>
                    <a:pt x="2225" y="92"/>
                  </a:lnTo>
                  <a:lnTo>
                    <a:pt x="2225" y="90"/>
                  </a:lnTo>
                  <a:lnTo>
                    <a:pt x="2228" y="88"/>
                  </a:lnTo>
                  <a:lnTo>
                    <a:pt x="2228" y="85"/>
                  </a:lnTo>
                  <a:lnTo>
                    <a:pt x="2228" y="83"/>
                  </a:lnTo>
                  <a:lnTo>
                    <a:pt x="2228" y="81"/>
                  </a:lnTo>
                  <a:lnTo>
                    <a:pt x="2225" y="78"/>
                  </a:lnTo>
                  <a:lnTo>
                    <a:pt x="2228" y="76"/>
                  </a:lnTo>
                  <a:lnTo>
                    <a:pt x="2235" y="71"/>
                  </a:lnTo>
                  <a:lnTo>
                    <a:pt x="2237" y="71"/>
                  </a:lnTo>
                  <a:lnTo>
                    <a:pt x="2242" y="66"/>
                  </a:lnTo>
                  <a:lnTo>
                    <a:pt x="2244" y="66"/>
                  </a:lnTo>
                  <a:lnTo>
                    <a:pt x="2244" y="64"/>
                  </a:lnTo>
                  <a:lnTo>
                    <a:pt x="2247" y="64"/>
                  </a:lnTo>
                  <a:lnTo>
                    <a:pt x="2247" y="62"/>
                  </a:lnTo>
                  <a:lnTo>
                    <a:pt x="2247" y="62"/>
                  </a:lnTo>
                  <a:lnTo>
                    <a:pt x="2249" y="59"/>
                  </a:lnTo>
                  <a:lnTo>
                    <a:pt x="2249" y="59"/>
                  </a:lnTo>
                  <a:lnTo>
                    <a:pt x="2251" y="59"/>
                  </a:lnTo>
                  <a:lnTo>
                    <a:pt x="2251" y="57"/>
                  </a:lnTo>
                  <a:lnTo>
                    <a:pt x="2251" y="57"/>
                  </a:lnTo>
                  <a:lnTo>
                    <a:pt x="2251" y="55"/>
                  </a:lnTo>
                  <a:lnTo>
                    <a:pt x="2254" y="55"/>
                  </a:lnTo>
                  <a:lnTo>
                    <a:pt x="2256" y="52"/>
                  </a:lnTo>
                  <a:lnTo>
                    <a:pt x="2261" y="45"/>
                  </a:lnTo>
                  <a:lnTo>
                    <a:pt x="2266" y="38"/>
                  </a:lnTo>
                  <a:lnTo>
                    <a:pt x="2273" y="33"/>
                  </a:lnTo>
                  <a:lnTo>
                    <a:pt x="2277" y="29"/>
                  </a:lnTo>
                  <a:lnTo>
                    <a:pt x="2282" y="21"/>
                  </a:lnTo>
                  <a:lnTo>
                    <a:pt x="2285" y="17"/>
                  </a:lnTo>
                  <a:lnTo>
                    <a:pt x="2289" y="14"/>
                  </a:lnTo>
                  <a:lnTo>
                    <a:pt x="2292" y="12"/>
                  </a:lnTo>
                  <a:lnTo>
                    <a:pt x="2289" y="10"/>
                  </a:lnTo>
                  <a:lnTo>
                    <a:pt x="2292" y="10"/>
                  </a:lnTo>
                  <a:lnTo>
                    <a:pt x="2294" y="7"/>
                  </a:lnTo>
                  <a:lnTo>
                    <a:pt x="2308" y="7"/>
                  </a:lnTo>
                  <a:lnTo>
                    <a:pt x="2318" y="7"/>
                  </a:lnTo>
                  <a:lnTo>
                    <a:pt x="2320" y="7"/>
                  </a:lnTo>
                  <a:lnTo>
                    <a:pt x="2325" y="7"/>
                  </a:lnTo>
                  <a:lnTo>
                    <a:pt x="2329" y="5"/>
                  </a:lnTo>
                  <a:lnTo>
                    <a:pt x="2332" y="3"/>
                  </a:lnTo>
                  <a:lnTo>
                    <a:pt x="2332" y="0"/>
                  </a:lnTo>
                  <a:lnTo>
                    <a:pt x="2334" y="0"/>
                  </a:lnTo>
                  <a:lnTo>
                    <a:pt x="2337" y="3"/>
                  </a:lnTo>
                  <a:lnTo>
                    <a:pt x="2339" y="3"/>
                  </a:lnTo>
                  <a:lnTo>
                    <a:pt x="2339" y="3"/>
                  </a:lnTo>
                  <a:lnTo>
                    <a:pt x="2339" y="5"/>
                  </a:lnTo>
                  <a:lnTo>
                    <a:pt x="2341" y="5"/>
                  </a:lnTo>
                  <a:lnTo>
                    <a:pt x="2341" y="5"/>
                  </a:lnTo>
                  <a:lnTo>
                    <a:pt x="2346" y="10"/>
                  </a:lnTo>
                  <a:lnTo>
                    <a:pt x="2351" y="10"/>
                  </a:lnTo>
                  <a:lnTo>
                    <a:pt x="2353" y="12"/>
                  </a:lnTo>
                  <a:lnTo>
                    <a:pt x="2355" y="14"/>
                  </a:lnTo>
                  <a:lnTo>
                    <a:pt x="2355" y="14"/>
                  </a:lnTo>
                  <a:lnTo>
                    <a:pt x="2358" y="17"/>
                  </a:lnTo>
                  <a:lnTo>
                    <a:pt x="2358" y="17"/>
                  </a:lnTo>
                  <a:lnTo>
                    <a:pt x="2358" y="17"/>
                  </a:lnTo>
                  <a:lnTo>
                    <a:pt x="2360" y="24"/>
                  </a:lnTo>
                  <a:lnTo>
                    <a:pt x="2360" y="26"/>
                  </a:lnTo>
                  <a:lnTo>
                    <a:pt x="2360" y="26"/>
                  </a:lnTo>
                  <a:lnTo>
                    <a:pt x="2363" y="26"/>
                  </a:lnTo>
                  <a:lnTo>
                    <a:pt x="2365" y="29"/>
                  </a:lnTo>
                  <a:lnTo>
                    <a:pt x="2367" y="31"/>
                  </a:lnTo>
                  <a:lnTo>
                    <a:pt x="2367" y="31"/>
                  </a:lnTo>
                  <a:lnTo>
                    <a:pt x="2367" y="31"/>
                  </a:lnTo>
                  <a:lnTo>
                    <a:pt x="2367" y="33"/>
                  </a:lnTo>
                  <a:lnTo>
                    <a:pt x="2367" y="33"/>
                  </a:lnTo>
                  <a:lnTo>
                    <a:pt x="2367" y="36"/>
                  </a:lnTo>
                  <a:lnTo>
                    <a:pt x="2370" y="38"/>
                  </a:lnTo>
                  <a:lnTo>
                    <a:pt x="2370" y="38"/>
                  </a:lnTo>
                  <a:lnTo>
                    <a:pt x="2370" y="40"/>
                  </a:lnTo>
                  <a:lnTo>
                    <a:pt x="2370" y="40"/>
                  </a:lnTo>
                  <a:lnTo>
                    <a:pt x="2370" y="40"/>
                  </a:lnTo>
                  <a:lnTo>
                    <a:pt x="2370" y="43"/>
                  </a:lnTo>
                  <a:lnTo>
                    <a:pt x="2370" y="43"/>
                  </a:lnTo>
                  <a:lnTo>
                    <a:pt x="2370" y="45"/>
                  </a:lnTo>
                  <a:lnTo>
                    <a:pt x="2370" y="45"/>
                  </a:lnTo>
                  <a:lnTo>
                    <a:pt x="2370" y="45"/>
                  </a:lnTo>
                  <a:lnTo>
                    <a:pt x="2367" y="47"/>
                  </a:lnTo>
                  <a:lnTo>
                    <a:pt x="2367" y="47"/>
                  </a:lnTo>
                  <a:lnTo>
                    <a:pt x="2365" y="50"/>
                  </a:lnTo>
                  <a:lnTo>
                    <a:pt x="2365" y="50"/>
                  </a:lnTo>
                  <a:lnTo>
                    <a:pt x="2363" y="52"/>
                  </a:lnTo>
                  <a:lnTo>
                    <a:pt x="2363" y="55"/>
                  </a:lnTo>
                  <a:lnTo>
                    <a:pt x="2363" y="57"/>
                  </a:lnTo>
                  <a:lnTo>
                    <a:pt x="2346" y="76"/>
                  </a:lnTo>
                  <a:lnTo>
                    <a:pt x="2320" y="99"/>
                  </a:lnTo>
                  <a:lnTo>
                    <a:pt x="2320" y="99"/>
                  </a:lnTo>
                  <a:lnTo>
                    <a:pt x="2320" y="102"/>
                  </a:lnTo>
                  <a:lnTo>
                    <a:pt x="2320" y="102"/>
                  </a:lnTo>
                  <a:lnTo>
                    <a:pt x="2320" y="102"/>
                  </a:lnTo>
                  <a:lnTo>
                    <a:pt x="2320" y="102"/>
                  </a:lnTo>
                  <a:lnTo>
                    <a:pt x="2322" y="104"/>
                  </a:lnTo>
                  <a:lnTo>
                    <a:pt x="2332" y="109"/>
                  </a:lnTo>
                  <a:lnTo>
                    <a:pt x="2339" y="111"/>
                  </a:lnTo>
                  <a:lnTo>
                    <a:pt x="2341" y="114"/>
                  </a:lnTo>
                  <a:lnTo>
                    <a:pt x="2341" y="114"/>
                  </a:lnTo>
                  <a:lnTo>
                    <a:pt x="2346" y="118"/>
                  </a:lnTo>
                  <a:lnTo>
                    <a:pt x="2346" y="118"/>
                  </a:lnTo>
                  <a:lnTo>
                    <a:pt x="2355" y="123"/>
                  </a:lnTo>
                  <a:lnTo>
                    <a:pt x="2363" y="128"/>
                  </a:lnTo>
                  <a:lnTo>
                    <a:pt x="2365" y="128"/>
                  </a:lnTo>
                  <a:lnTo>
                    <a:pt x="2365" y="128"/>
                  </a:lnTo>
                  <a:lnTo>
                    <a:pt x="2367" y="130"/>
                  </a:lnTo>
                  <a:lnTo>
                    <a:pt x="2367" y="130"/>
                  </a:lnTo>
                  <a:lnTo>
                    <a:pt x="2367" y="130"/>
                  </a:lnTo>
                  <a:lnTo>
                    <a:pt x="2370" y="137"/>
                  </a:lnTo>
                  <a:lnTo>
                    <a:pt x="2374" y="140"/>
                  </a:lnTo>
                  <a:lnTo>
                    <a:pt x="2374" y="142"/>
                  </a:lnTo>
                  <a:lnTo>
                    <a:pt x="2374" y="142"/>
                  </a:lnTo>
                  <a:lnTo>
                    <a:pt x="2377" y="142"/>
                  </a:lnTo>
                  <a:lnTo>
                    <a:pt x="2379" y="144"/>
                  </a:lnTo>
                  <a:lnTo>
                    <a:pt x="2381" y="144"/>
                  </a:lnTo>
                  <a:lnTo>
                    <a:pt x="2386" y="142"/>
                  </a:lnTo>
                  <a:lnTo>
                    <a:pt x="2389" y="142"/>
                  </a:lnTo>
                  <a:lnTo>
                    <a:pt x="2391" y="140"/>
                  </a:lnTo>
                  <a:lnTo>
                    <a:pt x="2391" y="140"/>
                  </a:lnTo>
                  <a:lnTo>
                    <a:pt x="2393" y="137"/>
                  </a:lnTo>
                  <a:lnTo>
                    <a:pt x="2398" y="130"/>
                  </a:lnTo>
                  <a:lnTo>
                    <a:pt x="2400" y="123"/>
                  </a:lnTo>
                  <a:lnTo>
                    <a:pt x="2400" y="121"/>
                  </a:lnTo>
                  <a:lnTo>
                    <a:pt x="2403" y="116"/>
                  </a:lnTo>
                  <a:lnTo>
                    <a:pt x="2403" y="114"/>
                  </a:lnTo>
                  <a:lnTo>
                    <a:pt x="2403" y="114"/>
                  </a:lnTo>
                  <a:lnTo>
                    <a:pt x="2405" y="114"/>
                  </a:lnTo>
                  <a:lnTo>
                    <a:pt x="2405" y="111"/>
                  </a:lnTo>
                  <a:lnTo>
                    <a:pt x="2405" y="111"/>
                  </a:lnTo>
                  <a:lnTo>
                    <a:pt x="2405" y="111"/>
                  </a:lnTo>
                  <a:lnTo>
                    <a:pt x="2417" y="116"/>
                  </a:lnTo>
                  <a:lnTo>
                    <a:pt x="2417" y="118"/>
                  </a:lnTo>
                  <a:lnTo>
                    <a:pt x="2419" y="118"/>
                  </a:lnTo>
                  <a:lnTo>
                    <a:pt x="2419" y="118"/>
                  </a:lnTo>
                  <a:lnTo>
                    <a:pt x="2419" y="121"/>
                  </a:lnTo>
                  <a:lnTo>
                    <a:pt x="2419" y="123"/>
                  </a:lnTo>
                  <a:lnTo>
                    <a:pt x="2422" y="123"/>
                  </a:lnTo>
                  <a:lnTo>
                    <a:pt x="2422" y="126"/>
                  </a:lnTo>
                  <a:lnTo>
                    <a:pt x="2426" y="130"/>
                  </a:lnTo>
                  <a:lnTo>
                    <a:pt x="2426" y="130"/>
                  </a:lnTo>
                  <a:lnTo>
                    <a:pt x="2429" y="135"/>
                  </a:lnTo>
                  <a:lnTo>
                    <a:pt x="2429" y="135"/>
                  </a:lnTo>
                  <a:lnTo>
                    <a:pt x="2429" y="137"/>
                  </a:lnTo>
                  <a:lnTo>
                    <a:pt x="2431" y="137"/>
                  </a:lnTo>
                  <a:lnTo>
                    <a:pt x="2431" y="140"/>
                  </a:lnTo>
                  <a:lnTo>
                    <a:pt x="2431" y="140"/>
                  </a:lnTo>
                  <a:lnTo>
                    <a:pt x="2431" y="140"/>
                  </a:lnTo>
                  <a:lnTo>
                    <a:pt x="2438" y="142"/>
                  </a:lnTo>
                  <a:lnTo>
                    <a:pt x="2450" y="144"/>
                  </a:lnTo>
                  <a:lnTo>
                    <a:pt x="2452" y="144"/>
                  </a:lnTo>
                  <a:lnTo>
                    <a:pt x="2452" y="144"/>
                  </a:lnTo>
                  <a:lnTo>
                    <a:pt x="2455" y="144"/>
                  </a:lnTo>
                  <a:lnTo>
                    <a:pt x="2455" y="147"/>
                  </a:lnTo>
                  <a:lnTo>
                    <a:pt x="2455" y="147"/>
                  </a:lnTo>
                  <a:lnTo>
                    <a:pt x="2455" y="149"/>
                  </a:lnTo>
                  <a:lnTo>
                    <a:pt x="2455" y="149"/>
                  </a:lnTo>
                  <a:lnTo>
                    <a:pt x="2455" y="149"/>
                  </a:lnTo>
                  <a:lnTo>
                    <a:pt x="2455" y="152"/>
                  </a:lnTo>
                  <a:lnTo>
                    <a:pt x="2455" y="152"/>
                  </a:lnTo>
                  <a:lnTo>
                    <a:pt x="2452" y="152"/>
                  </a:lnTo>
                  <a:lnTo>
                    <a:pt x="2452" y="154"/>
                  </a:lnTo>
                  <a:lnTo>
                    <a:pt x="2452" y="154"/>
                  </a:lnTo>
                  <a:lnTo>
                    <a:pt x="2452" y="154"/>
                  </a:lnTo>
                  <a:lnTo>
                    <a:pt x="2450" y="156"/>
                  </a:lnTo>
                  <a:lnTo>
                    <a:pt x="2448" y="156"/>
                  </a:lnTo>
                  <a:lnTo>
                    <a:pt x="2445" y="159"/>
                  </a:lnTo>
                  <a:lnTo>
                    <a:pt x="2445" y="159"/>
                  </a:lnTo>
                  <a:lnTo>
                    <a:pt x="2443" y="159"/>
                  </a:lnTo>
                  <a:lnTo>
                    <a:pt x="2443" y="159"/>
                  </a:lnTo>
                  <a:lnTo>
                    <a:pt x="2443" y="161"/>
                  </a:lnTo>
                  <a:lnTo>
                    <a:pt x="2443" y="161"/>
                  </a:lnTo>
                  <a:lnTo>
                    <a:pt x="2443" y="161"/>
                  </a:lnTo>
                  <a:lnTo>
                    <a:pt x="2443" y="163"/>
                  </a:lnTo>
                  <a:lnTo>
                    <a:pt x="2443" y="163"/>
                  </a:lnTo>
                  <a:lnTo>
                    <a:pt x="2455" y="196"/>
                  </a:lnTo>
                  <a:lnTo>
                    <a:pt x="2455" y="201"/>
                  </a:lnTo>
                  <a:lnTo>
                    <a:pt x="2455" y="201"/>
                  </a:lnTo>
                  <a:lnTo>
                    <a:pt x="2455" y="204"/>
                  </a:lnTo>
                  <a:lnTo>
                    <a:pt x="2455" y="204"/>
                  </a:lnTo>
                  <a:lnTo>
                    <a:pt x="2455" y="204"/>
                  </a:lnTo>
                  <a:lnTo>
                    <a:pt x="2455" y="206"/>
                  </a:lnTo>
                  <a:lnTo>
                    <a:pt x="2455" y="206"/>
                  </a:lnTo>
                  <a:lnTo>
                    <a:pt x="2452" y="211"/>
                  </a:lnTo>
                  <a:lnTo>
                    <a:pt x="2452" y="211"/>
                  </a:lnTo>
                  <a:lnTo>
                    <a:pt x="2452" y="211"/>
                  </a:lnTo>
                  <a:lnTo>
                    <a:pt x="2452" y="213"/>
                  </a:lnTo>
                  <a:lnTo>
                    <a:pt x="2450" y="213"/>
                  </a:lnTo>
                  <a:lnTo>
                    <a:pt x="2450" y="213"/>
                  </a:lnTo>
                  <a:lnTo>
                    <a:pt x="2450" y="215"/>
                  </a:lnTo>
                  <a:lnTo>
                    <a:pt x="2452" y="215"/>
                  </a:lnTo>
                  <a:lnTo>
                    <a:pt x="2452" y="218"/>
                  </a:lnTo>
                  <a:lnTo>
                    <a:pt x="2462" y="234"/>
                  </a:lnTo>
                  <a:lnTo>
                    <a:pt x="2464" y="237"/>
                  </a:lnTo>
                  <a:lnTo>
                    <a:pt x="2464" y="237"/>
                  </a:lnTo>
                  <a:lnTo>
                    <a:pt x="2464" y="237"/>
                  </a:lnTo>
                  <a:lnTo>
                    <a:pt x="2464" y="237"/>
                  </a:lnTo>
                  <a:lnTo>
                    <a:pt x="2464" y="239"/>
                  </a:lnTo>
                  <a:lnTo>
                    <a:pt x="2464" y="241"/>
                  </a:lnTo>
                  <a:lnTo>
                    <a:pt x="2464" y="241"/>
                  </a:lnTo>
                  <a:lnTo>
                    <a:pt x="2464" y="244"/>
                  </a:lnTo>
                  <a:lnTo>
                    <a:pt x="2464" y="244"/>
                  </a:lnTo>
                  <a:lnTo>
                    <a:pt x="2464" y="246"/>
                  </a:lnTo>
                  <a:lnTo>
                    <a:pt x="2467" y="251"/>
                  </a:lnTo>
                  <a:lnTo>
                    <a:pt x="2474" y="258"/>
                  </a:lnTo>
                  <a:lnTo>
                    <a:pt x="2476" y="260"/>
                  </a:lnTo>
                  <a:lnTo>
                    <a:pt x="2478" y="263"/>
                  </a:lnTo>
                  <a:lnTo>
                    <a:pt x="2481" y="263"/>
                  </a:lnTo>
                  <a:lnTo>
                    <a:pt x="2483" y="267"/>
                  </a:lnTo>
                  <a:lnTo>
                    <a:pt x="2486" y="270"/>
                  </a:lnTo>
                  <a:lnTo>
                    <a:pt x="2488" y="270"/>
                  </a:lnTo>
                  <a:lnTo>
                    <a:pt x="2488" y="270"/>
                  </a:lnTo>
                  <a:lnTo>
                    <a:pt x="2490" y="270"/>
                  </a:lnTo>
                  <a:lnTo>
                    <a:pt x="2490" y="270"/>
                  </a:lnTo>
                  <a:lnTo>
                    <a:pt x="2490" y="267"/>
                  </a:lnTo>
                  <a:lnTo>
                    <a:pt x="2493" y="267"/>
                  </a:lnTo>
                  <a:lnTo>
                    <a:pt x="2493" y="267"/>
                  </a:lnTo>
                  <a:lnTo>
                    <a:pt x="2493" y="267"/>
                  </a:lnTo>
                  <a:lnTo>
                    <a:pt x="2495" y="267"/>
                  </a:lnTo>
                  <a:lnTo>
                    <a:pt x="2495" y="270"/>
                  </a:lnTo>
                  <a:lnTo>
                    <a:pt x="2495" y="270"/>
                  </a:lnTo>
                  <a:lnTo>
                    <a:pt x="2497" y="272"/>
                  </a:lnTo>
                  <a:lnTo>
                    <a:pt x="2497" y="272"/>
                  </a:lnTo>
                  <a:lnTo>
                    <a:pt x="2500" y="275"/>
                  </a:lnTo>
                  <a:lnTo>
                    <a:pt x="2500" y="275"/>
                  </a:lnTo>
                  <a:lnTo>
                    <a:pt x="2502" y="275"/>
                  </a:lnTo>
                  <a:lnTo>
                    <a:pt x="2509" y="275"/>
                  </a:lnTo>
                  <a:lnTo>
                    <a:pt x="2516" y="272"/>
                  </a:lnTo>
                  <a:lnTo>
                    <a:pt x="2516" y="272"/>
                  </a:lnTo>
                  <a:lnTo>
                    <a:pt x="2519" y="272"/>
                  </a:lnTo>
                  <a:lnTo>
                    <a:pt x="2519" y="275"/>
                  </a:lnTo>
                  <a:lnTo>
                    <a:pt x="2521" y="275"/>
                  </a:lnTo>
                  <a:lnTo>
                    <a:pt x="2521" y="275"/>
                  </a:lnTo>
                  <a:lnTo>
                    <a:pt x="2523" y="275"/>
                  </a:lnTo>
                  <a:lnTo>
                    <a:pt x="2526" y="279"/>
                  </a:lnTo>
                  <a:lnTo>
                    <a:pt x="2526" y="282"/>
                  </a:lnTo>
                  <a:lnTo>
                    <a:pt x="2526" y="282"/>
                  </a:lnTo>
                  <a:lnTo>
                    <a:pt x="2528" y="282"/>
                  </a:lnTo>
                  <a:lnTo>
                    <a:pt x="2530" y="282"/>
                  </a:lnTo>
                  <a:lnTo>
                    <a:pt x="2533" y="282"/>
                  </a:lnTo>
                  <a:lnTo>
                    <a:pt x="2535" y="282"/>
                  </a:lnTo>
                  <a:lnTo>
                    <a:pt x="2542" y="279"/>
                  </a:lnTo>
                  <a:lnTo>
                    <a:pt x="2545" y="279"/>
                  </a:lnTo>
                  <a:lnTo>
                    <a:pt x="2545" y="277"/>
                  </a:lnTo>
                  <a:lnTo>
                    <a:pt x="2545" y="277"/>
                  </a:lnTo>
                  <a:lnTo>
                    <a:pt x="2545" y="277"/>
                  </a:lnTo>
                  <a:lnTo>
                    <a:pt x="2547" y="277"/>
                  </a:lnTo>
                  <a:lnTo>
                    <a:pt x="2547" y="275"/>
                  </a:lnTo>
                  <a:lnTo>
                    <a:pt x="2547" y="275"/>
                  </a:lnTo>
                  <a:lnTo>
                    <a:pt x="2547" y="272"/>
                  </a:lnTo>
                  <a:lnTo>
                    <a:pt x="2547" y="270"/>
                  </a:lnTo>
                  <a:lnTo>
                    <a:pt x="2547" y="270"/>
                  </a:lnTo>
                  <a:lnTo>
                    <a:pt x="2547" y="267"/>
                  </a:lnTo>
                  <a:lnTo>
                    <a:pt x="2547" y="267"/>
                  </a:lnTo>
                  <a:lnTo>
                    <a:pt x="2549" y="267"/>
                  </a:lnTo>
                  <a:lnTo>
                    <a:pt x="2549" y="267"/>
                  </a:lnTo>
                  <a:lnTo>
                    <a:pt x="2549" y="265"/>
                  </a:lnTo>
                  <a:lnTo>
                    <a:pt x="2552" y="265"/>
                  </a:lnTo>
                  <a:lnTo>
                    <a:pt x="2564" y="267"/>
                  </a:lnTo>
                  <a:lnTo>
                    <a:pt x="2578" y="263"/>
                  </a:lnTo>
                  <a:lnTo>
                    <a:pt x="2578" y="263"/>
                  </a:lnTo>
                  <a:lnTo>
                    <a:pt x="2580" y="263"/>
                  </a:lnTo>
                  <a:lnTo>
                    <a:pt x="2582" y="265"/>
                  </a:lnTo>
                  <a:lnTo>
                    <a:pt x="2585" y="267"/>
                  </a:lnTo>
                  <a:lnTo>
                    <a:pt x="2587" y="267"/>
                  </a:lnTo>
                  <a:lnTo>
                    <a:pt x="2590" y="267"/>
                  </a:lnTo>
                  <a:lnTo>
                    <a:pt x="2592" y="267"/>
                  </a:lnTo>
                  <a:lnTo>
                    <a:pt x="2594" y="267"/>
                  </a:lnTo>
                  <a:lnTo>
                    <a:pt x="2597" y="267"/>
                  </a:lnTo>
                  <a:lnTo>
                    <a:pt x="2599" y="265"/>
                  </a:lnTo>
                  <a:lnTo>
                    <a:pt x="2599" y="265"/>
                  </a:lnTo>
                  <a:lnTo>
                    <a:pt x="2599" y="265"/>
                  </a:lnTo>
                  <a:lnTo>
                    <a:pt x="2601" y="263"/>
                  </a:lnTo>
                  <a:lnTo>
                    <a:pt x="2601" y="263"/>
                  </a:lnTo>
                  <a:lnTo>
                    <a:pt x="2601" y="260"/>
                  </a:lnTo>
                  <a:lnTo>
                    <a:pt x="2601" y="260"/>
                  </a:lnTo>
                  <a:lnTo>
                    <a:pt x="2601" y="258"/>
                  </a:lnTo>
                  <a:lnTo>
                    <a:pt x="2601" y="258"/>
                  </a:lnTo>
                  <a:lnTo>
                    <a:pt x="2601" y="258"/>
                  </a:lnTo>
                  <a:lnTo>
                    <a:pt x="2601" y="258"/>
                  </a:lnTo>
                  <a:lnTo>
                    <a:pt x="2604" y="258"/>
                  </a:lnTo>
                  <a:lnTo>
                    <a:pt x="2606" y="256"/>
                  </a:lnTo>
                  <a:lnTo>
                    <a:pt x="2620" y="260"/>
                  </a:lnTo>
                  <a:lnTo>
                    <a:pt x="2627" y="256"/>
                  </a:lnTo>
                  <a:lnTo>
                    <a:pt x="2632" y="253"/>
                  </a:lnTo>
                  <a:lnTo>
                    <a:pt x="2632" y="253"/>
                  </a:lnTo>
                  <a:lnTo>
                    <a:pt x="2632" y="253"/>
                  </a:lnTo>
                  <a:lnTo>
                    <a:pt x="2634" y="253"/>
                  </a:lnTo>
                  <a:lnTo>
                    <a:pt x="2634" y="251"/>
                  </a:lnTo>
                  <a:lnTo>
                    <a:pt x="2634" y="249"/>
                  </a:lnTo>
                  <a:lnTo>
                    <a:pt x="2634" y="249"/>
                  </a:lnTo>
                  <a:lnTo>
                    <a:pt x="2634" y="249"/>
                  </a:lnTo>
                  <a:lnTo>
                    <a:pt x="2637" y="246"/>
                  </a:lnTo>
                  <a:lnTo>
                    <a:pt x="2642" y="244"/>
                  </a:lnTo>
                  <a:lnTo>
                    <a:pt x="2642" y="244"/>
                  </a:lnTo>
                  <a:lnTo>
                    <a:pt x="2642" y="244"/>
                  </a:lnTo>
                  <a:lnTo>
                    <a:pt x="2642" y="241"/>
                  </a:lnTo>
                  <a:lnTo>
                    <a:pt x="2642" y="241"/>
                  </a:lnTo>
                  <a:lnTo>
                    <a:pt x="2642" y="239"/>
                  </a:lnTo>
                  <a:lnTo>
                    <a:pt x="2642" y="239"/>
                  </a:lnTo>
                  <a:lnTo>
                    <a:pt x="2642" y="239"/>
                  </a:lnTo>
                  <a:lnTo>
                    <a:pt x="2642" y="237"/>
                  </a:lnTo>
                  <a:lnTo>
                    <a:pt x="2642" y="237"/>
                  </a:lnTo>
                  <a:lnTo>
                    <a:pt x="2642" y="237"/>
                  </a:lnTo>
                  <a:lnTo>
                    <a:pt x="2644" y="237"/>
                  </a:lnTo>
                  <a:lnTo>
                    <a:pt x="2644" y="237"/>
                  </a:lnTo>
                  <a:lnTo>
                    <a:pt x="2644" y="234"/>
                  </a:lnTo>
                  <a:lnTo>
                    <a:pt x="2649" y="234"/>
                  </a:lnTo>
                  <a:lnTo>
                    <a:pt x="2649" y="234"/>
                  </a:lnTo>
                  <a:lnTo>
                    <a:pt x="2649" y="232"/>
                  </a:lnTo>
                  <a:lnTo>
                    <a:pt x="2651" y="232"/>
                  </a:lnTo>
                  <a:lnTo>
                    <a:pt x="2651" y="232"/>
                  </a:lnTo>
                  <a:lnTo>
                    <a:pt x="2651" y="230"/>
                  </a:lnTo>
                  <a:lnTo>
                    <a:pt x="2651" y="230"/>
                  </a:lnTo>
                  <a:lnTo>
                    <a:pt x="2651" y="230"/>
                  </a:lnTo>
                  <a:lnTo>
                    <a:pt x="2651" y="225"/>
                  </a:lnTo>
                  <a:lnTo>
                    <a:pt x="2651" y="225"/>
                  </a:lnTo>
                  <a:lnTo>
                    <a:pt x="2651" y="223"/>
                  </a:lnTo>
                  <a:lnTo>
                    <a:pt x="2651" y="223"/>
                  </a:lnTo>
                  <a:lnTo>
                    <a:pt x="2651" y="223"/>
                  </a:lnTo>
                  <a:lnTo>
                    <a:pt x="2651" y="220"/>
                  </a:lnTo>
                  <a:lnTo>
                    <a:pt x="2651" y="220"/>
                  </a:lnTo>
                  <a:lnTo>
                    <a:pt x="2653" y="220"/>
                  </a:lnTo>
                  <a:lnTo>
                    <a:pt x="2653" y="220"/>
                  </a:lnTo>
                  <a:lnTo>
                    <a:pt x="2653" y="220"/>
                  </a:lnTo>
                  <a:lnTo>
                    <a:pt x="2653" y="220"/>
                  </a:lnTo>
                  <a:lnTo>
                    <a:pt x="2656" y="220"/>
                  </a:lnTo>
                  <a:lnTo>
                    <a:pt x="2672" y="223"/>
                  </a:lnTo>
                  <a:lnTo>
                    <a:pt x="2677" y="225"/>
                  </a:lnTo>
                  <a:lnTo>
                    <a:pt x="2687" y="232"/>
                  </a:lnTo>
                  <a:lnTo>
                    <a:pt x="2689" y="234"/>
                  </a:lnTo>
                  <a:lnTo>
                    <a:pt x="2691" y="239"/>
                  </a:lnTo>
                  <a:lnTo>
                    <a:pt x="2694" y="239"/>
                  </a:lnTo>
                  <a:lnTo>
                    <a:pt x="2694" y="241"/>
                  </a:lnTo>
                  <a:lnTo>
                    <a:pt x="2694" y="244"/>
                  </a:lnTo>
                  <a:lnTo>
                    <a:pt x="2694" y="246"/>
                  </a:lnTo>
                  <a:lnTo>
                    <a:pt x="2696" y="246"/>
                  </a:lnTo>
                  <a:lnTo>
                    <a:pt x="2696" y="246"/>
                  </a:lnTo>
                  <a:lnTo>
                    <a:pt x="2703" y="253"/>
                  </a:lnTo>
                  <a:lnTo>
                    <a:pt x="2703" y="256"/>
                  </a:lnTo>
                  <a:lnTo>
                    <a:pt x="2705" y="258"/>
                  </a:lnTo>
                  <a:lnTo>
                    <a:pt x="2705" y="258"/>
                  </a:lnTo>
                  <a:lnTo>
                    <a:pt x="2708" y="263"/>
                  </a:lnTo>
                  <a:lnTo>
                    <a:pt x="2708" y="263"/>
                  </a:lnTo>
                  <a:lnTo>
                    <a:pt x="2710" y="265"/>
                  </a:lnTo>
                  <a:lnTo>
                    <a:pt x="2715" y="270"/>
                  </a:lnTo>
                  <a:lnTo>
                    <a:pt x="2717" y="270"/>
                  </a:lnTo>
                  <a:lnTo>
                    <a:pt x="2717" y="270"/>
                  </a:lnTo>
                  <a:lnTo>
                    <a:pt x="2720" y="270"/>
                  </a:lnTo>
                  <a:lnTo>
                    <a:pt x="2722" y="272"/>
                  </a:lnTo>
                  <a:lnTo>
                    <a:pt x="2722" y="275"/>
                  </a:lnTo>
                  <a:lnTo>
                    <a:pt x="2724" y="279"/>
                  </a:lnTo>
                  <a:lnTo>
                    <a:pt x="2724" y="279"/>
                  </a:lnTo>
                  <a:lnTo>
                    <a:pt x="2727" y="279"/>
                  </a:lnTo>
                  <a:lnTo>
                    <a:pt x="2729" y="279"/>
                  </a:lnTo>
                  <a:lnTo>
                    <a:pt x="2729" y="282"/>
                  </a:lnTo>
                  <a:lnTo>
                    <a:pt x="2731" y="282"/>
                  </a:lnTo>
                  <a:lnTo>
                    <a:pt x="2731" y="282"/>
                  </a:lnTo>
                  <a:lnTo>
                    <a:pt x="2734" y="282"/>
                  </a:lnTo>
                  <a:lnTo>
                    <a:pt x="2734" y="284"/>
                  </a:lnTo>
                  <a:lnTo>
                    <a:pt x="2734" y="284"/>
                  </a:lnTo>
                  <a:lnTo>
                    <a:pt x="2734" y="286"/>
                  </a:lnTo>
                  <a:lnTo>
                    <a:pt x="2734" y="286"/>
                  </a:lnTo>
                  <a:lnTo>
                    <a:pt x="2739" y="289"/>
                  </a:lnTo>
                  <a:lnTo>
                    <a:pt x="2739" y="291"/>
                  </a:lnTo>
                  <a:lnTo>
                    <a:pt x="2739" y="293"/>
                  </a:lnTo>
                  <a:lnTo>
                    <a:pt x="2739" y="293"/>
                  </a:lnTo>
                  <a:lnTo>
                    <a:pt x="2739" y="296"/>
                  </a:lnTo>
                  <a:lnTo>
                    <a:pt x="2741" y="298"/>
                  </a:lnTo>
                  <a:lnTo>
                    <a:pt x="2741" y="298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71" name="Freeform 71"/>
            <p:cNvSpPr/>
            <p:nvPr/>
          </p:nvSpPr>
          <p:spPr bwMode="auto">
            <a:xfrm>
              <a:off x="4158628" y="605914"/>
              <a:ext cx="1075128" cy="1144748"/>
            </a:xfrm>
            <a:custGeom>
              <a:avLst/>
              <a:gdLst>
                <a:gd name="T0" fmla="*/ 1199 w 1241"/>
                <a:gd name="T1" fmla="*/ 750 h 1318"/>
                <a:gd name="T2" fmla="*/ 1187 w 1241"/>
                <a:gd name="T3" fmla="*/ 857 h 1318"/>
                <a:gd name="T4" fmla="*/ 1185 w 1241"/>
                <a:gd name="T5" fmla="*/ 904 h 1318"/>
                <a:gd name="T6" fmla="*/ 1170 w 1241"/>
                <a:gd name="T7" fmla="*/ 968 h 1318"/>
                <a:gd name="T8" fmla="*/ 1147 w 1241"/>
                <a:gd name="T9" fmla="*/ 1055 h 1318"/>
                <a:gd name="T10" fmla="*/ 986 w 1241"/>
                <a:gd name="T11" fmla="*/ 1098 h 1318"/>
                <a:gd name="T12" fmla="*/ 993 w 1241"/>
                <a:gd name="T13" fmla="*/ 1256 h 1318"/>
                <a:gd name="T14" fmla="*/ 967 w 1241"/>
                <a:gd name="T15" fmla="*/ 1308 h 1318"/>
                <a:gd name="T16" fmla="*/ 913 w 1241"/>
                <a:gd name="T17" fmla="*/ 1256 h 1318"/>
                <a:gd name="T18" fmla="*/ 882 w 1241"/>
                <a:gd name="T19" fmla="*/ 1264 h 1318"/>
                <a:gd name="T20" fmla="*/ 806 w 1241"/>
                <a:gd name="T21" fmla="*/ 1287 h 1318"/>
                <a:gd name="T22" fmla="*/ 776 w 1241"/>
                <a:gd name="T23" fmla="*/ 1318 h 1318"/>
                <a:gd name="T24" fmla="*/ 724 w 1241"/>
                <a:gd name="T25" fmla="*/ 1237 h 1318"/>
                <a:gd name="T26" fmla="*/ 688 w 1241"/>
                <a:gd name="T27" fmla="*/ 1247 h 1318"/>
                <a:gd name="T28" fmla="*/ 631 w 1241"/>
                <a:gd name="T29" fmla="*/ 1209 h 1318"/>
                <a:gd name="T30" fmla="*/ 605 w 1241"/>
                <a:gd name="T31" fmla="*/ 1190 h 1318"/>
                <a:gd name="T32" fmla="*/ 575 w 1241"/>
                <a:gd name="T33" fmla="*/ 1162 h 1318"/>
                <a:gd name="T34" fmla="*/ 541 w 1241"/>
                <a:gd name="T35" fmla="*/ 1117 h 1318"/>
                <a:gd name="T36" fmla="*/ 461 w 1241"/>
                <a:gd name="T37" fmla="*/ 1117 h 1318"/>
                <a:gd name="T38" fmla="*/ 421 w 1241"/>
                <a:gd name="T39" fmla="*/ 1088 h 1318"/>
                <a:gd name="T40" fmla="*/ 369 w 1241"/>
                <a:gd name="T41" fmla="*/ 1084 h 1318"/>
                <a:gd name="T42" fmla="*/ 329 w 1241"/>
                <a:gd name="T43" fmla="*/ 1093 h 1318"/>
                <a:gd name="T44" fmla="*/ 293 w 1241"/>
                <a:gd name="T45" fmla="*/ 1065 h 1318"/>
                <a:gd name="T46" fmla="*/ 284 w 1241"/>
                <a:gd name="T47" fmla="*/ 1020 h 1318"/>
                <a:gd name="T48" fmla="*/ 267 w 1241"/>
                <a:gd name="T49" fmla="*/ 984 h 1318"/>
                <a:gd name="T50" fmla="*/ 210 w 1241"/>
                <a:gd name="T51" fmla="*/ 947 h 1318"/>
                <a:gd name="T52" fmla="*/ 215 w 1241"/>
                <a:gd name="T53" fmla="*/ 906 h 1318"/>
                <a:gd name="T54" fmla="*/ 187 w 1241"/>
                <a:gd name="T55" fmla="*/ 788 h 1318"/>
                <a:gd name="T56" fmla="*/ 296 w 1241"/>
                <a:gd name="T57" fmla="*/ 710 h 1318"/>
                <a:gd name="T58" fmla="*/ 314 w 1241"/>
                <a:gd name="T59" fmla="*/ 724 h 1318"/>
                <a:gd name="T60" fmla="*/ 333 w 1241"/>
                <a:gd name="T61" fmla="*/ 594 h 1318"/>
                <a:gd name="T62" fmla="*/ 369 w 1241"/>
                <a:gd name="T63" fmla="*/ 561 h 1318"/>
                <a:gd name="T64" fmla="*/ 357 w 1241"/>
                <a:gd name="T65" fmla="*/ 499 h 1318"/>
                <a:gd name="T66" fmla="*/ 362 w 1241"/>
                <a:gd name="T67" fmla="*/ 462 h 1318"/>
                <a:gd name="T68" fmla="*/ 390 w 1241"/>
                <a:gd name="T69" fmla="*/ 412 h 1318"/>
                <a:gd name="T70" fmla="*/ 411 w 1241"/>
                <a:gd name="T71" fmla="*/ 355 h 1318"/>
                <a:gd name="T72" fmla="*/ 402 w 1241"/>
                <a:gd name="T73" fmla="*/ 310 h 1318"/>
                <a:gd name="T74" fmla="*/ 331 w 1241"/>
                <a:gd name="T75" fmla="*/ 270 h 1318"/>
                <a:gd name="T76" fmla="*/ 281 w 1241"/>
                <a:gd name="T77" fmla="*/ 301 h 1318"/>
                <a:gd name="T78" fmla="*/ 206 w 1241"/>
                <a:gd name="T79" fmla="*/ 320 h 1318"/>
                <a:gd name="T80" fmla="*/ 144 w 1241"/>
                <a:gd name="T81" fmla="*/ 277 h 1318"/>
                <a:gd name="T82" fmla="*/ 135 w 1241"/>
                <a:gd name="T83" fmla="*/ 190 h 1318"/>
                <a:gd name="T84" fmla="*/ 78 w 1241"/>
                <a:gd name="T85" fmla="*/ 168 h 1318"/>
                <a:gd name="T86" fmla="*/ 45 w 1241"/>
                <a:gd name="T87" fmla="*/ 88 h 1318"/>
                <a:gd name="T88" fmla="*/ 26 w 1241"/>
                <a:gd name="T89" fmla="*/ 38 h 1318"/>
                <a:gd name="T90" fmla="*/ 189 w 1241"/>
                <a:gd name="T91" fmla="*/ 5 h 1318"/>
                <a:gd name="T92" fmla="*/ 265 w 1241"/>
                <a:gd name="T93" fmla="*/ 43 h 1318"/>
                <a:gd name="T94" fmla="*/ 371 w 1241"/>
                <a:gd name="T95" fmla="*/ 74 h 1318"/>
                <a:gd name="T96" fmla="*/ 400 w 1241"/>
                <a:gd name="T97" fmla="*/ 123 h 1318"/>
                <a:gd name="T98" fmla="*/ 447 w 1241"/>
                <a:gd name="T99" fmla="*/ 192 h 1318"/>
                <a:gd name="T100" fmla="*/ 485 w 1241"/>
                <a:gd name="T101" fmla="*/ 282 h 1318"/>
                <a:gd name="T102" fmla="*/ 511 w 1241"/>
                <a:gd name="T103" fmla="*/ 336 h 1318"/>
                <a:gd name="T104" fmla="*/ 546 w 1241"/>
                <a:gd name="T105" fmla="*/ 424 h 1318"/>
                <a:gd name="T106" fmla="*/ 608 w 1241"/>
                <a:gd name="T107" fmla="*/ 511 h 1318"/>
                <a:gd name="T108" fmla="*/ 688 w 1241"/>
                <a:gd name="T109" fmla="*/ 518 h 1318"/>
                <a:gd name="T110" fmla="*/ 768 w 1241"/>
                <a:gd name="T111" fmla="*/ 549 h 1318"/>
                <a:gd name="T112" fmla="*/ 854 w 1241"/>
                <a:gd name="T113" fmla="*/ 622 h 1318"/>
                <a:gd name="T114" fmla="*/ 887 w 1241"/>
                <a:gd name="T115" fmla="*/ 705 h 1318"/>
                <a:gd name="T116" fmla="*/ 988 w 1241"/>
                <a:gd name="T117" fmla="*/ 724 h 1318"/>
                <a:gd name="T118" fmla="*/ 1048 w 1241"/>
                <a:gd name="T119" fmla="*/ 679 h 1318"/>
                <a:gd name="T120" fmla="*/ 1123 w 1241"/>
                <a:gd name="T121" fmla="*/ 644 h 1318"/>
                <a:gd name="T122" fmla="*/ 1215 w 1241"/>
                <a:gd name="T123" fmla="*/ 606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1" h="1318">
                  <a:moveTo>
                    <a:pt x="1239" y="677"/>
                  </a:moveTo>
                  <a:lnTo>
                    <a:pt x="1239" y="677"/>
                  </a:lnTo>
                  <a:lnTo>
                    <a:pt x="1241" y="677"/>
                  </a:lnTo>
                  <a:lnTo>
                    <a:pt x="1237" y="684"/>
                  </a:lnTo>
                  <a:lnTo>
                    <a:pt x="1237" y="686"/>
                  </a:lnTo>
                  <a:lnTo>
                    <a:pt x="1234" y="686"/>
                  </a:lnTo>
                  <a:lnTo>
                    <a:pt x="1234" y="689"/>
                  </a:lnTo>
                  <a:lnTo>
                    <a:pt x="1234" y="693"/>
                  </a:lnTo>
                  <a:lnTo>
                    <a:pt x="1237" y="696"/>
                  </a:lnTo>
                  <a:lnTo>
                    <a:pt x="1234" y="698"/>
                  </a:lnTo>
                  <a:lnTo>
                    <a:pt x="1232" y="701"/>
                  </a:lnTo>
                  <a:lnTo>
                    <a:pt x="1232" y="703"/>
                  </a:lnTo>
                  <a:lnTo>
                    <a:pt x="1230" y="705"/>
                  </a:lnTo>
                  <a:lnTo>
                    <a:pt x="1227" y="712"/>
                  </a:lnTo>
                  <a:lnTo>
                    <a:pt x="1227" y="712"/>
                  </a:lnTo>
                  <a:lnTo>
                    <a:pt x="1225" y="715"/>
                  </a:lnTo>
                  <a:lnTo>
                    <a:pt x="1223" y="719"/>
                  </a:lnTo>
                  <a:lnTo>
                    <a:pt x="1223" y="719"/>
                  </a:lnTo>
                  <a:lnTo>
                    <a:pt x="1220" y="719"/>
                  </a:lnTo>
                  <a:lnTo>
                    <a:pt x="1218" y="722"/>
                  </a:lnTo>
                  <a:lnTo>
                    <a:pt x="1215" y="719"/>
                  </a:lnTo>
                  <a:lnTo>
                    <a:pt x="1215" y="719"/>
                  </a:lnTo>
                  <a:lnTo>
                    <a:pt x="1213" y="722"/>
                  </a:lnTo>
                  <a:lnTo>
                    <a:pt x="1213" y="722"/>
                  </a:lnTo>
                  <a:lnTo>
                    <a:pt x="1211" y="722"/>
                  </a:lnTo>
                  <a:lnTo>
                    <a:pt x="1208" y="722"/>
                  </a:lnTo>
                  <a:lnTo>
                    <a:pt x="1206" y="724"/>
                  </a:lnTo>
                  <a:lnTo>
                    <a:pt x="1206" y="727"/>
                  </a:lnTo>
                  <a:lnTo>
                    <a:pt x="1204" y="727"/>
                  </a:lnTo>
                  <a:lnTo>
                    <a:pt x="1204" y="731"/>
                  </a:lnTo>
                  <a:lnTo>
                    <a:pt x="1204" y="734"/>
                  </a:lnTo>
                  <a:lnTo>
                    <a:pt x="1199" y="736"/>
                  </a:lnTo>
                  <a:lnTo>
                    <a:pt x="1199" y="738"/>
                  </a:lnTo>
                  <a:lnTo>
                    <a:pt x="1197" y="741"/>
                  </a:lnTo>
                  <a:lnTo>
                    <a:pt x="1197" y="743"/>
                  </a:lnTo>
                  <a:lnTo>
                    <a:pt x="1197" y="745"/>
                  </a:lnTo>
                  <a:lnTo>
                    <a:pt x="1197" y="748"/>
                  </a:lnTo>
                  <a:lnTo>
                    <a:pt x="1199" y="750"/>
                  </a:lnTo>
                  <a:lnTo>
                    <a:pt x="1199" y="753"/>
                  </a:lnTo>
                  <a:lnTo>
                    <a:pt x="1201" y="753"/>
                  </a:lnTo>
                  <a:lnTo>
                    <a:pt x="1201" y="755"/>
                  </a:lnTo>
                  <a:lnTo>
                    <a:pt x="1201" y="755"/>
                  </a:lnTo>
                  <a:lnTo>
                    <a:pt x="1201" y="757"/>
                  </a:lnTo>
                  <a:lnTo>
                    <a:pt x="1201" y="760"/>
                  </a:lnTo>
                  <a:lnTo>
                    <a:pt x="1204" y="762"/>
                  </a:lnTo>
                  <a:lnTo>
                    <a:pt x="1206" y="764"/>
                  </a:lnTo>
                  <a:lnTo>
                    <a:pt x="1206" y="767"/>
                  </a:lnTo>
                  <a:lnTo>
                    <a:pt x="1206" y="769"/>
                  </a:lnTo>
                  <a:lnTo>
                    <a:pt x="1206" y="771"/>
                  </a:lnTo>
                  <a:lnTo>
                    <a:pt x="1201" y="771"/>
                  </a:lnTo>
                  <a:lnTo>
                    <a:pt x="1199" y="774"/>
                  </a:lnTo>
                  <a:lnTo>
                    <a:pt x="1199" y="776"/>
                  </a:lnTo>
                  <a:lnTo>
                    <a:pt x="1197" y="783"/>
                  </a:lnTo>
                  <a:lnTo>
                    <a:pt x="1197" y="786"/>
                  </a:lnTo>
                  <a:lnTo>
                    <a:pt x="1197" y="786"/>
                  </a:lnTo>
                  <a:lnTo>
                    <a:pt x="1197" y="786"/>
                  </a:lnTo>
                  <a:lnTo>
                    <a:pt x="1197" y="788"/>
                  </a:lnTo>
                  <a:lnTo>
                    <a:pt x="1197" y="793"/>
                  </a:lnTo>
                  <a:lnTo>
                    <a:pt x="1197" y="797"/>
                  </a:lnTo>
                  <a:lnTo>
                    <a:pt x="1194" y="807"/>
                  </a:lnTo>
                  <a:lnTo>
                    <a:pt x="1194" y="809"/>
                  </a:lnTo>
                  <a:lnTo>
                    <a:pt x="1197" y="812"/>
                  </a:lnTo>
                  <a:lnTo>
                    <a:pt x="1197" y="812"/>
                  </a:lnTo>
                  <a:lnTo>
                    <a:pt x="1199" y="814"/>
                  </a:lnTo>
                  <a:lnTo>
                    <a:pt x="1199" y="819"/>
                  </a:lnTo>
                  <a:lnTo>
                    <a:pt x="1199" y="824"/>
                  </a:lnTo>
                  <a:lnTo>
                    <a:pt x="1199" y="831"/>
                  </a:lnTo>
                  <a:lnTo>
                    <a:pt x="1199" y="833"/>
                  </a:lnTo>
                  <a:lnTo>
                    <a:pt x="1197" y="835"/>
                  </a:lnTo>
                  <a:lnTo>
                    <a:pt x="1197" y="838"/>
                  </a:lnTo>
                  <a:lnTo>
                    <a:pt x="1192" y="842"/>
                  </a:lnTo>
                  <a:lnTo>
                    <a:pt x="1189" y="845"/>
                  </a:lnTo>
                  <a:lnTo>
                    <a:pt x="1189" y="845"/>
                  </a:lnTo>
                  <a:lnTo>
                    <a:pt x="1192" y="850"/>
                  </a:lnTo>
                  <a:lnTo>
                    <a:pt x="1192" y="850"/>
                  </a:lnTo>
                  <a:lnTo>
                    <a:pt x="1187" y="857"/>
                  </a:lnTo>
                  <a:lnTo>
                    <a:pt x="1187" y="859"/>
                  </a:lnTo>
                  <a:lnTo>
                    <a:pt x="1189" y="861"/>
                  </a:lnTo>
                  <a:lnTo>
                    <a:pt x="1189" y="861"/>
                  </a:lnTo>
                  <a:lnTo>
                    <a:pt x="1189" y="861"/>
                  </a:lnTo>
                  <a:lnTo>
                    <a:pt x="1192" y="861"/>
                  </a:lnTo>
                  <a:lnTo>
                    <a:pt x="1192" y="861"/>
                  </a:lnTo>
                  <a:lnTo>
                    <a:pt x="1194" y="864"/>
                  </a:lnTo>
                  <a:lnTo>
                    <a:pt x="1197" y="866"/>
                  </a:lnTo>
                  <a:lnTo>
                    <a:pt x="1199" y="868"/>
                  </a:lnTo>
                  <a:lnTo>
                    <a:pt x="1197" y="871"/>
                  </a:lnTo>
                  <a:lnTo>
                    <a:pt x="1194" y="873"/>
                  </a:lnTo>
                  <a:lnTo>
                    <a:pt x="1192" y="876"/>
                  </a:lnTo>
                  <a:lnTo>
                    <a:pt x="1194" y="878"/>
                  </a:lnTo>
                  <a:lnTo>
                    <a:pt x="1194" y="878"/>
                  </a:lnTo>
                  <a:lnTo>
                    <a:pt x="1197" y="878"/>
                  </a:lnTo>
                  <a:lnTo>
                    <a:pt x="1197" y="878"/>
                  </a:lnTo>
                  <a:lnTo>
                    <a:pt x="1199" y="878"/>
                  </a:lnTo>
                  <a:lnTo>
                    <a:pt x="1197" y="880"/>
                  </a:lnTo>
                  <a:lnTo>
                    <a:pt x="1197" y="883"/>
                  </a:lnTo>
                  <a:lnTo>
                    <a:pt x="1197" y="883"/>
                  </a:lnTo>
                  <a:lnTo>
                    <a:pt x="1199" y="885"/>
                  </a:lnTo>
                  <a:lnTo>
                    <a:pt x="1197" y="887"/>
                  </a:lnTo>
                  <a:lnTo>
                    <a:pt x="1197" y="887"/>
                  </a:lnTo>
                  <a:lnTo>
                    <a:pt x="1194" y="890"/>
                  </a:lnTo>
                  <a:lnTo>
                    <a:pt x="1194" y="892"/>
                  </a:lnTo>
                  <a:lnTo>
                    <a:pt x="1194" y="892"/>
                  </a:lnTo>
                  <a:lnTo>
                    <a:pt x="1194" y="894"/>
                  </a:lnTo>
                  <a:lnTo>
                    <a:pt x="1192" y="894"/>
                  </a:lnTo>
                  <a:lnTo>
                    <a:pt x="1192" y="894"/>
                  </a:lnTo>
                  <a:lnTo>
                    <a:pt x="1192" y="894"/>
                  </a:lnTo>
                  <a:lnTo>
                    <a:pt x="1189" y="892"/>
                  </a:lnTo>
                  <a:lnTo>
                    <a:pt x="1189" y="894"/>
                  </a:lnTo>
                  <a:lnTo>
                    <a:pt x="1189" y="894"/>
                  </a:lnTo>
                  <a:lnTo>
                    <a:pt x="1189" y="897"/>
                  </a:lnTo>
                  <a:lnTo>
                    <a:pt x="1187" y="897"/>
                  </a:lnTo>
                  <a:lnTo>
                    <a:pt x="1187" y="899"/>
                  </a:lnTo>
                  <a:lnTo>
                    <a:pt x="1185" y="902"/>
                  </a:lnTo>
                  <a:lnTo>
                    <a:pt x="1185" y="904"/>
                  </a:lnTo>
                  <a:lnTo>
                    <a:pt x="1182" y="904"/>
                  </a:lnTo>
                  <a:lnTo>
                    <a:pt x="1180" y="904"/>
                  </a:lnTo>
                  <a:lnTo>
                    <a:pt x="1182" y="909"/>
                  </a:lnTo>
                  <a:lnTo>
                    <a:pt x="1185" y="913"/>
                  </a:lnTo>
                  <a:lnTo>
                    <a:pt x="1187" y="916"/>
                  </a:lnTo>
                  <a:lnTo>
                    <a:pt x="1185" y="921"/>
                  </a:lnTo>
                  <a:lnTo>
                    <a:pt x="1182" y="932"/>
                  </a:lnTo>
                  <a:lnTo>
                    <a:pt x="1182" y="935"/>
                  </a:lnTo>
                  <a:lnTo>
                    <a:pt x="1180" y="932"/>
                  </a:lnTo>
                  <a:lnTo>
                    <a:pt x="1180" y="935"/>
                  </a:lnTo>
                  <a:lnTo>
                    <a:pt x="1180" y="935"/>
                  </a:lnTo>
                  <a:lnTo>
                    <a:pt x="1180" y="937"/>
                  </a:lnTo>
                  <a:lnTo>
                    <a:pt x="1180" y="937"/>
                  </a:lnTo>
                  <a:lnTo>
                    <a:pt x="1180" y="939"/>
                  </a:lnTo>
                  <a:lnTo>
                    <a:pt x="1178" y="942"/>
                  </a:lnTo>
                  <a:lnTo>
                    <a:pt x="1178" y="942"/>
                  </a:lnTo>
                  <a:lnTo>
                    <a:pt x="1178" y="942"/>
                  </a:lnTo>
                  <a:lnTo>
                    <a:pt x="1178" y="942"/>
                  </a:lnTo>
                  <a:lnTo>
                    <a:pt x="1178" y="942"/>
                  </a:lnTo>
                  <a:lnTo>
                    <a:pt x="1178" y="942"/>
                  </a:lnTo>
                  <a:lnTo>
                    <a:pt x="1175" y="942"/>
                  </a:lnTo>
                  <a:lnTo>
                    <a:pt x="1175" y="942"/>
                  </a:lnTo>
                  <a:lnTo>
                    <a:pt x="1175" y="942"/>
                  </a:lnTo>
                  <a:lnTo>
                    <a:pt x="1173" y="942"/>
                  </a:lnTo>
                  <a:lnTo>
                    <a:pt x="1170" y="944"/>
                  </a:lnTo>
                  <a:lnTo>
                    <a:pt x="1170" y="947"/>
                  </a:lnTo>
                  <a:lnTo>
                    <a:pt x="1170" y="949"/>
                  </a:lnTo>
                  <a:lnTo>
                    <a:pt x="1170" y="949"/>
                  </a:lnTo>
                  <a:lnTo>
                    <a:pt x="1170" y="951"/>
                  </a:lnTo>
                  <a:lnTo>
                    <a:pt x="1168" y="951"/>
                  </a:lnTo>
                  <a:lnTo>
                    <a:pt x="1170" y="954"/>
                  </a:lnTo>
                  <a:lnTo>
                    <a:pt x="1170" y="954"/>
                  </a:lnTo>
                  <a:lnTo>
                    <a:pt x="1173" y="956"/>
                  </a:lnTo>
                  <a:lnTo>
                    <a:pt x="1173" y="956"/>
                  </a:lnTo>
                  <a:lnTo>
                    <a:pt x="1170" y="958"/>
                  </a:lnTo>
                  <a:lnTo>
                    <a:pt x="1170" y="963"/>
                  </a:lnTo>
                  <a:lnTo>
                    <a:pt x="1168" y="968"/>
                  </a:lnTo>
                  <a:lnTo>
                    <a:pt x="1170" y="968"/>
                  </a:lnTo>
                  <a:lnTo>
                    <a:pt x="1173" y="968"/>
                  </a:lnTo>
                  <a:lnTo>
                    <a:pt x="1173" y="970"/>
                  </a:lnTo>
                  <a:lnTo>
                    <a:pt x="1173" y="970"/>
                  </a:lnTo>
                  <a:lnTo>
                    <a:pt x="1173" y="973"/>
                  </a:lnTo>
                  <a:lnTo>
                    <a:pt x="1170" y="975"/>
                  </a:lnTo>
                  <a:lnTo>
                    <a:pt x="1173" y="975"/>
                  </a:lnTo>
                  <a:lnTo>
                    <a:pt x="1173" y="977"/>
                  </a:lnTo>
                  <a:lnTo>
                    <a:pt x="1173" y="977"/>
                  </a:lnTo>
                  <a:lnTo>
                    <a:pt x="1173" y="977"/>
                  </a:lnTo>
                  <a:lnTo>
                    <a:pt x="1170" y="980"/>
                  </a:lnTo>
                  <a:lnTo>
                    <a:pt x="1168" y="980"/>
                  </a:lnTo>
                  <a:lnTo>
                    <a:pt x="1168" y="982"/>
                  </a:lnTo>
                  <a:lnTo>
                    <a:pt x="1170" y="984"/>
                  </a:lnTo>
                  <a:lnTo>
                    <a:pt x="1168" y="987"/>
                  </a:lnTo>
                  <a:lnTo>
                    <a:pt x="1166" y="987"/>
                  </a:lnTo>
                  <a:lnTo>
                    <a:pt x="1163" y="987"/>
                  </a:lnTo>
                  <a:lnTo>
                    <a:pt x="1161" y="989"/>
                  </a:lnTo>
                  <a:lnTo>
                    <a:pt x="1159" y="991"/>
                  </a:lnTo>
                  <a:lnTo>
                    <a:pt x="1156" y="994"/>
                  </a:lnTo>
                  <a:lnTo>
                    <a:pt x="1154" y="996"/>
                  </a:lnTo>
                  <a:lnTo>
                    <a:pt x="1152" y="996"/>
                  </a:lnTo>
                  <a:lnTo>
                    <a:pt x="1149" y="999"/>
                  </a:lnTo>
                  <a:lnTo>
                    <a:pt x="1149" y="1001"/>
                  </a:lnTo>
                  <a:lnTo>
                    <a:pt x="1147" y="1008"/>
                  </a:lnTo>
                  <a:lnTo>
                    <a:pt x="1147" y="1010"/>
                  </a:lnTo>
                  <a:lnTo>
                    <a:pt x="1147" y="1013"/>
                  </a:lnTo>
                  <a:lnTo>
                    <a:pt x="1147" y="1015"/>
                  </a:lnTo>
                  <a:lnTo>
                    <a:pt x="1147" y="1029"/>
                  </a:lnTo>
                  <a:lnTo>
                    <a:pt x="1147" y="1032"/>
                  </a:lnTo>
                  <a:lnTo>
                    <a:pt x="1147" y="1034"/>
                  </a:lnTo>
                  <a:lnTo>
                    <a:pt x="1149" y="1039"/>
                  </a:lnTo>
                  <a:lnTo>
                    <a:pt x="1149" y="1044"/>
                  </a:lnTo>
                  <a:lnTo>
                    <a:pt x="1152" y="1046"/>
                  </a:lnTo>
                  <a:lnTo>
                    <a:pt x="1152" y="1048"/>
                  </a:lnTo>
                  <a:lnTo>
                    <a:pt x="1152" y="1051"/>
                  </a:lnTo>
                  <a:lnTo>
                    <a:pt x="1152" y="1051"/>
                  </a:lnTo>
                  <a:lnTo>
                    <a:pt x="1149" y="1053"/>
                  </a:lnTo>
                  <a:lnTo>
                    <a:pt x="1147" y="1055"/>
                  </a:lnTo>
                  <a:lnTo>
                    <a:pt x="1147" y="1058"/>
                  </a:lnTo>
                  <a:lnTo>
                    <a:pt x="1144" y="1060"/>
                  </a:lnTo>
                  <a:lnTo>
                    <a:pt x="1142" y="1062"/>
                  </a:lnTo>
                  <a:lnTo>
                    <a:pt x="1140" y="1065"/>
                  </a:lnTo>
                  <a:lnTo>
                    <a:pt x="1137" y="1067"/>
                  </a:lnTo>
                  <a:lnTo>
                    <a:pt x="1135" y="1067"/>
                  </a:lnTo>
                  <a:lnTo>
                    <a:pt x="1126" y="1062"/>
                  </a:lnTo>
                  <a:lnTo>
                    <a:pt x="1040" y="1053"/>
                  </a:lnTo>
                  <a:lnTo>
                    <a:pt x="1040" y="1053"/>
                  </a:lnTo>
                  <a:lnTo>
                    <a:pt x="1040" y="1053"/>
                  </a:lnTo>
                  <a:lnTo>
                    <a:pt x="1038" y="1051"/>
                  </a:lnTo>
                  <a:lnTo>
                    <a:pt x="1036" y="1051"/>
                  </a:lnTo>
                  <a:lnTo>
                    <a:pt x="1033" y="1048"/>
                  </a:lnTo>
                  <a:lnTo>
                    <a:pt x="1033" y="1046"/>
                  </a:lnTo>
                  <a:lnTo>
                    <a:pt x="1031" y="1044"/>
                  </a:lnTo>
                  <a:lnTo>
                    <a:pt x="1031" y="1041"/>
                  </a:lnTo>
                  <a:lnTo>
                    <a:pt x="1029" y="1041"/>
                  </a:lnTo>
                  <a:lnTo>
                    <a:pt x="1026" y="1041"/>
                  </a:lnTo>
                  <a:lnTo>
                    <a:pt x="1024" y="1046"/>
                  </a:lnTo>
                  <a:lnTo>
                    <a:pt x="1019" y="1058"/>
                  </a:lnTo>
                  <a:lnTo>
                    <a:pt x="1017" y="1060"/>
                  </a:lnTo>
                  <a:lnTo>
                    <a:pt x="1014" y="1060"/>
                  </a:lnTo>
                  <a:lnTo>
                    <a:pt x="1012" y="1060"/>
                  </a:lnTo>
                  <a:lnTo>
                    <a:pt x="1010" y="1062"/>
                  </a:lnTo>
                  <a:lnTo>
                    <a:pt x="1010" y="1065"/>
                  </a:lnTo>
                  <a:lnTo>
                    <a:pt x="1010" y="1067"/>
                  </a:lnTo>
                  <a:lnTo>
                    <a:pt x="1010" y="1070"/>
                  </a:lnTo>
                  <a:lnTo>
                    <a:pt x="1012" y="1072"/>
                  </a:lnTo>
                  <a:lnTo>
                    <a:pt x="1012" y="1074"/>
                  </a:lnTo>
                  <a:lnTo>
                    <a:pt x="1010" y="1077"/>
                  </a:lnTo>
                  <a:lnTo>
                    <a:pt x="1000" y="1091"/>
                  </a:lnTo>
                  <a:lnTo>
                    <a:pt x="998" y="1093"/>
                  </a:lnTo>
                  <a:lnTo>
                    <a:pt x="998" y="1093"/>
                  </a:lnTo>
                  <a:lnTo>
                    <a:pt x="998" y="1096"/>
                  </a:lnTo>
                  <a:lnTo>
                    <a:pt x="996" y="1098"/>
                  </a:lnTo>
                  <a:lnTo>
                    <a:pt x="996" y="1098"/>
                  </a:lnTo>
                  <a:lnTo>
                    <a:pt x="988" y="1098"/>
                  </a:lnTo>
                  <a:lnTo>
                    <a:pt x="986" y="1098"/>
                  </a:lnTo>
                  <a:lnTo>
                    <a:pt x="986" y="1098"/>
                  </a:lnTo>
                  <a:lnTo>
                    <a:pt x="984" y="1100"/>
                  </a:lnTo>
                  <a:lnTo>
                    <a:pt x="981" y="1103"/>
                  </a:lnTo>
                  <a:lnTo>
                    <a:pt x="979" y="1105"/>
                  </a:lnTo>
                  <a:lnTo>
                    <a:pt x="974" y="1107"/>
                  </a:lnTo>
                  <a:lnTo>
                    <a:pt x="972" y="1107"/>
                  </a:lnTo>
                  <a:lnTo>
                    <a:pt x="969" y="1107"/>
                  </a:lnTo>
                  <a:lnTo>
                    <a:pt x="967" y="1107"/>
                  </a:lnTo>
                  <a:lnTo>
                    <a:pt x="967" y="1107"/>
                  </a:lnTo>
                  <a:lnTo>
                    <a:pt x="965" y="1107"/>
                  </a:lnTo>
                  <a:lnTo>
                    <a:pt x="962" y="1110"/>
                  </a:lnTo>
                  <a:lnTo>
                    <a:pt x="960" y="1110"/>
                  </a:lnTo>
                  <a:lnTo>
                    <a:pt x="960" y="1110"/>
                  </a:lnTo>
                  <a:lnTo>
                    <a:pt x="960" y="1112"/>
                  </a:lnTo>
                  <a:lnTo>
                    <a:pt x="960" y="1114"/>
                  </a:lnTo>
                  <a:lnTo>
                    <a:pt x="960" y="1114"/>
                  </a:lnTo>
                  <a:lnTo>
                    <a:pt x="958" y="1117"/>
                  </a:lnTo>
                  <a:lnTo>
                    <a:pt x="958" y="1117"/>
                  </a:lnTo>
                  <a:lnTo>
                    <a:pt x="955" y="1117"/>
                  </a:lnTo>
                  <a:lnTo>
                    <a:pt x="951" y="1119"/>
                  </a:lnTo>
                  <a:lnTo>
                    <a:pt x="951" y="1122"/>
                  </a:lnTo>
                  <a:lnTo>
                    <a:pt x="955" y="1129"/>
                  </a:lnTo>
                  <a:lnTo>
                    <a:pt x="960" y="1131"/>
                  </a:lnTo>
                  <a:lnTo>
                    <a:pt x="962" y="1131"/>
                  </a:lnTo>
                  <a:lnTo>
                    <a:pt x="967" y="1140"/>
                  </a:lnTo>
                  <a:lnTo>
                    <a:pt x="998" y="1221"/>
                  </a:lnTo>
                  <a:lnTo>
                    <a:pt x="998" y="1223"/>
                  </a:lnTo>
                  <a:lnTo>
                    <a:pt x="996" y="1223"/>
                  </a:lnTo>
                  <a:lnTo>
                    <a:pt x="996" y="1226"/>
                  </a:lnTo>
                  <a:lnTo>
                    <a:pt x="993" y="1228"/>
                  </a:lnTo>
                  <a:lnTo>
                    <a:pt x="993" y="1228"/>
                  </a:lnTo>
                  <a:lnTo>
                    <a:pt x="993" y="1230"/>
                  </a:lnTo>
                  <a:lnTo>
                    <a:pt x="993" y="1233"/>
                  </a:lnTo>
                  <a:lnTo>
                    <a:pt x="993" y="1235"/>
                  </a:lnTo>
                  <a:lnTo>
                    <a:pt x="996" y="1240"/>
                  </a:lnTo>
                  <a:lnTo>
                    <a:pt x="996" y="1242"/>
                  </a:lnTo>
                  <a:lnTo>
                    <a:pt x="993" y="1249"/>
                  </a:lnTo>
                  <a:lnTo>
                    <a:pt x="993" y="1256"/>
                  </a:lnTo>
                  <a:lnTo>
                    <a:pt x="993" y="1259"/>
                  </a:lnTo>
                  <a:lnTo>
                    <a:pt x="996" y="1266"/>
                  </a:lnTo>
                  <a:lnTo>
                    <a:pt x="996" y="1271"/>
                  </a:lnTo>
                  <a:lnTo>
                    <a:pt x="996" y="1271"/>
                  </a:lnTo>
                  <a:lnTo>
                    <a:pt x="996" y="1273"/>
                  </a:lnTo>
                  <a:lnTo>
                    <a:pt x="998" y="1275"/>
                  </a:lnTo>
                  <a:lnTo>
                    <a:pt x="998" y="1275"/>
                  </a:lnTo>
                  <a:lnTo>
                    <a:pt x="998" y="1278"/>
                  </a:lnTo>
                  <a:lnTo>
                    <a:pt x="998" y="1280"/>
                  </a:lnTo>
                  <a:lnTo>
                    <a:pt x="998" y="1280"/>
                  </a:lnTo>
                  <a:lnTo>
                    <a:pt x="998" y="1282"/>
                  </a:lnTo>
                  <a:lnTo>
                    <a:pt x="998" y="1285"/>
                  </a:lnTo>
                  <a:lnTo>
                    <a:pt x="998" y="1285"/>
                  </a:lnTo>
                  <a:lnTo>
                    <a:pt x="998" y="1287"/>
                  </a:lnTo>
                  <a:lnTo>
                    <a:pt x="998" y="1292"/>
                  </a:lnTo>
                  <a:lnTo>
                    <a:pt x="998" y="1292"/>
                  </a:lnTo>
                  <a:lnTo>
                    <a:pt x="998" y="1294"/>
                  </a:lnTo>
                  <a:lnTo>
                    <a:pt x="1007" y="1301"/>
                  </a:lnTo>
                  <a:lnTo>
                    <a:pt x="1005" y="1301"/>
                  </a:lnTo>
                  <a:lnTo>
                    <a:pt x="1003" y="1301"/>
                  </a:lnTo>
                  <a:lnTo>
                    <a:pt x="998" y="1306"/>
                  </a:lnTo>
                  <a:lnTo>
                    <a:pt x="996" y="1306"/>
                  </a:lnTo>
                  <a:lnTo>
                    <a:pt x="996" y="1306"/>
                  </a:lnTo>
                  <a:lnTo>
                    <a:pt x="993" y="1306"/>
                  </a:lnTo>
                  <a:lnTo>
                    <a:pt x="993" y="1306"/>
                  </a:lnTo>
                  <a:lnTo>
                    <a:pt x="986" y="1299"/>
                  </a:lnTo>
                  <a:lnTo>
                    <a:pt x="984" y="1299"/>
                  </a:lnTo>
                  <a:lnTo>
                    <a:pt x="981" y="1299"/>
                  </a:lnTo>
                  <a:lnTo>
                    <a:pt x="981" y="1299"/>
                  </a:lnTo>
                  <a:lnTo>
                    <a:pt x="974" y="1308"/>
                  </a:lnTo>
                  <a:lnTo>
                    <a:pt x="974" y="1308"/>
                  </a:lnTo>
                  <a:lnTo>
                    <a:pt x="972" y="1308"/>
                  </a:lnTo>
                  <a:lnTo>
                    <a:pt x="969" y="1311"/>
                  </a:lnTo>
                  <a:lnTo>
                    <a:pt x="969" y="1311"/>
                  </a:lnTo>
                  <a:lnTo>
                    <a:pt x="969" y="1311"/>
                  </a:lnTo>
                  <a:lnTo>
                    <a:pt x="967" y="1308"/>
                  </a:lnTo>
                  <a:lnTo>
                    <a:pt x="967" y="1308"/>
                  </a:lnTo>
                  <a:lnTo>
                    <a:pt x="967" y="1308"/>
                  </a:lnTo>
                  <a:lnTo>
                    <a:pt x="967" y="1306"/>
                  </a:lnTo>
                  <a:lnTo>
                    <a:pt x="965" y="1306"/>
                  </a:lnTo>
                  <a:lnTo>
                    <a:pt x="965" y="1304"/>
                  </a:lnTo>
                  <a:lnTo>
                    <a:pt x="962" y="1301"/>
                  </a:lnTo>
                  <a:lnTo>
                    <a:pt x="962" y="1301"/>
                  </a:lnTo>
                  <a:lnTo>
                    <a:pt x="958" y="1297"/>
                  </a:lnTo>
                  <a:lnTo>
                    <a:pt x="955" y="1297"/>
                  </a:lnTo>
                  <a:lnTo>
                    <a:pt x="953" y="1294"/>
                  </a:lnTo>
                  <a:lnTo>
                    <a:pt x="951" y="1294"/>
                  </a:lnTo>
                  <a:lnTo>
                    <a:pt x="946" y="1292"/>
                  </a:lnTo>
                  <a:lnTo>
                    <a:pt x="943" y="1290"/>
                  </a:lnTo>
                  <a:lnTo>
                    <a:pt x="943" y="1290"/>
                  </a:lnTo>
                  <a:lnTo>
                    <a:pt x="941" y="1287"/>
                  </a:lnTo>
                  <a:lnTo>
                    <a:pt x="922" y="1285"/>
                  </a:lnTo>
                  <a:lnTo>
                    <a:pt x="920" y="1285"/>
                  </a:lnTo>
                  <a:lnTo>
                    <a:pt x="920" y="1282"/>
                  </a:lnTo>
                  <a:lnTo>
                    <a:pt x="920" y="1282"/>
                  </a:lnTo>
                  <a:lnTo>
                    <a:pt x="920" y="1282"/>
                  </a:lnTo>
                  <a:lnTo>
                    <a:pt x="920" y="1280"/>
                  </a:lnTo>
                  <a:lnTo>
                    <a:pt x="920" y="1280"/>
                  </a:lnTo>
                  <a:lnTo>
                    <a:pt x="922" y="1275"/>
                  </a:lnTo>
                  <a:lnTo>
                    <a:pt x="922" y="1275"/>
                  </a:lnTo>
                  <a:lnTo>
                    <a:pt x="922" y="1275"/>
                  </a:lnTo>
                  <a:lnTo>
                    <a:pt x="922" y="1275"/>
                  </a:lnTo>
                  <a:lnTo>
                    <a:pt x="920" y="1273"/>
                  </a:lnTo>
                  <a:lnTo>
                    <a:pt x="920" y="1273"/>
                  </a:lnTo>
                  <a:lnTo>
                    <a:pt x="917" y="1271"/>
                  </a:lnTo>
                  <a:lnTo>
                    <a:pt x="917" y="1271"/>
                  </a:lnTo>
                  <a:lnTo>
                    <a:pt x="917" y="1268"/>
                  </a:lnTo>
                  <a:lnTo>
                    <a:pt x="915" y="1268"/>
                  </a:lnTo>
                  <a:lnTo>
                    <a:pt x="915" y="1266"/>
                  </a:lnTo>
                  <a:lnTo>
                    <a:pt x="915" y="1266"/>
                  </a:lnTo>
                  <a:lnTo>
                    <a:pt x="915" y="1264"/>
                  </a:lnTo>
                  <a:lnTo>
                    <a:pt x="915" y="1261"/>
                  </a:lnTo>
                  <a:lnTo>
                    <a:pt x="915" y="1261"/>
                  </a:lnTo>
                  <a:lnTo>
                    <a:pt x="915" y="1259"/>
                  </a:lnTo>
                  <a:lnTo>
                    <a:pt x="915" y="1259"/>
                  </a:lnTo>
                  <a:lnTo>
                    <a:pt x="913" y="1256"/>
                  </a:lnTo>
                  <a:lnTo>
                    <a:pt x="913" y="1254"/>
                  </a:lnTo>
                  <a:lnTo>
                    <a:pt x="910" y="1254"/>
                  </a:lnTo>
                  <a:lnTo>
                    <a:pt x="910" y="1252"/>
                  </a:lnTo>
                  <a:lnTo>
                    <a:pt x="910" y="1252"/>
                  </a:lnTo>
                  <a:lnTo>
                    <a:pt x="910" y="1249"/>
                  </a:lnTo>
                  <a:lnTo>
                    <a:pt x="910" y="1247"/>
                  </a:lnTo>
                  <a:lnTo>
                    <a:pt x="910" y="1240"/>
                  </a:lnTo>
                  <a:lnTo>
                    <a:pt x="910" y="1240"/>
                  </a:lnTo>
                  <a:lnTo>
                    <a:pt x="910" y="1237"/>
                  </a:lnTo>
                  <a:lnTo>
                    <a:pt x="910" y="1235"/>
                  </a:lnTo>
                  <a:lnTo>
                    <a:pt x="910" y="1235"/>
                  </a:lnTo>
                  <a:lnTo>
                    <a:pt x="908" y="1235"/>
                  </a:lnTo>
                  <a:lnTo>
                    <a:pt x="908" y="1235"/>
                  </a:lnTo>
                  <a:lnTo>
                    <a:pt x="908" y="1235"/>
                  </a:lnTo>
                  <a:lnTo>
                    <a:pt x="908" y="1235"/>
                  </a:lnTo>
                  <a:lnTo>
                    <a:pt x="906" y="1235"/>
                  </a:lnTo>
                  <a:lnTo>
                    <a:pt x="906" y="1237"/>
                  </a:lnTo>
                  <a:lnTo>
                    <a:pt x="903" y="1247"/>
                  </a:lnTo>
                  <a:lnTo>
                    <a:pt x="903" y="1247"/>
                  </a:lnTo>
                  <a:lnTo>
                    <a:pt x="903" y="1247"/>
                  </a:lnTo>
                  <a:lnTo>
                    <a:pt x="903" y="1249"/>
                  </a:lnTo>
                  <a:lnTo>
                    <a:pt x="903" y="1249"/>
                  </a:lnTo>
                  <a:lnTo>
                    <a:pt x="901" y="1249"/>
                  </a:lnTo>
                  <a:lnTo>
                    <a:pt x="899" y="1252"/>
                  </a:lnTo>
                  <a:lnTo>
                    <a:pt x="896" y="1252"/>
                  </a:lnTo>
                  <a:lnTo>
                    <a:pt x="894" y="1254"/>
                  </a:lnTo>
                  <a:lnTo>
                    <a:pt x="894" y="1259"/>
                  </a:lnTo>
                  <a:lnTo>
                    <a:pt x="891" y="1264"/>
                  </a:lnTo>
                  <a:lnTo>
                    <a:pt x="889" y="1264"/>
                  </a:lnTo>
                  <a:lnTo>
                    <a:pt x="889" y="1264"/>
                  </a:lnTo>
                  <a:lnTo>
                    <a:pt x="889" y="1266"/>
                  </a:lnTo>
                  <a:lnTo>
                    <a:pt x="887" y="1266"/>
                  </a:lnTo>
                  <a:lnTo>
                    <a:pt x="884" y="1266"/>
                  </a:lnTo>
                  <a:lnTo>
                    <a:pt x="884" y="1264"/>
                  </a:lnTo>
                  <a:lnTo>
                    <a:pt x="882" y="1264"/>
                  </a:lnTo>
                  <a:lnTo>
                    <a:pt x="882" y="1264"/>
                  </a:lnTo>
                  <a:lnTo>
                    <a:pt x="882" y="1264"/>
                  </a:lnTo>
                  <a:lnTo>
                    <a:pt x="882" y="1264"/>
                  </a:lnTo>
                  <a:lnTo>
                    <a:pt x="880" y="1261"/>
                  </a:lnTo>
                  <a:lnTo>
                    <a:pt x="880" y="1259"/>
                  </a:lnTo>
                  <a:lnTo>
                    <a:pt x="880" y="1252"/>
                  </a:lnTo>
                  <a:lnTo>
                    <a:pt x="880" y="1249"/>
                  </a:lnTo>
                  <a:lnTo>
                    <a:pt x="877" y="1249"/>
                  </a:lnTo>
                  <a:lnTo>
                    <a:pt x="877" y="1247"/>
                  </a:lnTo>
                  <a:lnTo>
                    <a:pt x="870" y="1245"/>
                  </a:lnTo>
                  <a:lnTo>
                    <a:pt x="870" y="1242"/>
                  </a:lnTo>
                  <a:lnTo>
                    <a:pt x="868" y="1242"/>
                  </a:lnTo>
                  <a:lnTo>
                    <a:pt x="865" y="1245"/>
                  </a:lnTo>
                  <a:lnTo>
                    <a:pt x="863" y="1247"/>
                  </a:lnTo>
                  <a:lnTo>
                    <a:pt x="861" y="1249"/>
                  </a:lnTo>
                  <a:lnTo>
                    <a:pt x="858" y="1252"/>
                  </a:lnTo>
                  <a:lnTo>
                    <a:pt x="858" y="1252"/>
                  </a:lnTo>
                  <a:lnTo>
                    <a:pt x="858" y="1252"/>
                  </a:lnTo>
                  <a:lnTo>
                    <a:pt x="858" y="1252"/>
                  </a:lnTo>
                  <a:lnTo>
                    <a:pt x="858" y="1252"/>
                  </a:lnTo>
                  <a:lnTo>
                    <a:pt x="858" y="1254"/>
                  </a:lnTo>
                  <a:lnTo>
                    <a:pt x="858" y="1256"/>
                  </a:lnTo>
                  <a:lnTo>
                    <a:pt x="858" y="1259"/>
                  </a:lnTo>
                  <a:lnTo>
                    <a:pt x="858" y="1261"/>
                  </a:lnTo>
                  <a:lnTo>
                    <a:pt x="858" y="1261"/>
                  </a:lnTo>
                  <a:lnTo>
                    <a:pt x="858" y="1264"/>
                  </a:lnTo>
                  <a:lnTo>
                    <a:pt x="858" y="1264"/>
                  </a:lnTo>
                  <a:lnTo>
                    <a:pt x="858" y="1264"/>
                  </a:lnTo>
                  <a:lnTo>
                    <a:pt x="856" y="1264"/>
                  </a:lnTo>
                  <a:lnTo>
                    <a:pt x="856" y="1266"/>
                  </a:lnTo>
                  <a:lnTo>
                    <a:pt x="835" y="1268"/>
                  </a:lnTo>
                  <a:lnTo>
                    <a:pt x="828" y="1271"/>
                  </a:lnTo>
                  <a:lnTo>
                    <a:pt x="823" y="1273"/>
                  </a:lnTo>
                  <a:lnTo>
                    <a:pt x="818" y="1278"/>
                  </a:lnTo>
                  <a:lnTo>
                    <a:pt x="818" y="1278"/>
                  </a:lnTo>
                  <a:lnTo>
                    <a:pt x="811" y="1280"/>
                  </a:lnTo>
                  <a:lnTo>
                    <a:pt x="811" y="1280"/>
                  </a:lnTo>
                  <a:lnTo>
                    <a:pt x="809" y="1282"/>
                  </a:lnTo>
                  <a:lnTo>
                    <a:pt x="806" y="1282"/>
                  </a:lnTo>
                  <a:lnTo>
                    <a:pt x="806" y="1285"/>
                  </a:lnTo>
                  <a:lnTo>
                    <a:pt x="806" y="1287"/>
                  </a:lnTo>
                  <a:lnTo>
                    <a:pt x="806" y="1287"/>
                  </a:lnTo>
                  <a:lnTo>
                    <a:pt x="804" y="1287"/>
                  </a:lnTo>
                  <a:lnTo>
                    <a:pt x="804" y="1290"/>
                  </a:lnTo>
                  <a:lnTo>
                    <a:pt x="804" y="1290"/>
                  </a:lnTo>
                  <a:lnTo>
                    <a:pt x="806" y="1292"/>
                  </a:lnTo>
                  <a:lnTo>
                    <a:pt x="806" y="1292"/>
                  </a:lnTo>
                  <a:lnTo>
                    <a:pt x="806" y="1294"/>
                  </a:lnTo>
                  <a:lnTo>
                    <a:pt x="806" y="1294"/>
                  </a:lnTo>
                  <a:lnTo>
                    <a:pt x="806" y="1294"/>
                  </a:lnTo>
                  <a:lnTo>
                    <a:pt x="806" y="1294"/>
                  </a:lnTo>
                  <a:lnTo>
                    <a:pt x="806" y="1294"/>
                  </a:lnTo>
                  <a:lnTo>
                    <a:pt x="806" y="1297"/>
                  </a:lnTo>
                  <a:lnTo>
                    <a:pt x="806" y="1297"/>
                  </a:lnTo>
                  <a:lnTo>
                    <a:pt x="806" y="1297"/>
                  </a:lnTo>
                  <a:lnTo>
                    <a:pt x="806" y="1299"/>
                  </a:lnTo>
                  <a:lnTo>
                    <a:pt x="806" y="1299"/>
                  </a:lnTo>
                  <a:lnTo>
                    <a:pt x="806" y="1301"/>
                  </a:lnTo>
                  <a:lnTo>
                    <a:pt x="809" y="1304"/>
                  </a:lnTo>
                  <a:lnTo>
                    <a:pt x="809" y="1304"/>
                  </a:lnTo>
                  <a:lnTo>
                    <a:pt x="809" y="1306"/>
                  </a:lnTo>
                  <a:lnTo>
                    <a:pt x="809" y="1306"/>
                  </a:lnTo>
                  <a:lnTo>
                    <a:pt x="809" y="1306"/>
                  </a:lnTo>
                  <a:lnTo>
                    <a:pt x="809" y="1306"/>
                  </a:lnTo>
                  <a:lnTo>
                    <a:pt x="809" y="1306"/>
                  </a:lnTo>
                  <a:lnTo>
                    <a:pt x="806" y="1308"/>
                  </a:lnTo>
                  <a:lnTo>
                    <a:pt x="802" y="1311"/>
                  </a:lnTo>
                  <a:lnTo>
                    <a:pt x="787" y="1318"/>
                  </a:lnTo>
                  <a:lnTo>
                    <a:pt x="787" y="1318"/>
                  </a:lnTo>
                  <a:lnTo>
                    <a:pt x="787" y="1318"/>
                  </a:lnTo>
                  <a:lnTo>
                    <a:pt x="785" y="1318"/>
                  </a:lnTo>
                  <a:lnTo>
                    <a:pt x="785" y="1318"/>
                  </a:lnTo>
                  <a:lnTo>
                    <a:pt x="783" y="1318"/>
                  </a:lnTo>
                  <a:lnTo>
                    <a:pt x="783" y="1318"/>
                  </a:lnTo>
                  <a:lnTo>
                    <a:pt x="780" y="1318"/>
                  </a:lnTo>
                  <a:lnTo>
                    <a:pt x="778" y="1318"/>
                  </a:lnTo>
                  <a:lnTo>
                    <a:pt x="776" y="1318"/>
                  </a:lnTo>
                  <a:lnTo>
                    <a:pt x="776" y="1318"/>
                  </a:lnTo>
                  <a:lnTo>
                    <a:pt x="776" y="1318"/>
                  </a:lnTo>
                  <a:lnTo>
                    <a:pt x="776" y="1316"/>
                  </a:lnTo>
                  <a:lnTo>
                    <a:pt x="773" y="1316"/>
                  </a:lnTo>
                  <a:lnTo>
                    <a:pt x="773" y="1313"/>
                  </a:lnTo>
                  <a:lnTo>
                    <a:pt x="771" y="1313"/>
                  </a:lnTo>
                  <a:lnTo>
                    <a:pt x="771" y="1308"/>
                  </a:lnTo>
                  <a:lnTo>
                    <a:pt x="768" y="1306"/>
                  </a:lnTo>
                  <a:lnTo>
                    <a:pt x="768" y="1304"/>
                  </a:lnTo>
                  <a:lnTo>
                    <a:pt x="764" y="1301"/>
                  </a:lnTo>
                  <a:lnTo>
                    <a:pt x="761" y="1299"/>
                  </a:lnTo>
                  <a:lnTo>
                    <a:pt x="761" y="1299"/>
                  </a:lnTo>
                  <a:lnTo>
                    <a:pt x="761" y="1297"/>
                  </a:lnTo>
                  <a:lnTo>
                    <a:pt x="761" y="1297"/>
                  </a:lnTo>
                  <a:lnTo>
                    <a:pt x="761" y="1292"/>
                  </a:lnTo>
                  <a:lnTo>
                    <a:pt x="761" y="1290"/>
                  </a:lnTo>
                  <a:lnTo>
                    <a:pt x="759" y="1287"/>
                  </a:lnTo>
                  <a:lnTo>
                    <a:pt x="759" y="1287"/>
                  </a:lnTo>
                  <a:lnTo>
                    <a:pt x="759" y="1285"/>
                  </a:lnTo>
                  <a:lnTo>
                    <a:pt x="757" y="1282"/>
                  </a:lnTo>
                  <a:lnTo>
                    <a:pt x="754" y="1282"/>
                  </a:lnTo>
                  <a:lnTo>
                    <a:pt x="754" y="1278"/>
                  </a:lnTo>
                  <a:lnTo>
                    <a:pt x="752" y="1278"/>
                  </a:lnTo>
                  <a:lnTo>
                    <a:pt x="752" y="1275"/>
                  </a:lnTo>
                  <a:lnTo>
                    <a:pt x="747" y="1273"/>
                  </a:lnTo>
                  <a:lnTo>
                    <a:pt x="745" y="1273"/>
                  </a:lnTo>
                  <a:lnTo>
                    <a:pt x="742" y="1266"/>
                  </a:lnTo>
                  <a:lnTo>
                    <a:pt x="738" y="1259"/>
                  </a:lnTo>
                  <a:lnTo>
                    <a:pt x="735" y="1256"/>
                  </a:lnTo>
                  <a:lnTo>
                    <a:pt x="735" y="1256"/>
                  </a:lnTo>
                  <a:lnTo>
                    <a:pt x="733" y="1252"/>
                  </a:lnTo>
                  <a:lnTo>
                    <a:pt x="733" y="1249"/>
                  </a:lnTo>
                  <a:lnTo>
                    <a:pt x="733" y="1249"/>
                  </a:lnTo>
                  <a:lnTo>
                    <a:pt x="731" y="1247"/>
                  </a:lnTo>
                  <a:lnTo>
                    <a:pt x="728" y="1245"/>
                  </a:lnTo>
                  <a:lnTo>
                    <a:pt x="726" y="1245"/>
                  </a:lnTo>
                  <a:lnTo>
                    <a:pt x="726" y="1242"/>
                  </a:lnTo>
                  <a:lnTo>
                    <a:pt x="724" y="1242"/>
                  </a:lnTo>
                  <a:lnTo>
                    <a:pt x="724" y="1240"/>
                  </a:lnTo>
                  <a:lnTo>
                    <a:pt x="724" y="1237"/>
                  </a:lnTo>
                  <a:lnTo>
                    <a:pt x="724" y="1235"/>
                  </a:lnTo>
                  <a:lnTo>
                    <a:pt x="724" y="1233"/>
                  </a:lnTo>
                  <a:lnTo>
                    <a:pt x="724" y="1219"/>
                  </a:lnTo>
                  <a:lnTo>
                    <a:pt x="721" y="1216"/>
                  </a:lnTo>
                  <a:lnTo>
                    <a:pt x="721" y="1209"/>
                  </a:lnTo>
                  <a:lnTo>
                    <a:pt x="719" y="1204"/>
                  </a:lnTo>
                  <a:lnTo>
                    <a:pt x="719" y="1202"/>
                  </a:lnTo>
                  <a:lnTo>
                    <a:pt x="719" y="1202"/>
                  </a:lnTo>
                  <a:lnTo>
                    <a:pt x="714" y="1197"/>
                  </a:lnTo>
                  <a:lnTo>
                    <a:pt x="712" y="1195"/>
                  </a:lnTo>
                  <a:lnTo>
                    <a:pt x="712" y="1195"/>
                  </a:lnTo>
                  <a:lnTo>
                    <a:pt x="712" y="1195"/>
                  </a:lnTo>
                  <a:lnTo>
                    <a:pt x="707" y="1197"/>
                  </a:lnTo>
                  <a:lnTo>
                    <a:pt x="702" y="1200"/>
                  </a:lnTo>
                  <a:lnTo>
                    <a:pt x="698" y="1204"/>
                  </a:lnTo>
                  <a:lnTo>
                    <a:pt x="698" y="1207"/>
                  </a:lnTo>
                  <a:lnTo>
                    <a:pt x="695" y="1207"/>
                  </a:lnTo>
                  <a:lnTo>
                    <a:pt x="695" y="1209"/>
                  </a:lnTo>
                  <a:lnTo>
                    <a:pt x="695" y="1216"/>
                  </a:lnTo>
                  <a:lnTo>
                    <a:pt x="693" y="1216"/>
                  </a:lnTo>
                  <a:lnTo>
                    <a:pt x="693" y="1219"/>
                  </a:lnTo>
                  <a:lnTo>
                    <a:pt x="690" y="1219"/>
                  </a:lnTo>
                  <a:lnTo>
                    <a:pt x="688" y="1219"/>
                  </a:lnTo>
                  <a:lnTo>
                    <a:pt x="688" y="1219"/>
                  </a:lnTo>
                  <a:lnTo>
                    <a:pt x="686" y="1216"/>
                  </a:lnTo>
                  <a:lnTo>
                    <a:pt x="683" y="1216"/>
                  </a:lnTo>
                  <a:lnTo>
                    <a:pt x="683" y="1219"/>
                  </a:lnTo>
                  <a:lnTo>
                    <a:pt x="683" y="1221"/>
                  </a:lnTo>
                  <a:lnTo>
                    <a:pt x="683" y="1223"/>
                  </a:lnTo>
                  <a:lnTo>
                    <a:pt x="686" y="1226"/>
                  </a:lnTo>
                  <a:lnTo>
                    <a:pt x="686" y="1226"/>
                  </a:lnTo>
                  <a:lnTo>
                    <a:pt x="686" y="1228"/>
                  </a:lnTo>
                  <a:lnTo>
                    <a:pt x="686" y="1230"/>
                  </a:lnTo>
                  <a:lnTo>
                    <a:pt x="686" y="1233"/>
                  </a:lnTo>
                  <a:lnTo>
                    <a:pt x="686" y="1233"/>
                  </a:lnTo>
                  <a:lnTo>
                    <a:pt x="686" y="1235"/>
                  </a:lnTo>
                  <a:lnTo>
                    <a:pt x="688" y="1245"/>
                  </a:lnTo>
                  <a:lnTo>
                    <a:pt x="688" y="1247"/>
                  </a:lnTo>
                  <a:lnTo>
                    <a:pt x="688" y="1247"/>
                  </a:lnTo>
                  <a:lnTo>
                    <a:pt x="686" y="1249"/>
                  </a:lnTo>
                  <a:lnTo>
                    <a:pt x="686" y="1249"/>
                  </a:lnTo>
                  <a:lnTo>
                    <a:pt x="686" y="1252"/>
                  </a:lnTo>
                  <a:lnTo>
                    <a:pt x="686" y="1252"/>
                  </a:lnTo>
                  <a:lnTo>
                    <a:pt x="683" y="1254"/>
                  </a:lnTo>
                  <a:lnTo>
                    <a:pt x="669" y="1261"/>
                  </a:lnTo>
                  <a:lnTo>
                    <a:pt x="662" y="1259"/>
                  </a:lnTo>
                  <a:lnTo>
                    <a:pt x="657" y="1256"/>
                  </a:lnTo>
                  <a:lnTo>
                    <a:pt x="655" y="1252"/>
                  </a:lnTo>
                  <a:lnTo>
                    <a:pt x="655" y="1249"/>
                  </a:lnTo>
                  <a:lnTo>
                    <a:pt x="655" y="1247"/>
                  </a:lnTo>
                  <a:lnTo>
                    <a:pt x="655" y="1247"/>
                  </a:lnTo>
                  <a:lnTo>
                    <a:pt x="653" y="1247"/>
                  </a:lnTo>
                  <a:lnTo>
                    <a:pt x="653" y="1247"/>
                  </a:lnTo>
                  <a:lnTo>
                    <a:pt x="650" y="1247"/>
                  </a:lnTo>
                  <a:lnTo>
                    <a:pt x="650" y="1247"/>
                  </a:lnTo>
                  <a:lnTo>
                    <a:pt x="648" y="1245"/>
                  </a:lnTo>
                  <a:lnTo>
                    <a:pt x="643" y="1240"/>
                  </a:lnTo>
                  <a:lnTo>
                    <a:pt x="643" y="1240"/>
                  </a:lnTo>
                  <a:lnTo>
                    <a:pt x="643" y="1240"/>
                  </a:lnTo>
                  <a:lnTo>
                    <a:pt x="643" y="1240"/>
                  </a:lnTo>
                  <a:lnTo>
                    <a:pt x="643" y="1237"/>
                  </a:lnTo>
                  <a:lnTo>
                    <a:pt x="643" y="1237"/>
                  </a:lnTo>
                  <a:lnTo>
                    <a:pt x="643" y="1235"/>
                  </a:lnTo>
                  <a:lnTo>
                    <a:pt x="643" y="1233"/>
                  </a:lnTo>
                  <a:lnTo>
                    <a:pt x="643" y="1233"/>
                  </a:lnTo>
                  <a:lnTo>
                    <a:pt x="643" y="1233"/>
                  </a:lnTo>
                  <a:lnTo>
                    <a:pt x="636" y="1226"/>
                  </a:lnTo>
                  <a:lnTo>
                    <a:pt x="634" y="1221"/>
                  </a:lnTo>
                  <a:lnTo>
                    <a:pt x="634" y="1221"/>
                  </a:lnTo>
                  <a:lnTo>
                    <a:pt x="631" y="1219"/>
                  </a:lnTo>
                  <a:lnTo>
                    <a:pt x="629" y="1216"/>
                  </a:lnTo>
                  <a:lnTo>
                    <a:pt x="629" y="1216"/>
                  </a:lnTo>
                  <a:lnTo>
                    <a:pt x="629" y="1214"/>
                  </a:lnTo>
                  <a:lnTo>
                    <a:pt x="629" y="1214"/>
                  </a:lnTo>
                  <a:lnTo>
                    <a:pt x="631" y="1209"/>
                  </a:lnTo>
                  <a:lnTo>
                    <a:pt x="631" y="1209"/>
                  </a:lnTo>
                  <a:lnTo>
                    <a:pt x="631" y="1207"/>
                  </a:lnTo>
                  <a:lnTo>
                    <a:pt x="631" y="1207"/>
                  </a:lnTo>
                  <a:lnTo>
                    <a:pt x="631" y="1207"/>
                  </a:lnTo>
                  <a:lnTo>
                    <a:pt x="631" y="1207"/>
                  </a:lnTo>
                  <a:lnTo>
                    <a:pt x="629" y="1204"/>
                  </a:lnTo>
                  <a:lnTo>
                    <a:pt x="629" y="1202"/>
                  </a:lnTo>
                  <a:lnTo>
                    <a:pt x="629" y="1202"/>
                  </a:lnTo>
                  <a:lnTo>
                    <a:pt x="629" y="1202"/>
                  </a:lnTo>
                  <a:lnTo>
                    <a:pt x="629" y="1202"/>
                  </a:lnTo>
                  <a:lnTo>
                    <a:pt x="631" y="1200"/>
                  </a:lnTo>
                  <a:lnTo>
                    <a:pt x="631" y="1200"/>
                  </a:lnTo>
                  <a:lnTo>
                    <a:pt x="631" y="1200"/>
                  </a:lnTo>
                  <a:lnTo>
                    <a:pt x="631" y="1200"/>
                  </a:lnTo>
                  <a:lnTo>
                    <a:pt x="634" y="1200"/>
                  </a:lnTo>
                  <a:lnTo>
                    <a:pt x="636" y="1197"/>
                  </a:lnTo>
                  <a:lnTo>
                    <a:pt x="636" y="1197"/>
                  </a:lnTo>
                  <a:lnTo>
                    <a:pt x="636" y="1197"/>
                  </a:lnTo>
                  <a:lnTo>
                    <a:pt x="636" y="1197"/>
                  </a:lnTo>
                  <a:lnTo>
                    <a:pt x="636" y="1197"/>
                  </a:lnTo>
                  <a:lnTo>
                    <a:pt x="636" y="1195"/>
                  </a:lnTo>
                  <a:lnTo>
                    <a:pt x="634" y="1195"/>
                  </a:lnTo>
                  <a:lnTo>
                    <a:pt x="634" y="1195"/>
                  </a:lnTo>
                  <a:lnTo>
                    <a:pt x="634" y="1193"/>
                  </a:lnTo>
                  <a:lnTo>
                    <a:pt x="634" y="1193"/>
                  </a:lnTo>
                  <a:lnTo>
                    <a:pt x="634" y="1193"/>
                  </a:lnTo>
                  <a:lnTo>
                    <a:pt x="631" y="1193"/>
                  </a:lnTo>
                  <a:lnTo>
                    <a:pt x="629" y="1190"/>
                  </a:lnTo>
                  <a:lnTo>
                    <a:pt x="627" y="1190"/>
                  </a:lnTo>
                  <a:lnTo>
                    <a:pt x="624" y="1188"/>
                  </a:lnTo>
                  <a:lnTo>
                    <a:pt x="622" y="1188"/>
                  </a:lnTo>
                  <a:lnTo>
                    <a:pt x="622" y="1188"/>
                  </a:lnTo>
                  <a:lnTo>
                    <a:pt x="617" y="1185"/>
                  </a:lnTo>
                  <a:lnTo>
                    <a:pt x="615" y="1185"/>
                  </a:lnTo>
                  <a:lnTo>
                    <a:pt x="615" y="1185"/>
                  </a:lnTo>
                  <a:lnTo>
                    <a:pt x="612" y="1185"/>
                  </a:lnTo>
                  <a:lnTo>
                    <a:pt x="610" y="1188"/>
                  </a:lnTo>
                  <a:lnTo>
                    <a:pt x="608" y="1188"/>
                  </a:lnTo>
                  <a:lnTo>
                    <a:pt x="605" y="1190"/>
                  </a:lnTo>
                  <a:lnTo>
                    <a:pt x="605" y="1190"/>
                  </a:lnTo>
                  <a:lnTo>
                    <a:pt x="605" y="1190"/>
                  </a:lnTo>
                  <a:lnTo>
                    <a:pt x="603" y="1190"/>
                  </a:lnTo>
                  <a:lnTo>
                    <a:pt x="603" y="1190"/>
                  </a:lnTo>
                  <a:lnTo>
                    <a:pt x="601" y="1190"/>
                  </a:lnTo>
                  <a:lnTo>
                    <a:pt x="601" y="1190"/>
                  </a:lnTo>
                  <a:lnTo>
                    <a:pt x="601" y="1190"/>
                  </a:lnTo>
                  <a:lnTo>
                    <a:pt x="601" y="1188"/>
                  </a:lnTo>
                  <a:lnTo>
                    <a:pt x="598" y="1185"/>
                  </a:lnTo>
                  <a:lnTo>
                    <a:pt x="598" y="1185"/>
                  </a:lnTo>
                  <a:lnTo>
                    <a:pt x="598" y="1185"/>
                  </a:lnTo>
                  <a:lnTo>
                    <a:pt x="598" y="1185"/>
                  </a:lnTo>
                  <a:lnTo>
                    <a:pt x="596" y="1185"/>
                  </a:lnTo>
                  <a:lnTo>
                    <a:pt x="596" y="1185"/>
                  </a:lnTo>
                  <a:lnTo>
                    <a:pt x="594" y="1185"/>
                  </a:lnTo>
                  <a:lnTo>
                    <a:pt x="594" y="1185"/>
                  </a:lnTo>
                  <a:lnTo>
                    <a:pt x="594" y="1185"/>
                  </a:lnTo>
                  <a:lnTo>
                    <a:pt x="591" y="1188"/>
                  </a:lnTo>
                  <a:lnTo>
                    <a:pt x="591" y="1190"/>
                  </a:lnTo>
                  <a:lnTo>
                    <a:pt x="589" y="1193"/>
                  </a:lnTo>
                  <a:lnTo>
                    <a:pt x="589" y="1193"/>
                  </a:lnTo>
                  <a:lnTo>
                    <a:pt x="589" y="1195"/>
                  </a:lnTo>
                  <a:lnTo>
                    <a:pt x="586" y="1195"/>
                  </a:lnTo>
                  <a:lnTo>
                    <a:pt x="584" y="1195"/>
                  </a:lnTo>
                  <a:lnTo>
                    <a:pt x="584" y="1193"/>
                  </a:lnTo>
                  <a:lnTo>
                    <a:pt x="582" y="1190"/>
                  </a:lnTo>
                  <a:lnTo>
                    <a:pt x="582" y="1188"/>
                  </a:lnTo>
                  <a:lnTo>
                    <a:pt x="582" y="1188"/>
                  </a:lnTo>
                  <a:lnTo>
                    <a:pt x="582" y="1183"/>
                  </a:lnTo>
                  <a:lnTo>
                    <a:pt x="582" y="1178"/>
                  </a:lnTo>
                  <a:lnTo>
                    <a:pt x="582" y="1176"/>
                  </a:lnTo>
                  <a:lnTo>
                    <a:pt x="582" y="1176"/>
                  </a:lnTo>
                  <a:lnTo>
                    <a:pt x="577" y="1171"/>
                  </a:lnTo>
                  <a:lnTo>
                    <a:pt x="577" y="1169"/>
                  </a:lnTo>
                  <a:lnTo>
                    <a:pt x="575" y="1167"/>
                  </a:lnTo>
                  <a:lnTo>
                    <a:pt x="575" y="1164"/>
                  </a:lnTo>
                  <a:lnTo>
                    <a:pt x="575" y="1164"/>
                  </a:lnTo>
                  <a:lnTo>
                    <a:pt x="575" y="1162"/>
                  </a:lnTo>
                  <a:lnTo>
                    <a:pt x="577" y="1159"/>
                  </a:lnTo>
                  <a:lnTo>
                    <a:pt x="577" y="1159"/>
                  </a:lnTo>
                  <a:lnTo>
                    <a:pt x="577" y="1157"/>
                  </a:lnTo>
                  <a:lnTo>
                    <a:pt x="577" y="1157"/>
                  </a:lnTo>
                  <a:lnTo>
                    <a:pt x="579" y="1155"/>
                  </a:lnTo>
                  <a:lnTo>
                    <a:pt x="582" y="1155"/>
                  </a:lnTo>
                  <a:lnTo>
                    <a:pt x="582" y="1155"/>
                  </a:lnTo>
                  <a:lnTo>
                    <a:pt x="582" y="1152"/>
                  </a:lnTo>
                  <a:lnTo>
                    <a:pt x="584" y="1150"/>
                  </a:lnTo>
                  <a:lnTo>
                    <a:pt x="584" y="1150"/>
                  </a:lnTo>
                  <a:lnTo>
                    <a:pt x="584" y="1148"/>
                  </a:lnTo>
                  <a:lnTo>
                    <a:pt x="582" y="1145"/>
                  </a:lnTo>
                  <a:lnTo>
                    <a:pt x="582" y="1143"/>
                  </a:lnTo>
                  <a:lnTo>
                    <a:pt x="579" y="1140"/>
                  </a:lnTo>
                  <a:lnTo>
                    <a:pt x="579" y="1138"/>
                  </a:lnTo>
                  <a:lnTo>
                    <a:pt x="572" y="1133"/>
                  </a:lnTo>
                  <a:lnTo>
                    <a:pt x="572" y="1131"/>
                  </a:lnTo>
                  <a:lnTo>
                    <a:pt x="570" y="1124"/>
                  </a:lnTo>
                  <a:lnTo>
                    <a:pt x="570" y="1124"/>
                  </a:lnTo>
                  <a:lnTo>
                    <a:pt x="570" y="1124"/>
                  </a:lnTo>
                  <a:lnTo>
                    <a:pt x="570" y="1122"/>
                  </a:lnTo>
                  <a:lnTo>
                    <a:pt x="567" y="1122"/>
                  </a:lnTo>
                  <a:lnTo>
                    <a:pt x="567" y="1122"/>
                  </a:lnTo>
                  <a:lnTo>
                    <a:pt x="565" y="1122"/>
                  </a:lnTo>
                  <a:lnTo>
                    <a:pt x="563" y="1122"/>
                  </a:lnTo>
                  <a:lnTo>
                    <a:pt x="560" y="1122"/>
                  </a:lnTo>
                  <a:lnTo>
                    <a:pt x="560" y="1122"/>
                  </a:lnTo>
                  <a:lnTo>
                    <a:pt x="558" y="1122"/>
                  </a:lnTo>
                  <a:lnTo>
                    <a:pt x="558" y="1122"/>
                  </a:lnTo>
                  <a:lnTo>
                    <a:pt x="558" y="1122"/>
                  </a:lnTo>
                  <a:lnTo>
                    <a:pt x="553" y="1122"/>
                  </a:lnTo>
                  <a:lnTo>
                    <a:pt x="553" y="1122"/>
                  </a:lnTo>
                  <a:lnTo>
                    <a:pt x="553" y="1122"/>
                  </a:lnTo>
                  <a:lnTo>
                    <a:pt x="551" y="1119"/>
                  </a:lnTo>
                  <a:lnTo>
                    <a:pt x="551" y="1119"/>
                  </a:lnTo>
                  <a:lnTo>
                    <a:pt x="549" y="1119"/>
                  </a:lnTo>
                  <a:lnTo>
                    <a:pt x="546" y="1117"/>
                  </a:lnTo>
                  <a:lnTo>
                    <a:pt x="541" y="1117"/>
                  </a:lnTo>
                  <a:lnTo>
                    <a:pt x="541" y="1117"/>
                  </a:lnTo>
                  <a:lnTo>
                    <a:pt x="541" y="1114"/>
                  </a:lnTo>
                  <a:lnTo>
                    <a:pt x="537" y="1112"/>
                  </a:lnTo>
                  <a:lnTo>
                    <a:pt x="537" y="1112"/>
                  </a:lnTo>
                  <a:lnTo>
                    <a:pt x="537" y="1112"/>
                  </a:lnTo>
                  <a:lnTo>
                    <a:pt x="530" y="1110"/>
                  </a:lnTo>
                  <a:lnTo>
                    <a:pt x="530" y="1110"/>
                  </a:lnTo>
                  <a:lnTo>
                    <a:pt x="523" y="1112"/>
                  </a:lnTo>
                  <a:lnTo>
                    <a:pt x="520" y="1112"/>
                  </a:lnTo>
                  <a:lnTo>
                    <a:pt x="520" y="1114"/>
                  </a:lnTo>
                  <a:lnTo>
                    <a:pt x="518" y="1114"/>
                  </a:lnTo>
                  <a:lnTo>
                    <a:pt x="515" y="1114"/>
                  </a:lnTo>
                  <a:lnTo>
                    <a:pt x="515" y="1114"/>
                  </a:lnTo>
                  <a:lnTo>
                    <a:pt x="513" y="1114"/>
                  </a:lnTo>
                  <a:lnTo>
                    <a:pt x="511" y="1119"/>
                  </a:lnTo>
                  <a:lnTo>
                    <a:pt x="508" y="1119"/>
                  </a:lnTo>
                  <a:lnTo>
                    <a:pt x="508" y="1122"/>
                  </a:lnTo>
                  <a:lnTo>
                    <a:pt x="508" y="1122"/>
                  </a:lnTo>
                  <a:lnTo>
                    <a:pt x="506" y="1122"/>
                  </a:lnTo>
                  <a:lnTo>
                    <a:pt x="506" y="1119"/>
                  </a:lnTo>
                  <a:lnTo>
                    <a:pt x="506" y="1119"/>
                  </a:lnTo>
                  <a:lnTo>
                    <a:pt x="506" y="1119"/>
                  </a:lnTo>
                  <a:lnTo>
                    <a:pt x="506" y="1122"/>
                  </a:lnTo>
                  <a:lnTo>
                    <a:pt x="504" y="1122"/>
                  </a:lnTo>
                  <a:lnTo>
                    <a:pt x="504" y="1122"/>
                  </a:lnTo>
                  <a:lnTo>
                    <a:pt x="501" y="1124"/>
                  </a:lnTo>
                  <a:lnTo>
                    <a:pt x="501" y="1124"/>
                  </a:lnTo>
                  <a:lnTo>
                    <a:pt x="499" y="1126"/>
                  </a:lnTo>
                  <a:lnTo>
                    <a:pt x="499" y="1126"/>
                  </a:lnTo>
                  <a:lnTo>
                    <a:pt x="497" y="1126"/>
                  </a:lnTo>
                  <a:lnTo>
                    <a:pt x="494" y="1126"/>
                  </a:lnTo>
                  <a:lnTo>
                    <a:pt x="494" y="1126"/>
                  </a:lnTo>
                  <a:lnTo>
                    <a:pt x="494" y="1126"/>
                  </a:lnTo>
                  <a:lnTo>
                    <a:pt x="492" y="1126"/>
                  </a:lnTo>
                  <a:lnTo>
                    <a:pt x="475" y="1122"/>
                  </a:lnTo>
                  <a:lnTo>
                    <a:pt x="471" y="1122"/>
                  </a:lnTo>
                  <a:lnTo>
                    <a:pt x="468" y="1119"/>
                  </a:lnTo>
                  <a:lnTo>
                    <a:pt x="461" y="1117"/>
                  </a:lnTo>
                  <a:lnTo>
                    <a:pt x="459" y="1114"/>
                  </a:lnTo>
                  <a:lnTo>
                    <a:pt x="459" y="1114"/>
                  </a:lnTo>
                  <a:lnTo>
                    <a:pt x="456" y="1112"/>
                  </a:lnTo>
                  <a:lnTo>
                    <a:pt x="456" y="1112"/>
                  </a:lnTo>
                  <a:lnTo>
                    <a:pt x="452" y="1107"/>
                  </a:lnTo>
                  <a:lnTo>
                    <a:pt x="452" y="1107"/>
                  </a:lnTo>
                  <a:lnTo>
                    <a:pt x="449" y="1107"/>
                  </a:lnTo>
                  <a:lnTo>
                    <a:pt x="449" y="1105"/>
                  </a:lnTo>
                  <a:lnTo>
                    <a:pt x="447" y="1103"/>
                  </a:lnTo>
                  <a:lnTo>
                    <a:pt x="447" y="1103"/>
                  </a:lnTo>
                  <a:lnTo>
                    <a:pt x="447" y="1100"/>
                  </a:lnTo>
                  <a:lnTo>
                    <a:pt x="447" y="1100"/>
                  </a:lnTo>
                  <a:lnTo>
                    <a:pt x="447" y="1100"/>
                  </a:lnTo>
                  <a:lnTo>
                    <a:pt x="447" y="1098"/>
                  </a:lnTo>
                  <a:lnTo>
                    <a:pt x="447" y="1096"/>
                  </a:lnTo>
                  <a:lnTo>
                    <a:pt x="447" y="1093"/>
                  </a:lnTo>
                  <a:lnTo>
                    <a:pt x="447" y="1091"/>
                  </a:lnTo>
                  <a:lnTo>
                    <a:pt x="447" y="1091"/>
                  </a:lnTo>
                  <a:lnTo>
                    <a:pt x="447" y="1088"/>
                  </a:lnTo>
                  <a:lnTo>
                    <a:pt x="447" y="1088"/>
                  </a:lnTo>
                  <a:lnTo>
                    <a:pt x="447" y="1086"/>
                  </a:lnTo>
                  <a:lnTo>
                    <a:pt x="447" y="1086"/>
                  </a:lnTo>
                  <a:lnTo>
                    <a:pt x="447" y="1084"/>
                  </a:lnTo>
                  <a:lnTo>
                    <a:pt x="447" y="1081"/>
                  </a:lnTo>
                  <a:lnTo>
                    <a:pt x="445" y="1081"/>
                  </a:lnTo>
                  <a:lnTo>
                    <a:pt x="445" y="1081"/>
                  </a:lnTo>
                  <a:lnTo>
                    <a:pt x="445" y="1081"/>
                  </a:lnTo>
                  <a:lnTo>
                    <a:pt x="442" y="1081"/>
                  </a:lnTo>
                  <a:lnTo>
                    <a:pt x="442" y="1081"/>
                  </a:lnTo>
                  <a:lnTo>
                    <a:pt x="437" y="1081"/>
                  </a:lnTo>
                  <a:lnTo>
                    <a:pt x="437" y="1081"/>
                  </a:lnTo>
                  <a:lnTo>
                    <a:pt x="430" y="1086"/>
                  </a:lnTo>
                  <a:lnTo>
                    <a:pt x="428" y="1086"/>
                  </a:lnTo>
                  <a:lnTo>
                    <a:pt x="428" y="1086"/>
                  </a:lnTo>
                  <a:lnTo>
                    <a:pt x="426" y="1086"/>
                  </a:lnTo>
                  <a:lnTo>
                    <a:pt x="423" y="1086"/>
                  </a:lnTo>
                  <a:lnTo>
                    <a:pt x="421" y="1086"/>
                  </a:lnTo>
                  <a:lnTo>
                    <a:pt x="421" y="1088"/>
                  </a:lnTo>
                  <a:lnTo>
                    <a:pt x="419" y="1093"/>
                  </a:lnTo>
                  <a:lnTo>
                    <a:pt x="419" y="1096"/>
                  </a:lnTo>
                  <a:lnTo>
                    <a:pt x="416" y="1098"/>
                  </a:lnTo>
                  <a:lnTo>
                    <a:pt x="414" y="1098"/>
                  </a:lnTo>
                  <a:lnTo>
                    <a:pt x="411" y="1096"/>
                  </a:lnTo>
                  <a:lnTo>
                    <a:pt x="409" y="1096"/>
                  </a:lnTo>
                  <a:lnTo>
                    <a:pt x="409" y="1096"/>
                  </a:lnTo>
                  <a:lnTo>
                    <a:pt x="409" y="1098"/>
                  </a:lnTo>
                  <a:lnTo>
                    <a:pt x="409" y="1098"/>
                  </a:lnTo>
                  <a:lnTo>
                    <a:pt x="407" y="1098"/>
                  </a:lnTo>
                  <a:lnTo>
                    <a:pt x="407" y="1098"/>
                  </a:lnTo>
                  <a:lnTo>
                    <a:pt x="407" y="1098"/>
                  </a:lnTo>
                  <a:lnTo>
                    <a:pt x="407" y="1098"/>
                  </a:lnTo>
                  <a:lnTo>
                    <a:pt x="404" y="1096"/>
                  </a:lnTo>
                  <a:lnTo>
                    <a:pt x="402" y="1096"/>
                  </a:lnTo>
                  <a:lnTo>
                    <a:pt x="390" y="1100"/>
                  </a:lnTo>
                  <a:lnTo>
                    <a:pt x="388" y="1100"/>
                  </a:lnTo>
                  <a:lnTo>
                    <a:pt x="388" y="1100"/>
                  </a:lnTo>
                  <a:lnTo>
                    <a:pt x="388" y="1100"/>
                  </a:lnTo>
                  <a:lnTo>
                    <a:pt x="388" y="1098"/>
                  </a:lnTo>
                  <a:lnTo>
                    <a:pt x="388" y="1098"/>
                  </a:lnTo>
                  <a:lnTo>
                    <a:pt x="388" y="1096"/>
                  </a:lnTo>
                  <a:lnTo>
                    <a:pt x="385" y="1096"/>
                  </a:lnTo>
                  <a:lnTo>
                    <a:pt x="385" y="1093"/>
                  </a:lnTo>
                  <a:lnTo>
                    <a:pt x="383" y="1093"/>
                  </a:lnTo>
                  <a:lnTo>
                    <a:pt x="383" y="1091"/>
                  </a:lnTo>
                  <a:lnTo>
                    <a:pt x="383" y="1088"/>
                  </a:lnTo>
                  <a:lnTo>
                    <a:pt x="383" y="1088"/>
                  </a:lnTo>
                  <a:lnTo>
                    <a:pt x="383" y="1086"/>
                  </a:lnTo>
                  <a:lnTo>
                    <a:pt x="383" y="1086"/>
                  </a:lnTo>
                  <a:lnTo>
                    <a:pt x="378" y="1088"/>
                  </a:lnTo>
                  <a:lnTo>
                    <a:pt x="374" y="1086"/>
                  </a:lnTo>
                  <a:lnTo>
                    <a:pt x="374" y="1086"/>
                  </a:lnTo>
                  <a:lnTo>
                    <a:pt x="374" y="1084"/>
                  </a:lnTo>
                  <a:lnTo>
                    <a:pt x="371" y="1084"/>
                  </a:lnTo>
                  <a:lnTo>
                    <a:pt x="371" y="1081"/>
                  </a:lnTo>
                  <a:lnTo>
                    <a:pt x="369" y="1081"/>
                  </a:lnTo>
                  <a:lnTo>
                    <a:pt x="369" y="1084"/>
                  </a:lnTo>
                  <a:lnTo>
                    <a:pt x="369" y="1084"/>
                  </a:lnTo>
                  <a:lnTo>
                    <a:pt x="369" y="1086"/>
                  </a:lnTo>
                  <a:lnTo>
                    <a:pt x="369" y="1088"/>
                  </a:lnTo>
                  <a:lnTo>
                    <a:pt x="369" y="1088"/>
                  </a:lnTo>
                  <a:lnTo>
                    <a:pt x="369" y="1088"/>
                  </a:lnTo>
                  <a:lnTo>
                    <a:pt x="369" y="1088"/>
                  </a:lnTo>
                  <a:lnTo>
                    <a:pt x="369" y="1091"/>
                  </a:lnTo>
                  <a:lnTo>
                    <a:pt x="369" y="1091"/>
                  </a:lnTo>
                  <a:lnTo>
                    <a:pt x="369" y="1091"/>
                  </a:lnTo>
                  <a:lnTo>
                    <a:pt x="369" y="1091"/>
                  </a:lnTo>
                  <a:lnTo>
                    <a:pt x="369" y="1093"/>
                  </a:lnTo>
                  <a:lnTo>
                    <a:pt x="367" y="1093"/>
                  </a:lnTo>
                  <a:lnTo>
                    <a:pt x="367" y="1096"/>
                  </a:lnTo>
                  <a:lnTo>
                    <a:pt x="367" y="1096"/>
                  </a:lnTo>
                  <a:lnTo>
                    <a:pt x="364" y="1096"/>
                  </a:lnTo>
                  <a:lnTo>
                    <a:pt x="359" y="1093"/>
                  </a:lnTo>
                  <a:lnTo>
                    <a:pt x="359" y="1093"/>
                  </a:lnTo>
                  <a:lnTo>
                    <a:pt x="359" y="1093"/>
                  </a:lnTo>
                  <a:lnTo>
                    <a:pt x="359" y="1093"/>
                  </a:lnTo>
                  <a:lnTo>
                    <a:pt x="357" y="1091"/>
                  </a:lnTo>
                  <a:lnTo>
                    <a:pt x="357" y="1091"/>
                  </a:lnTo>
                  <a:lnTo>
                    <a:pt x="357" y="1093"/>
                  </a:lnTo>
                  <a:lnTo>
                    <a:pt x="355" y="1093"/>
                  </a:lnTo>
                  <a:lnTo>
                    <a:pt x="352" y="1096"/>
                  </a:lnTo>
                  <a:lnTo>
                    <a:pt x="350" y="1096"/>
                  </a:lnTo>
                  <a:lnTo>
                    <a:pt x="345" y="1096"/>
                  </a:lnTo>
                  <a:lnTo>
                    <a:pt x="343" y="1096"/>
                  </a:lnTo>
                  <a:lnTo>
                    <a:pt x="340" y="1096"/>
                  </a:lnTo>
                  <a:lnTo>
                    <a:pt x="340" y="1096"/>
                  </a:lnTo>
                  <a:lnTo>
                    <a:pt x="340" y="1098"/>
                  </a:lnTo>
                  <a:lnTo>
                    <a:pt x="340" y="1098"/>
                  </a:lnTo>
                  <a:lnTo>
                    <a:pt x="340" y="1100"/>
                  </a:lnTo>
                  <a:lnTo>
                    <a:pt x="338" y="1100"/>
                  </a:lnTo>
                  <a:lnTo>
                    <a:pt x="338" y="1100"/>
                  </a:lnTo>
                  <a:lnTo>
                    <a:pt x="336" y="1100"/>
                  </a:lnTo>
                  <a:lnTo>
                    <a:pt x="333" y="1100"/>
                  </a:lnTo>
                  <a:lnTo>
                    <a:pt x="331" y="1096"/>
                  </a:lnTo>
                  <a:lnTo>
                    <a:pt x="329" y="1093"/>
                  </a:lnTo>
                  <a:lnTo>
                    <a:pt x="326" y="1096"/>
                  </a:lnTo>
                  <a:lnTo>
                    <a:pt x="324" y="1096"/>
                  </a:lnTo>
                  <a:lnTo>
                    <a:pt x="322" y="1096"/>
                  </a:lnTo>
                  <a:lnTo>
                    <a:pt x="322" y="1096"/>
                  </a:lnTo>
                  <a:lnTo>
                    <a:pt x="319" y="1096"/>
                  </a:lnTo>
                  <a:lnTo>
                    <a:pt x="319" y="1093"/>
                  </a:lnTo>
                  <a:lnTo>
                    <a:pt x="319" y="1093"/>
                  </a:lnTo>
                  <a:lnTo>
                    <a:pt x="319" y="1091"/>
                  </a:lnTo>
                  <a:lnTo>
                    <a:pt x="317" y="1091"/>
                  </a:lnTo>
                  <a:lnTo>
                    <a:pt x="317" y="1091"/>
                  </a:lnTo>
                  <a:lnTo>
                    <a:pt x="317" y="1088"/>
                  </a:lnTo>
                  <a:lnTo>
                    <a:pt x="317" y="1088"/>
                  </a:lnTo>
                  <a:lnTo>
                    <a:pt x="319" y="1086"/>
                  </a:lnTo>
                  <a:lnTo>
                    <a:pt x="319" y="1086"/>
                  </a:lnTo>
                  <a:lnTo>
                    <a:pt x="317" y="1084"/>
                  </a:lnTo>
                  <a:lnTo>
                    <a:pt x="314" y="1084"/>
                  </a:lnTo>
                  <a:lnTo>
                    <a:pt x="312" y="1084"/>
                  </a:lnTo>
                  <a:lnTo>
                    <a:pt x="310" y="1084"/>
                  </a:lnTo>
                  <a:lnTo>
                    <a:pt x="310" y="1081"/>
                  </a:lnTo>
                  <a:lnTo>
                    <a:pt x="310" y="1081"/>
                  </a:lnTo>
                  <a:lnTo>
                    <a:pt x="310" y="1079"/>
                  </a:lnTo>
                  <a:lnTo>
                    <a:pt x="307" y="1079"/>
                  </a:lnTo>
                  <a:lnTo>
                    <a:pt x="305" y="1077"/>
                  </a:lnTo>
                  <a:lnTo>
                    <a:pt x="305" y="1074"/>
                  </a:lnTo>
                  <a:lnTo>
                    <a:pt x="305" y="1072"/>
                  </a:lnTo>
                  <a:lnTo>
                    <a:pt x="303" y="1072"/>
                  </a:lnTo>
                  <a:lnTo>
                    <a:pt x="303" y="1072"/>
                  </a:lnTo>
                  <a:lnTo>
                    <a:pt x="300" y="1074"/>
                  </a:lnTo>
                  <a:lnTo>
                    <a:pt x="298" y="1074"/>
                  </a:lnTo>
                  <a:lnTo>
                    <a:pt x="298" y="1072"/>
                  </a:lnTo>
                  <a:lnTo>
                    <a:pt x="298" y="1072"/>
                  </a:lnTo>
                  <a:lnTo>
                    <a:pt x="298" y="1070"/>
                  </a:lnTo>
                  <a:lnTo>
                    <a:pt x="298" y="1067"/>
                  </a:lnTo>
                  <a:lnTo>
                    <a:pt x="298" y="1067"/>
                  </a:lnTo>
                  <a:lnTo>
                    <a:pt x="296" y="1067"/>
                  </a:lnTo>
                  <a:lnTo>
                    <a:pt x="296" y="1067"/>
                  </a:lnTo>
                  <a:lnTo>
                    <a:pt x="293" y="1065"/>
                  </a:lnTo>
                  <a:lnTo>
                    <a:pt x="293" y="1065"/>
                  </a:lnTo>
                  <a:lnTo>
                    <a:pt x="293" y="1062"/>
                  </a:lnTo>
                  <a:lnTo>
                    <a:pt x="291" y="1062"/>
                  </a:lnTo>
                  <a:lnTo>
                    <a:pt x="288" y="1060"/>
                  </a:lnTo>
                  <a:lnTo>
                    <a:pt x="288" y="1060"/>
                  </a:lnTo>
                  <a:lnTo>
                    <a:pt x="288" y="1060"/>
                  </a:lnTo>
                  <a:lnTo>
                    <a:pt x="288" y="1058"/>
                  </a:lnTo>
                  <a:lnTo>
                    <a:pt x="291" y="1058"/>
                  </a:lnTo>
                  <a:lnTo>
                    <a:pt x="288" y="1058"/>
                  </a:lnTo>
                  <a:lnTo>
                    <a:pt x="284" y="1055"/>
                  </a:lnTo>
                  <a:lnTo>
                    <a:pt x="284" y="1055"/>
                  </a:lnTo>
                  <a:lnTo>
                    <a:pt x="284" y="1053"/>
                  </a:lnTo>
                  <a:lnTo>
                    <a:pt x="286" y="1053"/>
                  </a:lnTo>
                  <a:lnTo>
                    <a:pt x="286" y="1053"/>
                  </a:lnTo>
                  <a:lnTo>
                    <a:pt x="286" y="1051"/>
                  </a:lnTo>
                  <a:lnTo>
                    <a:pt x="288" y="1048"/>
                  </a:lnTo>
                  <a:lnTo>
                    <a:pt x="288" y="1048"/>
                  </a:lnTo>
                  <a:lnTo>
                    <a:pt x="286" y="1048"/>
                  </a:lnTo>
                  <a:lnTo>
                    <a:pt x="286" y="1046"/>
                  </a:lnTo>
                  <a:lnTo>
                    <a:pt x="286" y="1046"/>
                  </a:lnTo>
                  <a:lnTo>
                    <a:pt x="288" y="1044"/>
                  </a:lnTo>
                  <a:lnTo>
                    <a:pt x="288" y="1041"/>
                  </a:lnTo>
                  <a:lnTo>
                    <a:pt x="286" y="1039"/>
                  </a:lnTo>
                  <a:lnTo>
                    <a:pt x="281" y="1034"/>
                  </a:lnTo>
                  <a:lnTo>
                    <a:pt x="279" y="1034"/>
                  </a:lnTo>
                  <a:lnTo>
                    <a:pt x="279" y="1032"/>
                  </a:lnTo>
                  <a:lnTo>
                    <a:pt x="279" y="1029"/>
                  </a:lnTo>
                  <a:lnTo>
                    <a:pt x="279" y="1029"/>
                  </a:lnTo>
                  <a:lnTo>
                    <a:pt x="279" y="1027"/>
                  </a:lnTo>
                  <a:lnTo>
                    <a:pt x="279" y="1027"/>
                  </a:lnTo>
                  <a:lnTo>
                    <a:pt x="281" y="1025"/>
                  </a:lnTo>
                  <a:lnTo>
                    <a:pt x="281" y="1025"/>
                  </a:lnTo>
                  <a:lnTo>
                    <a:pt x="281" y="1022"/>
                  </a:lnTo>
                  <a:lnTo>
                    <a:pt x="281" y="1022"/>
                  </a:lnTo>
                  <a:lnTo>
                    <a:pt x="281" y="1022"/>
                  </a:lnTo>
                  <a:lnTo>
                    <a:pt x="284" y="1022"/>
                  </a:lnTo>
                  <a:lnTo>
                    <a:pt x="284" y="1020"/>
                  </a:lnTo>
                  <a:lnTo>
                    <a:pt x="284" y="1020"/>
                  </a:lnTo>
                  <a:lnTo>
                    <a:pt x="284" y="1020"/>
                  </a:lnTo>
                  <a:lnTo>
                    <a:pt x="284" y="1017"/>
                  </a:lnTo>
                  <a:lnTo>
                    <a:pt x="284" y="1017"/>
                  </a:lnTo>
                  <a:lnTo>
                    <a:pt x="281" y="1015"/>
                  </a:lnTo>
                  <a:lnTo>
                    <a:pt x="281" y="1013"/>
                  </a:lnTo>
                  <a:lnTo>
                    <a:pt x="279" y="1010"/>
                  </a:lnTo>
                  <a:lnTo>
                    <a:pt x="279" y="1008"/>
                  </a:lnTo>
                  <a:lnTo>
                    <a:pt x="281" y="1008"/>
                  </a:lnTo>
                  <a:lnTo>
                    <a:pt x="279" y="1008"/>
                  </a:lnTo>
                  <a:lnTo>
                    <a:pt x="279" y="1006"/>
                  </a:lnTo>
                  <a:lnTo>
                    <a:pt x="279" y="1003"/>
                  </a:lnTo>
                  <a:lnTo>
                    <a:pt x="279" y="1003"/>
                  </a:lnTo>
                  <a:lnTo>
                    <a:pt x="279" y="1001"/>
                  </a:lnTo>
                  <a:lnTo>
                    <a:pt x="279" y="1001"/>
                  </a:lnTo>
                  <a:lnTo>
                    <a:pt x="279" y="1001"/>
                  </a:lnTo>
                  <a:lnTo>
                    <a:pt x="277" y="1001"/>
                  </a:lnTo>
                  <a:lnTo>
                    <a:pt x="277" y="1001"/>
                  </a:lnTo>
                  <a:lnTo>
                    <a:pt x="277" y="1001"/>
                  </a:lnTo>
                  <a:lnTo>
                    <a:pt x="277" y="999"/>
                  </a:lnTo>
                  <a:lnTo>
                    <a:pt x="274" y="996"/>
                  </a:lnTo>
                  <a:lnTo>
                    <a:pt x="277" y="994"/>
                  </a:lnTo>
                  <a:lnTo>
                    <a:pt x="274" y="991"/>
                  </a:lnTo>
                  <a:lnTo>
                    <a:pt x="274" y="989"/>
                  </a:lnTo>
                  <a:lnTo>
                    <a:pt x="274" y="987"/>
                  </a:lnTo>
                  <a:lnTo>
                    <a:pt x="274" y="987"/>
                  </a:lnTo>
                  <a:lnTo>
                    <a:pt x="274" y="984"/>
                  </a:lnTo>
                  <a:lnTo>
                    <a:pt x="274" y="984"/>
                  </a:lnTo>
                  <a:lnTo>
                    <a:pt x="274" y="984"/>
                  </a:lnTo>
                  <a:lnTo>
                    <a:pt x="274" y="984"/>
                  </a:lnTo>
                  <a:lnTo>
                    <a:pt x="274" y="984"/>
                  </a:lnTo>
                  <a:lnTo>
                    <a:pt x="272" y="984"/>
                  </a:lnTo>
                  <a:lnTo>
                    <a:pt x="272" y="984"/>
                  </a:lnTo>
                  <a:lnTo>
                    <a:pt x="272" y="984"/>
                  </a:lnTo>
                  <a:lnTo>
                    <a:pt x="272" y="987"/>
                  </a:lnTo>
                  <a:lnTo>
                    <a:pt x="270" y="987"/>
                  </a:lnTo>
                  <a:lnTo>
                    <a:pt x="270" y="987"/>
                  </a:lnTo>
                  <a:lnTo>
                    <a:pt x="270" y="987"/>
                  </a:lnTo>
                  <a:lnTo>
                    <a:pt x="267" y="987"/>
                  </a:lnTo>
                  <a:lnTo>
                    <a:pt x="267" y="984"/>
                  </a:lnTo>
                  <a:lnTo>
                    <a:pt x="267" y="984"/>
                  </a:lnTo>
                  <a:lnTo>
                    <a:pt x="258" y="989"/>
                  </a:lnTo>
                  <a:lnTo>
                    <a:pt x="258" y="989"/>
                  </a:lnTo>
                  <a:lnTo>
                    <a:pt x="220" y="994"/>
                  </a:lnTo>
                  <a:lnTo>
                    <a:pt x="215" y="994"/>
                  </a:lnTo>
                  <a:lnTo>
                    <a:pt x="210" y="991"/>
                  </a:lnTo>
                  <a:lnTo>
                    <a:pt x="208" y="991"/>
                  </a:lnTo>
                  <a:lnTo>
                    <a:pt x="208" y="991"/>
                  </a:lnTo>
                  <a:lnTo>
                    <a:pt x="206" y="991"/>
                  </a:lnTo>
                  <a:lnTo>
                    <a:pt x="206" y="991"/>
                  </a:lnTo>
                  <a:lnTo>
                    <a:pt x="203" y="991"/>
                  </a:lnTo>
                  <a:lnTo>
                    <a:pt x="203" y="994"/>
                  </a:lnTo>
                  <a:lnTo>
                    <a:pt x="201" y="994"/>
                  </a:lnTo>
                  <a:lnTo>
                    <a:pt x="201" y="996"/>
                  </a:lnTo>
                  <a:lnTo>
                    <a:pt x="201" y="996"/>
                  </a:lnTo>
                  <a:lnTo>
                    <a:pt x="189" y="980"/>
                  </a:lnTo>
                  <a:lnTo>
                    <a:pt x="184" y="973"/>
                  </a:lnTo>
                  <a:lnTo>
                    <a:pt x="182" y="970"/>
                  </a:lnTo>
                  <a:lnTo>
                    <a:pt x="182" y="968"/>
                  </a:lnTo>
                  <a:lnTo>
                    <a:pt x="182" y="968"/>
                  </a:lnTo>
                  <a:lnTo>
                    <a:pt x="184" y="963"/>
                  </a:lnTo>
                  <a:lnTo>
                    <a:pt x="184" y="961"/>
                  </a:lnTo>
                  <a:lnTo>
                    <a:pt x="184" y="956"/>
                  </a:lnTo>
                  <a:lnTo>
                    <a:pt x="184" y="951"/>
                  </a:lnTo>
                  <a:lnTo>
                    <a:pt x="184" y="949"/>
                  </a:lnTo>
                  <a:lnTo>
                    <a:pt x="184" y="949"/>
                  </a:lnTo>
                  <a:lnTo>
                    <a:pt x="184" y="947"/>
                  </a:lnTo>
                  <a:lnTo>
                    <a:pt x="184" y="947"/>
                  </a:lnTo>
                  <a:lnTo>
                    <a:pt x="184" y="947"/>
                  </a:lnTo>
                  <a:lnTo>
                    <a:pt x="184" y="944"/>
                  </a:lnTo>
                  <a:lnTo>
                    <a:pt x="184" y="944"/>
                  </a:lnTo>
                  <a:lnTo>
                    <a:pt x="184" y="944"/>
                  </a:lnTo>
                  <a:lnTo>
                    <a:pt x="187" y="944"/>
                  </a:lnTo>
                  <a:lnTo>
                    <a:pt x="189" y="942"/>
                  </a:lnTo>
                  <a:lnTo>
                    <a:pt x="189" y="942"/>
                  </a:lnTo>
                  <a:lnTo>
                    <a:pt x="192" y="942"/>
                  </a:lnTo>
                  <a:lnTo>
                    <a:pt x="203" y="947"/>
                  </a:lnTo>
                  <a:lnTo>
                    <a:pt x="210" y="947"/>
                  </a:lnTo>
                  <a:lnTo>
                    <a:pt x="218" y="947"/>
                  </a:lnTo>
                  <a:lnTo>
                    <a:pt x="220" y="947"/>
                  </a:lnTo>
                  <a:lnTo>
                    <a:pt x="220" y="944"/>
                  </a:lnTo>
                  <a:lnTo>
                    <a:pt x="220" y="944"/>
                  </a:lnTo>
                  <a:lnTo>
                    <a:pt x="234" y="932"/>
                  </a:lnTo>
                  <a:lnTo>
                    <a:pt x="239" y="921"/>
                  </a:lnTo>
                  <a:lnTo>
                    <a:pt x="241" y="918"/>
                  </a:lnTo>
                  <a:lnTo>
                    <a:pt x="241" y="916"/>
                  </a:lnTo>
                  <a:lnTo>
                    <a:pt x="241" y="916"/>
                  </a:lnTo>
                  <a:lnTo>
                    <a:pt x="239" y="916"/>
                  </a:lnTo>
                  <a:lnTo>
                    <a:pt x="239" y="916"/>
                  </a:lnTo>
                  <a:lnTo>
                    <a:pt x="239" y="913"/>
                  </a:lnTo>
                  <a:lnTo>
                    <a:pt x="239" y="913"/>
                  </a:lnTo>
                  <a:lnTo>
                    <a:pt x="239" y="913"/>
                  </a:lnTo>
                  <a:lnTo>
                    <a:pt x="239" y="911"/>
                  </a:lnTo>
                  <a:lnTo>
                    <a:pt x="239" y="911"/>
                  </a:lnTo>
                  <a:lnTo>
                    <a:pt x="236" y="906"/>
                  </a:lnTo>
                  <a:lnTo>
                    <a:pt x="236" y="906"/>
                  </a:lnTo>
                  <a:lnTo>
                    <a:pt x="236" y="906"/>
                  </a:lnTo>
                  <a:lnTo>
                    <a:pt x="234" y="906"/>
                  </a:lnTo>
                  <a:lnTo>
                    <a:pt x="234" y="909"/>
                  </a:lnTo>
                  <a:lnTo>
                    <a:pt x="234" y="911"/>
                  </a:lnTo>
                  <a:lnTo>
                    <a:pt x="234" y="913"/>
                  </a:lnTo>
                  <a:lnTo>
                    <a:pt x="234" y="913"/>
                  </a:lnTo>
                  <a:lnTo>
                    <a:pt x="232" y="916"/>
                  </a:lnTo>
                  <a:lnTo>
                    <a:pt x="232" y="916"/>
                  </a:lnTo>
                  <a:lnTo>
                    <a:pt x="229" y="916"/>
                  </a:lnTo>
                  <a:lnTo>
                    <a:pt x="227" y="916"/>
                  </a:lnTo>
                  <a:lnTo>
                    <a:pt x="227" y="913"/>
                  </a:lnTo>
                  <a:lnTo>
                    <a:pt x="227" y="913"/>
                  </a:lnTo>
                  <a:lnTo>
                    <a:pt x="225" y="911"/>
                  </a:lnTo>
                  <a:lnTo>
                    <a:pt x="225" y="909"/>
                  </a:lnTo>
                  <a:lnTo>
                    <a:pt x="225" y="906"/>
                  </a:lnTo>
                  <a:lnTo>
                    <a:pt x="225" y="906"/>
                  </a:lnTo>
                  <a:lnTo>
                    <a:pt x="222" y="904"/>
                  </a:lnTo>
                  <a:lnTo>
                    <a:pt x="218" y="904"/>
                  </a:lnTo>
                  <a:lnTo>
                    <a:pt x="218" y="904"/>
                  </a:lnTo>
                  <a:lnTo>
                    <a:pt x="215" y="906"/>
                  </a:lnTo>
                  <a:lnTo>
                    <a:pt x="215" y="906"/>
                  </a:lnTo>
                  <a:lnTo>
                    <a:pt x="213" y="913"/>
                  </a:lnTo>
                  <a:lnTo>
                    <a:pt x="213" y="913"/>
                  </a:lnTo>
                  <a:lnTo>
                    <a:pt x="210" y="916"/>
                  </a:lnTo>
                  <a:lnTo>
                    <a:pt x="208" y="916"/>
                  </a:lnTo>
                  <a:lnTo>
                    <a:pt x="206" y="916"/>
                  </a:lnTo>
                  <a:lnTo>
                    <a:pt x="206" y="918"/>
                  </a:lnTo>
                  <a:lnTo>
                    <a:pt x="201" y="923"/>
                  </a:lnTo>
                  <a:lnTo>
                    <a:pt x="201" y="923"/>
                  </a:lnTo>
                  <a:lnTo>
                    <a:pt x="201" y="923"/>
                  </a:lnTo>
                  <a:lnTo>
                    <a:pt x="196" y="923"/>
                  </a:lnTo>
                  <a:lnTo>
                    <a:pt x="194" y="923"/>
                  </a:lnTo>
                  <a:lnTo>
                    <a:pt x="189" y="918"/>
                  </a:lnTo>
                  <a:lnTo>
                    <a:pt x="184" y="916"/>
                  </a:lnTo>
                  <a:lnTo>
                    <a:pt x="182" y="913"/>
                  </a:lnTo>
                  <a:lnTo>
                    <a:pt x="163" y="887"/>
                  </a:lnTo>
                  <a:lnTo>
                    <a:pt x="161" y="887"/>
                  </a:lnTo>
                  <a:lnTo>
                    <a:pt x="161" y="885"/>
                  </a:lnTo>
                  <a:lnTo>
                    <a:pt x="158" y="885"/>
                  </a:lnTo>
                  <a:lnTo>
                    <a:pt x="149" y="880"/>
                  </a:lnTo>
                  <a:lnTo>
                    <a:pt x="147" y="880"/>
                  </a:lnTo>
                  <a:lnTo>
                    <a:pt x="142" y="876"/>
                  </a:lnTo>
                  <a:lnTo>
                    <a:pt x="137" y="871"/>
                  </a:lnTo>
                  <a:lnTo>
                    <a:pt x="137" y="871"/>
                  </a:lnTo>
                  <a:lnTo>
                    <a:pt x="135" y="861"/>
                  </a:lnTo>
                  <a:lnTo>
                    <a:pt x="132" y="859"/>
                  </a:lnTo>
                  <a:lnTo>
                    <a:pt x="130" y="854"/>
                  </a:lnTo>
                  <a:lnTo>
                    <a:pt x="125" y="850"/>
                  </a:lnTo>
                  <a:lnTo>
                    <a:pt x="125" y="847"/>
                  </a:lnTo>
                  <a:lnTo>
                    <a:pt x="132" y="838"/>
                  </a:lnTo>
                  <a:lnTo>
                    <a:pt x="132" y="838"/>
                  </a:lnTo>
                  <a:lnTo>
                    <a:pt x="135" y="831"/>
                  </a:lnTo>
                  <a:lnTo>
                    <a:pt x="137" y="824"/>
                  </a:lnTo>
                  <a:lnTo>
                    <a:pt x="137" y="821"/>
                  </a:lnTo>
                  <a:lnTo>
                    <a:pt x="139" y="821"/>
                  </a:lnTo>
                  <a:lnTo>
                    <a:pt x="154" y="812"/>
                  </a:lnTo>
                  <a:lnTo>
                    <a:pt x="158" y="805"/>
                  </a:lnTo>
                  <a:lnTo>
                    <a:pt x="187" y="788"/>
                  </a:lnTo>
                  <a:lnTo>
                    <a:pt x="196" y="781"/>
                  </a:lnTo>
                  <a:lnTo>
                    <a:pt x="196" y="779"/>
                  </a:lnTo>
                  <a:lnTo>
                    <a:pt x="199" y="774"/>
                  </a:lnTo>
                  <a:lnTo>
                    <a:pt x="201" y="767"/>
                  </a:lnTo>
                  <a:lnTo>
                    <a:pt x="201" y="764"/>
                  </a:lnTo>
                  <a:lnTo>
                    <a:pt x="201" y="764"/>
                  </a:lnTo>
                  <a:lnTo>
                    <a:pt x="203" y="762"/>
                  </a:lnTo>
                  <a:lnTo>
                    <a:pt x="203" y="762"/>
                  </a:lnTo>
                  <a:lnTo>
                    <a:pt x="208" y="760"/>
                  </a:lnTo>
                  <a:lnTo>
                    <a:pt x="220" y="753"/>
                  </a:lnTo>
                  <a:lnTo>
                    <a:pt x="227" y="748"/>
                  </a:lnTo>
                  <a:lnTo>
                    <a:pt x="229" y="745"/>
                  </a:lnTo>
                  <a:lnTo>
                    <a:pt x="241" y="727"/>
                  </a:lnTo>
                  <a:lnTo>
                    <a:pt x="272" y="691"/>
                  </a:lnTo>
                  <a:lnTo>
                    <a:pt x="284" y="679"/>
                  </a:lnTo>
                  <a:lnTo>
                    <a:pt x="286" y="679"/>
                  </a:lnTo>
                  <a:lnTo>
                    <a:pt x="286" y="679"/>
                  </a:lnTo>
                  <a:lnTo>
                    <a:pt x="288" y="682"/>
                  </a:lnTo>
                  <a:lnTo>
                    <a:pt x="291" y="684"/>
                  </a:lnTo>
                  <a:lnTo>
                    <a:pt x="291" y="684"/>
                  </a:lnTo>
                  <a:lnTo>
                    <a:pt x="291" y="684"/>
                  </a:lnTo>
                  <a:lnTo>
                    <a:pt x="291" y="686"/>
                  </a:lnTo>
                  <a:lnTo>
                    <a:pt x="291" y="686"/>
                  </a:lnTo>
                  <a:lnTo>
                    <a:pt x="291" y="689"/>
                  </a:lnTo>
                  <a:lnTo>
                    <a:pt x="291" y="689"/>
                  </a:lnTo>
                  <a:lnTo>
                    <a:pt x="291" y="689"/>
                  </a:lnTo>
                  <a:lnTo>
                    <a:pt x="291" y="691"/>
                  </a:lnTo>
                  <a:lnTo>
                    <a:pt x="293" y="691"/>
                  </a:lnTo>
                  <a:lnTo>
                    <a:pt x="293" y="693"/>
                  </a:lnTo>
                  <a:lnTo>
                    <a:pt x="293" y="698"/>
                  </a:lnTo>
                  <a:lnTo>
                    <a:pt x="293" y="698"/>
                  </a:lnTo>
                  <a:lnTo>
                    <a:pt x="293" y="701"/>
                  </a:lnTo>
                  <a:lnTo>
                    <a:pt x="293" y="701"/>
                  </a:lnTo>
                  <a:lnTo>
                    <a:pt x="293" y="703"/>
                  </a:lnTo>
                  <a:lnTo>
                    <a:pt x="293" y="705"/>
                  </a:lnTo>
                  <a:lnTo>
                    <a:pt x="296" y="708"/>
                  </a:lnTo>
                  <a:lnTo>
                    <a:pt x="296" y="708"/>
                  </a:lnTo>
                  <a:lnTo>
                    <a:pt x="296" y="710"/>
                  </a:lnTo>
                  <a:lnTo>
                    <a:pt x="298" y="710"/>
                  </a:lnTo>
                  <a:lnTo>
                    <a:pt x="298" y="710"/>
                  </a:lnTo>
                  <a:lnTo>
                    <a:pt x="298" y="710"/>
                  </a:lnTo>
                  <a:lnTo>
                    <a:pt x="300" y="712"/>
                  </a:lnTo>
                  <a:lnTo>
                    <a:pt x="300" y="712"/>
                  </a:lnTo>
                  <a:lnTo>
                    <a:pt x="300" y="715"/>
                  </a:lnTo>
                  <a:lnTo>
                    <a:pt x="300" y="715"/>
                  </a:lnTo>
                  <a:lnTo>
                    <a:pt x="300" y="715"/>
                  </a:lnTo>
                  <a:lnTo>
                    <a:pt x="300" y="715"/>
                  </a:lnTo>
                  <a:lnTo>
                    <a:pt x="300" y="717"/>
                  </a:lnTo>
                  <a:lnTo>
                    <a:pt x="300" y="717"/>
                  </a:lnTo>
                  <a:lnTo>
                    <a:pt x="300" y="717"/>
                  </a:lnTo>
                  <a:lnTo>
                    <a:pt x="303" y="717"/>
                  </a:lnTo>
                  <a:lnTo>
                    <a:pt x="303" y="719"/>
                  </a:lnTo>
                  <a:lnTo>
                    <a:pt x="303" y="719"/>
                  </a:lnTo>
                  <a:lnTo>
                    <a:pt x="303" y="719"/>
                  </a:lnTo>
                  <a:lnTo>
                    <a:pt x="303" y="719"/>
                  </a:lnTo>
                  <a:lnTo>
                    <a:pt x="303" y="724"/>
                  </a:lnTo>
                  <a:lnTo>
                    <a:pt x="303" y="724"/>
                  </a:lnTo>
                  <a:lnTo>
                    <a:pt x="303" y="724"/>
                  </a:lnTo>
                  <a:lnTo>
                    <a:pt x="303" y="724"/>
                  </a:lnTo>
                  <a:lnTo>
                    <a:pt x="305" y="727"/>
                  </a:lnTo>
                  <a:lnTo>
                    <a:pt x="305" y="727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10" y="731"/>
                  </a:lnTo>
                  <a:lnTo>
                    <a:pt x="310" y="731"/>
                  </a:lnTo>
                  <a:lnTo>
                    <a:pt x="310" y="734"/>
                  </a:lnTo>
                  <a:lnTo>
                    <a:pt x="310" y="734"/>
                  </a:lnTo>
                  <a:lnTo>
                    <a:pt x="312" y="734"/>
                  </a:lnTo>
                  <a:lnTo>
                    <a:pt x="312" y="734"/>
                  </a:lnTo>
                  <a:lnTo>
                    <a:pt x="312" y="731"/>
                  </a:lnTo>
                  <a:lnTo>
                    <a:pt x="314" y="731"/>
                  </a:lnTo>
                  <a:lnTo>
                    <a:pt x="314" y="727"/>
                  </a:lnTo>
                  <a:lnTo>
                    <a:pt x="314" y="727"/>
                  </a:lnTo>
                  <a:lnTo>
                    <a:pt x="314" y="724"/>
                  </a:lnTo>
                  <a:lnTo>
                    <a:pt x="314" y="724"/>
                  </a:lnTo>
                  <a:lnTo>
                    <a:pt x="314" y="724"/>
                  </a:lnTo>
                  <a:lnTo>
                    <a:pt x="314" y="722"/>
                  </a:lnTo>
                  <a:lnTo>
                    <a:pt x="314" y="722"/>
                  </a:lnTo>
                  <a:lnTo>
                    <a:pt x="317" y="717"/>
                  </a:lnTo>
                  <a:lnTo>
                    <a:pt x="314" y="708"/>
                  </a:lnTo>
                  <a:lnTo>
                    <a:pt x="314" y="701"/>
                  </a:lnTo>
                  <a:lnTo>
                    <a:pt x="312" y="701"/>
                  </a:lnTo>
                  <a:lnTo>
                    <a:pt x="312" y="696"/>
                  </a:lnTo>
                  <a:lnTo>
                    <a:pt x="312" y="691"/>
                  </a:lnTo>
                  <a:lnTo>
                    <a:pt x="312" y="689"/>
                  </a:lnTo>
                  <a:lnTo>
                    <a:pt x="312" y="686"/>
                  </a:lnTo>
                  <a:lnTo>
                    <a:pt x="312" y="684"/>
                  </a:lnTo>
                  <a:lnTo>
                    <a:pt x="312" y="682"/>
                  </a:lnTo>
                  <a:lnTo>
                    <a:pt x="312" y="679"/>
                  </a:lnTo>
                  <a:lnTo>
                    <a:pt x="312" y="674"/>
                  </a:lnTo>
                  <a:lnTo>
                    <a:pt x="310" y="674"/>
                  </a:lnTo>
                  <a:lnTo>
                    <a:pt x="312" y="672"/>
                  </a:lnTo>
                  <a:lnTo>
                    <a:pt x="314" y="665"/>
                  </a:lnTo>
                  <a:lnTo>
                    <a:pt x="317" y="663"/>
                  </a:lnTo>
                  <a:lnTo>
                    <a:pt x="317" y="660"/>
                  </a:lnTo>
                  <a:lnTo>
                    <a:pt x="317" y="658"/>
                  </a:lnTo>
                  <a:lnTo>
                    <a:pt x="317" y="653"/>
                  </a:lnTo>
                  <a:lnTo>
                    <a:pt x="317" y="651"/>
                  </a:lnTo>
                  <a:lnTo>
                    <a:pt x="317" y="651"/>
                  </a:lnTo>
                  <a:lnTo>
                    <a:pt x="317" y="648"/>
                  </a:lnTo>
                  <a:lnTo>
                    <a:pt x="319" y="646"/>
                  </a:lnTo>
                  <a:lnTo>
                    <a:pt x="319" y="641"/>
                  </a:lnTo>
                  <a:lnTo>
                    <a:pt x="322" y="637"/>
                  </a:lnTo>
                  <a:lnTo>
                    <a:pt x="322" y="637"/>
                  </a:lnTo>
                  <a:lnTo>
                    <a:pt x="324" y="634"/>
                  </a:lnTo>
                  <a:lnTo>
                    <a:pt x="329" y="611"/>
                  </a:lnTo>
                  <a:lnTo>
                    <a:pt x="331" y="608"/>
                  </a:lnTo>
                  <a:lnTo>
                    <a:pt x="331" y="606"/>
                  </a:lnTo>
                  <a:lnTo>
                    <a:pt x="333" y="604"/>
                  </a:lnTo>
                  <a:lnTo>
                    <a:pt x="333" y="601"/>
                  </a:lnTo>
                  <a:lnTo>
                    <a:pt x="331" y="596"/>
                  </a:lnTo>
                  <a:lnTo>
                    <a:pt x="333" y="596"/>
                  </a:lnTo>
                  <a:lnTo>
                    <a:pt x="333" y="594"/>
                  </a:lnTo>
                  <a:lnTo>
                    <a:pt x="333" y="594"/>
                  </a:lnTo>
                  <a:lnTo>
                    <a:pt x="333" y="592"/>
                  </a:lnTo>
                  <a:lnTo>
                    <a:pt x="333" y="592"/>
                  </a:lnTo>
                  <a:lnTo>
                    <a:pt x="336" y="589"/>
                  </a:lnTo>
                  <a:lnTo>
                    <a:pt x="336" y="589"/>
                  </a:lnTo>
                  <a:lnTo>
                    <a:pt x="336" y="587"/>
                  </a:lnTo>
                  <a:lnTo>
                    <a:pt x="338" y="587"/>
                  </a:lnTo>
                  <a:lnTo>
                    <a:pt x="343" y="589"/>
                  </a:lnTo>
                  <a:lnTo>
                    <a:pt x="350" y="589"/>
                  </a:lnTo>
                  <a:lnTo>
                    <a:pt x="352" y="592"/>
                  </a:lnTo>
                  <a:lnTo>
                    <a:pt x="352" y="592"/>
                  </a:lnTo>
                  <a:lnTo>
                    <a:pt x="352" y="592"/>
                  </a:lnTo>
                  <a:lnTo>
                    <a:pt x="357" y="592"/>
                  </a:lnTo>
                  <a:lnTo>
                    <a:pt x="359" y="592"/>
                  </a:lnTo>
                  <a:lnTo>
                    <a:pt x="362" y="589"/>
                  </a:lnTo>
                  <a:lnTo>
                    <a:pt x="362" y="589"/>
                  </a:lnTo>
                  <a:lnTo>
                    <a:pt x="362" y="587"/>
                  </a:lnTo>
                  <a:lnTo>
                    <a:pt x="364" y="585"/>
                  </a:lnTo>
                  <a:lnTo>
                    <a:pt x="364" y="585"/>
                  </a:lnTo>
                  <a:lnTo>
                    <a:pt x="364" y="585"/>
                  </a:lnTo>
                  <a:lnTo>
                    <a:pt x="367" y="582"/>
                  </a:lnTo>
                  <a:lnTo>
                    <a:pt x="367" y="582"/>
                  </a:lnTo>
                  <a:lnTo>
                    <a:pt x="367" y="580"/>
                  </a:lnTo>
                  <a:lnTo>
                    <a:pt x="367" y="580"/>
                  </a:lnTo>
                  <a:lnTo>
                    <a:pt x="367" y="580"/>
                  </a:lnTo>
                  <a:lnTo>
                    <a:pt x="367" y="577"/>
                  </a:lnTo>
                  <a:lnTo>
                    <a:pt x="367" y="577"/>
                  </a:lnTo>
                  <a:lnTo>
                    <a:pt x="367" y="577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5"/>
                  </a:lnTo>
                  <a:lnTo>
                    <a:pt x="367" y="573"/>
                  </a:lnTo>
                  <a:lnTo>
                    <a:pt x="367" y="570"/>
                  </a:lnTo>
                  <a:lnTo>
                    <a:pt x="367" y="568"/>
                  </a:lnTo>
                  <a:lnTo>
                    <a:pt x="367" y="566"/>
                  </a:lnTo>
                  <a:lnTo>
                    <a:pt x="369" y="563"/>
                  </a:lnTo>
                  <a:lnTo>
                    <a:pt x="369" y="561"/>
                  </a:lnTo>
                  <a:lnTo>
                    <a:pt x="367" y="559"/>
                  </a:lnTo>
                  <a:lnTo>
                    <a:pt x="367" y="556"/>
                  </a:lnTo>
                  <a:lnTo>
                    <a:pt x="367" y="556"/>
                  </a:lnTo>
                  <a:lnTo>
                    <a:pt x="369" y="551"/>
                  </a:lnTo>
                  <a:lnTo>
                    <a:pt x="369" y="551"/>
                  </a:lnTo>
                  <a:lnTo>
                    <a:pt x="364" y="542"/>
                  </a:lnTo>
                  <a:lnTo>
                    <a:pt x="364" y="540"/>
                  </a:lnTo>
                  <a:lnTo>
                    <a:pt x="364" y="540"/>
                  </a:lnTo>
                  <a:lnTo>
                    <a:pt x="364" y="537"/>
                  </a:lnTo>
                  <a:lnTo>
                    <a:pt x="364" y="537"/>
                  </a:lnTo>
                  <a:lnTo>
                    <a:pt x="364" y="537"/>
                  </a:lnTo>
                  <a:lnTo>
                    <a:pt x="364" y="535"/>
                  </a:lnTo>
                  <a:lnTo>
                    <a:pt x="364" y="535"/>
                  </a:lnTo>
                  <a:lnTo>
                    <a:pt x="364" y="535"/>
                  </a:lnTo>
                  <a:lnTo>
                    <a:pt x="362" y="533"/>
                  </a:lnTo>
                  <a:lnTo>
                    <a:pt x="362" y="533"/>
                  </a:lnTo>
                  <a:lnTo>
                    <a:pt x="362" y="530"/>
                  </a:lnTo>
                  <a:lnTo>
                    <a:pt x="362" y="530"/>
                  </a:lnTo>
                  <a:lnTo>
                    <a:pt x="359" y="528"/>
                  </a:lnTo>
                  <a:lnTo>
                    <a:pt x="357" y="525"/>
                  </a:lnTo>
                  <a:lnTo>
                    <a:pt x="357" y="528"/>
                  </a:lnTo>
                  <a:lnTo>
                    <a:pt x="355" y="525"/>
                  </a:lnTo>
                  <a:lnTo>
                    <a:pt x="355" y="521"/>
                  </a:lnTo>
                  <a:lnTo>
                    <a:pt x="357" y="521"/>
                  </a:lnTo>
                  <a:lnTo>
                    <a:pt x="357" y="521"/>
                  </a:lnTo>
                  <a:lnTo>
                    <a:pt x="359" y="523"/>
                  </a:lnTo>
                  <a:lnTo>
                    <a:pt x="359" y="523"/>
                  </a:lnTo>
                  <a:lnTo>
                    <a:pt x="359" y="523"/>
                  </a:lnTo>
                  <a:lnTo>
                    <a:pt x="362" y="521"/>
                  </a:lnTo>
                  <a:lnTo>
                    <a:pt x="362" y="521"/>
                  </a:lnTo>
                  <a:lnTo>
                    <a:pt x="362" y="521"/>
                  </a:lnTo>
                  <a:lnTo>
                    <a:pt x="362" y="509"/>
                  </a:lnTo>
                  <a:lnTo>
                    <a:pt x="362" y="504"/>
                  </a:lnTo>
                  <a:lnTo>
                    <a:pt x="362" y="504"/>
                  </a:lnTo>
                  <a:lnTo>
                    <a:pt x="362" y="502"/>
                  </a:lnTo>
                  <a:lnTo>
                    <a:pt x="359" y="502"/>
                  </a:lnTo>
                  <a:lnTo>
                    <a:pt x="359" y="502"/>
                  </a:lnTo>
                  <a:lnTo>
                    <a:pt x="357" y="499"/>
                  </a:lnTo>
                  <a:lnTo>
                    <a:pt x="357" y="499"/>
                  </a:lnTo>
                  <a:lnTo>
                    <a:pt x="357" y="497"/>
                  </a:lnTo>
                  <a:lnTo>
                    <a:pt x="359" y="497"/>
                  </a:lnTo>
                  <a:lnTo>
                    <a:pt x="362" y="495"/>
                  </a:lnTo>
                  <a:lnTo>
                    <a:pt x="362" y="492"/>
                  </a:lnTo>
                  <a:lnTo>
                    <a:pt x="362" y="492"/>
                  </a:lnTo>
                  <a:lnTo>
                    <a:pt x="362" y="490"/>
                  </a:lnTo>
                  <a:lnTo>
                    <a:pt x="359" y="488"/>
                  </a:lnTo>
                  <a:lnTo>
                    <a:pt x="359" y="485"/>
                  </a:lnTo>
                  <a:lnTo>
                    <a:pt x="359" y="485"/>
                  </a:lnTo>
                  <a:lnTo>
                    <a:pt x="357" y="483"/>
                  </a:lnTo>
                  <a:lnTo>
                    <a:pt x="357" y="483"/>
                  </a:lnTo>
                  <a:lnTo>
                    <a:pt x="357" y="481"/>
                  </a:lnTo>
                  <a:lnTo>
                    <a:pt x="357" y="481"/>
                  </a:lnTo>
                  <a:lnTo>
                    <a:pt x="359" y="481"/>
                  </a:lnTo>
                  <a:lnTo>
                    <a:pt x="359" y="478"/>
                  </a:lnTo>
                  <a:lnTo>
                    <a:pt x="362" y="476"/>
                  </a:lnTo>
                  <a:lnTo>
                    <a:pt x="362" y="476"/>
                  </a:lnTo>
                  <a:lnTo>
                    <a:pt x="364" y="476"/>
                  </a:lnTo>
                  <a:lnTo>
                    <a:pt x="364" y="476"/>
                  </a:lnTo>
                  <a:lnTo>
                    <a:pt x="364" y="473"/>
                  </a:lnTo>
                  <a:lnTo>
                    <a:pt x="367" y="473"/>
                  </a:lnTo>
                  <a:lnTo>
                    <a:pt x="364" y="471"/>
                  </a:lnTo>
                  <a:lnTo>
                    <a:pt x="364" y="471"/>
                  </a:lnTo>
                  <a:lnTo>
                    <a:pt x="364" y="471"/>
                  </a:lnTo>
                  <a:lnTo>
                    <a:pt x="362" y="469"/>
                  </a:lnTo>
                  <a:lnTo>
                    <a:pt x="362" y="469"/>
                  </a:lnTo>
                  <a:lnTo>
                    <a:pt x="362" y="469"/>
                  </a:lnTo>
                  <a:lnTo>
                    <a:pt x="362" y="469"/>
                  </a:lnTo>
                  <a:lnTo>
                    <a:pt x="362" y="466"/>
                  </a:lnTo>
                  <a:lnTo>
                    <a:pt x="364" y="469"/>
                  </a:lnTo>
                  <a:lnTo>
                    <a:pt x="367" y="466"/>
                  </a:lnTo>
                  <a:lnTo>
                    <a:pt x="369" y="466"/>
                  </a:lnTo>
                  <a:lnTo>
                    <a:pt x="367" y="466"/>
                  </a:lnTo>
                  <a:lnTo>
                    <a:pt x="364" y="466"/>
                  </a:lnTo>
                  <a:lnTo>
                    <a:pt x="364" y="464"/>
                  </a:lnTo>
                  <a:lnTo>
                    <a:pt x="364" y="464"/>
                  </a:lnTo>
                  <a:lnTo>
                    <a:pt x="362" y="462"/>
                  </a:lnTo>
                  <a:lnTo>
                    <a:pt x="362" y="462"/>
                  </a:lnTo>
                  <a:lnTo>
                    <a:pt x="362" y="459"/>
                  </a:lnTo>
                  <a:lnTo>
                    <a:pt x="362" y="459"/>
                  </a:lnTo>
                  <a:lnTo>
                    <a:pt x="364" y="457"/>
                  </a:lnTo>
                  <a:lnTo>
                    <a:pt x="364" y="457"/>
                  </a:lnTo>
                  <a:lnTo>
                    <a:pt x="367" y="457"/>
                  </a:lnTo>
                  <a:lnTo>
                    <a:pt x="369" y="457"/>
                  </a:lnTo>
                  <a:lnTo>
                    <a:pt x="369" y="454"/>
                  </a:lnTo>
                  <a:lnTo>
                    <a:pt x="369" y="452"/>
                  </a:lnTo>
                  <a:lnTo>
                    <a:pt x="371" y="447"/>
                  </a:lnTo>
                  <a:lnTo>
                    <a:pt x="374" y="447"/>
                  </a:lnTo>
                  <a:lnTo>
                    <a:pt x="376" y="447"/>
                  </a:lnTo>
                  <a:lnTo>
                    <a:pt x="376" y="445"/>
                  </a:lnTo>
                  <a:lnTo>
                    <a:pt x="376" y="443"/>
                  </a:lnTo>
                  <a:lnTo>
                    <a:pt x="376" y="443"/>
                  </a:lnTo>
                  <a:lnTo>
                    <a:pt x="376" y="440"/>
                  </a:lnTo>
                  <a:lnTo>
                    <a:pt x="376" y="440"/>
                  </a:lnTo>
                  <a:lnTo>
                    <a:pt x="376" y="440"/>
                  </a:lnTo>
                  <a:lnTo>
                    <a:pt x="376" y="438"/>
                  </a:lnTo>
                  <a:lnTo>
                    <a:pt x="376" y="438"/>
                  </a:lnTo>
                  <a:lnTo>
                    <a:pt x="376" y="436"/>
                  </a:lnTo>
                  <a:lnTo>
                    <a:pt x="376" y="436"/>
                  </a:lnTo>
                  <a:lnTo>
                    <a:pt x="378" y="433"/>
                  </a:lnTo>
                  <a:lnTo>
                    <a:pt x="378" y="433"/>
                  </a:lnTo>
                  <a:lnTo>
                    <a:pt x="378" y="431"/>
                  </a:lnTo>
                  <a:lnTo>
                    <a:pt x="381" y="431"/>
                  </a:lnTo>
                  <a:lnTo>
                    <a:pt x="381" y="431"/>
                  </a:lnTo>
                  <a:lnTo>
                    <a:pt x="381" y="428"/>
                  </a:lnTo>
                  <a:lnTo>
                    <a:pt x="381" y="426"/>
                  </a:lnTo>
                  <a:lnTo>
                    <a:pt x="383" y="419"/>
                  </a:lnTo>
                  <a:lnTo>
                    <a:pt x="383" y="419"/>
                  </a:lnTo>
                  <a:lnTo>
                    <a:pt x="385" y="419"/>
                  </a:lnTo>
                  <a:lnTo>
                    <a:pt x="385" y="419"/>
                  </a:lnTo>
                  <a:lnTo>
                    <a:pt x="385" y="419"/>
                  </a:lnTo>
                  <a:lnTo>
                    <a:pt x="385" y="414"/>
                  </a:lnTo>
                  <a:lnTo>
                    <a:pt x="385" y="414"/>
                  </a:lnTo>
                  <a:lnTo>
                    <a:pt x="385" y="412"/>
                  </a:lnTo>
                  <a:lnTo>
                    <a:pt x="390" y="412"/>
                  </a:lnTo>
                  <a:lnTo>
                    <a:pt x="393" y="412"/>
                  </a:lnTo>
                  <a:lnTo>
                    <a:pt x="393" y="410"/>
                  </a:lnTo>
                  <a:lnTo>
                    <a:pt x="393" y="410"/>
                  </a:lnTo>
                  <a:lnTo>
                    <a:pt x="393" y="407"/>
                  </a:lnTo>
                  <a:lnTo>
                    <a:pt x="395" y="407"/>
                  </a:lnTo>
                  <a:lnTo>
                    <a:pt x="395" y="407"/>
                  </a:lnTo>
                  <a:lnTo>
                    <a:pt x="395" y="407"/>
                  </a:lnTo>
                  <a:lnTo>
                    <a:pt x="397" y="405"/>
                  </a:lnTo>
                  <a:lnTo>
                    <a:pt x="397" y="402"/>
                  </a:lnTo>
                  <a:lnTo>
                    <a:pt x="397" y="402"/>
                  </a:lnTo>
                  <a:lnTo>
                    <a:pt x="400" y="402"/>
                  </a:lnTo>
                  <a:lnTo>
                    <a:pt x="400" y="402"/>
                  </a:lnTo>
                  <a:lnTo>
                    <a:pt x="404" y="400"/>
                  </a:lnTo>
                  <a:lnTo>
                    <a:pt x="404" y="395"/>
                  </a:lnTo>
                  <a:lnTo>
                    <a:pt x="404" y="391"/>
                  </a:lnTo>
                  <a:lnTo>
                    <a:pt x="402" y="386"/>
                  </a:lnTo>
                  <a:lnTo>
                    <a:pt x="402" y="381"/>
                  </a:lnTo>
                  <a:lnTo>
                    <a:pt x="402" y="381"/>
                  </a:lnTo>
                  <a:lnTo>
                    <a:pt x="402" y="381"/>
                  </a:lnTo>
                  <a:lnTo>
                    <a:pt x="402" y="379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397" y="372"/>
                  </a:lnTo>
                  <a:lnTo>
                    <a:pt x="397" y="369"/>
                  </a:lnTo>
                  <a:lnTo>
                    <a:pt x="400" y="367"/>
                  </a:lnTo>
                  <a:lnTo>
                    <a:pt x="404" y="367"/>
                  </a:lnTo>
                  <a:lnTo>
                    <a:pt x="404" y="365"/>
                  </a:lnTo>
                  <a:lnTo>
                    <a:pt x="404" y="365"/>
                  </a:lnTo>
                  <a:lnTo>
                    <a:pt x="409" y="360"/>
                  </a:lnTo>
                  <a:lnTo>
                    <a:pt x="409" y="357"/>
                  </a:lnTo>
                  <a:lnTo>
                    <a:pt x="409" y="355"/>
                  </a:lnTo>
                  <a:lnTo>
                    <a:pt x="409" y="355"/>
                  </a:lnTo>
                  <a:lnTo>
                    <a:pt x="409" y="355"/>
                  </a:lnTo>
                  <a:lnTo>
                    <a:pt x="409" y="355"/>
                  </a:lnTo>
                  <a:lnTo>
                    <a:pt x="409" y="355"/>
                  </a:lnTo>
                  <a:lnTo>
                    <a:pt x="411" y="355"/>
                  </a:lnTo>
                  <a:lnTo>
                    <a:pt x="411" y="355"/>
                  </a:lnTo>
                  <a:lnTo>
                    <a:pt x="411" y="355"/>
                  </a:lnTo>
                  <a:lnTo>
                    <a:pt x="411" y="353"/>
                  </a:lnTo>
                  <a:lnTo>
                    <a:pt x="411" y="353"/>
                  </a:lnTo>
                  <a:lnTo>
                    <a:pt x="411" y="350"/>
                  </a:lnTo>
                  <a:lnTo>
                    <a:pt x="414" y="350"/>
                  </a:lnTo>
                  <a:lnTo>
                    <a:pt x="414" y="350"/>
                  </a:lnTo>
                  <a:lnTo>
                    <a:pt x="416" y="353"/>
                  </a:lnTo>
                  <a:lnTo>
                    <a:pt x="416" y="353"/>
                  </a:lnTo>
                  <a:lnTo>
                    <a:pt x="416" y="350"/>
                  </a:lnTo>
                  <a:lnTo>
                    <a:pt x="416" y="350"/>
                  </a:lnTo>
                  <a:lnTo>
                    <a:pt x="416" y="348"/>
                  </a:lnTo>
                  <a:lnTo>
                    <a:pt x="419" y="348"/>
                  </a:lnTo>
                  <a:lnTo>
                    <a:pt x="419" y="346"/>
                  </a:lnTo>
                  <a:lnTo>
                    <a:pt x="419" y="346"/>
                  </a:lnTo>
                  <a:lnTo>
                    <a:pt x="419" y="343"/>
                  </a:lnTo>
                  <a:lnTo>
                    <a:pt x="421" y="343"/>
                  </a:lnTo>
                  <a:lnTo>
                    <a:pt x="421" y="341"/>
                  </a:lnTo>
                  <a:lnTo>
                    <a:pt x="421" y="336"/>
                  </a:lnTo>
                  <a:lnTo>
                    <a:pt x="421" y="336"/>
                  </a:lnTo>
                  <a:lnTo>
                    <a:pt x="421" y="336"/>
                  </a:lnTo>
                  <a:lnTo>
                    <a:pt x="419" y="334"/>
                  </a:lnTo>
                  <a:lnTo>
                    <a:pt x="419" y="331"/>
                  </a:lnTo>
                  <a:lnTo>
                    <a:pt x="419" y="331"/>
                  </a:lnTo>
                  <a:lnTo>
                    <a:pt x="419" y="329"/>
                  </a:lnTo>
                  <a:lnTo>
                    <a:pt x="419" y="327"/>
                  </a:lnTo>
                  <a:lnTo>
                    <a:pt x="414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1" y="320"/>
                  </a:lnTo>
                  <a:lnTo>
                    <a:pt x="411" y="320"/>
                  </a:lnTo>
                  <a:lnTo>
                    <a:pt x="409" y="320"/>
                  </a:lnTo>
                  <a:lnTo>
                    <a:pt x="409" y="317"/>
                  </a:lnTo>
                  <a:lnTo>
                    <a:pt x="407" y="317"/>
                  </a:lnTo>
                  <a:lnTo>
                    <a:pt x="404" y="317"/>
                  </a:lnTo>
                  <a:lnTo>
                    <a:pt x="404" y="317"/>
                  </a:lnTo>
                  <a:lnTo>
                    <a:pt x="402" y="313"/>
                  </a:lnTo>
                  <a:lnTo>
                    <a:pt x="402" y="310"/>
                  </a:lnTo>
                  <a:lnTo>
                    <a:pt x="400" y="308"/>
                  </a:lnTo>
                  <a:lnTo>
                    <a:pt x="397" y="308"/>
                  </a:lnTo>
                  <a:lnTo>
                    <a:pt x="397" y="308"/>
                  </a:lnTo>
                  <a:lnTo>
                    <a:pt x="395" y="308"/>
                  </a:lnTo>
                  <a:lnTo>
                    <a:pt x="390" y="303"/>
                  </a:lnTo>
                  <a:lnTo>
                    <a:pt x="388" y="301"/>
                  </a:lnTo>
                  <a:lnTo>
                    <a:pt x="388" y="301"/>
                  </a:lnTo>
                  <a:lnTo>
                    <a:pt x="385" y="296"/>
                  </a:lnTo>
                  <a:lnTo>
                    <a:pt x="385" y="296"/>
                  </a:lnTo>
                  <a:lnTo>
                    <a:pt x="383" y="294"/>
                  </a:lnTo>
                  <a:lnTo>
                    <a:pt x="383" y="291"/>
                  </a:lnTo>
                  <a:lnTo>
                    <a:pt x="376" y="284"/>
                  </a:lnTo>
                  <a:lnTo>
                    <a:pt x="376" y="284"/>
                  </a:lnTo>
                  <a:lnTo>
                    <a:pt x="374" y="284"/>
                  </a:lnTo>
                  <a:lnTo>
                    <a:pt x="374" y="282"/>
                  </a:lnTo>
                  <a:lnTo>
                    <a:pt x="374" y="279"/>
                  </a:lnTo>
                  <a:lnTo>
                    <a:pt x="374" y="277"/>
                  </a:lnTo>
                  <a:lnTo>
                    <a:pt x="371" y="277"/>
                  </a:lnTo>
                  <a:lnTo>
                    <a:pt x="369" y="272"/>
                  </a:lnTo>
                  <a:lnTo>
                    <a:pt x="367" y="270"/>
                  </a:lnTo>
                  <a:lnTo>
                    <a:pt x="357" y="263"/>
                  </a:lnTo>
                  <a:lnTo>
                    <a:pt x="352" y="261"/>
                  </a:lnTo>
                  <a:lnTo>
                    <a:pt x="336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3" y="258"/>
                  </a:lnTo>
                  <a:lnTo>
                    <a:pt x="331" y="258"/>
                  </a:lnTo>
                  <a:lnTo>
                    <a:pt x="331" y="258"/>
                  </a:lnTo>
                  <a:lnTo>
                    <a:pt x="331" y="261"/>
                  </a:lnTo>
                  <a:lnTo>
                    <a:pt x="331" y="261"/>
                  </a:lnTo>
                  <a:lnTo>
                    <a:pt x="331" y="261"/>
                  </a:lnTo>
                  <a:lnTo>
                    <a:pt x="331" y="263"/>
                  </a:lnTo>
                  <a:lnTo>
                    <a:pt x="331" y="263"/>
                  </a:lnTo>
                  <a:lnTo>
                    <a:pt x="331" y="268"/>
                  </a:lnTo>
                  <a:lnTo>
                    <a:pt x="331" y="268"/>
                  </a:lnTo>
                  <a:lnTo>
                    <a:pt x="331" y="268"/>
                  </a:lnTo>
                  <a:lnTo>
                    <a:pt x="331" y="270"/>
                  </a:lnTo>
                  <a:lnTo>
                    <a:pt x="331" y="270"/>
                  </a:lnTo>
                  <a:lnTo>
                    <a:pt x="329" y="270"/>
                  </a:lnTo>
                  <a:lnTo>
                    <a:pt x="329" y="272"/>
                  </a:lnTo>
                  <a:lnTo>
                    <a:pt x="329" y="272"/>
                  </a:lnTo>
                  <a:lnTo>
                    <a:pt x="324" y="272"/>
                  </a:lnTo>
                  <a:lnTo>
                    <a:pt x="324" y="275"/>
                  </a:lnTo>
                  <a:lnTo>
                    <a:pt x="324" y="275"/>
                  </a:lnTo>
                  <a:lnTo>
                    <a:pt x="322" y="275"/>
                  </a:lnTo>
                  <a:lnTo>
                    <a:pt x="322" y="275"/>
                  </a:lnTo>
                  <a:lnTo>
                    <a:pt x="322" y="275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7"/>
                  </a:lnTo>
                  <a:lnTo>
                    <a:pt x="322" y="279"/>
                  </a:lnTo>
                  <a:lnTo>
                    <a:pt x="322" y="279"/>
                  </a:lnTo>
                  <a:lnTo>
                    <a:pt x="322" y="282"/>
                  </a:lnTo>
                  <a:lnTo>
                    <a:pt x="322" y="282"/>
                  </a:lnTo>
                  <a:lnTo>
                    <a:pt x="322" y="282"/>
                  </a:lnTo>
                  <a:lnTo>
                    <a:pt x="317" y="284"/>
                  </a:lnTo>
                  <a:lnTo>
                    <a:pt x="314" y="287"/>
                  </a:lnTo>
                  <a:lnTo>
                    <a:pt x="314" y="287"/>
                  </a:lnTo>
                  <a:lnTo>
                    <a:pt x="314" y="287"/>
                  </a:lnTo>
                  <a:lnTo>
                    <a:pt x="314" y="289"/>
                  </a:lnTo>
                  <a:lnTo>
                    <a:pt x="314" y="291"/>
                  </a:lnTo>
                  <a:lnTo>
                    <a:pt x="312" y="291"/>
                  </a:lnTo>
                  <a:lnTo>
                    <a:pt x="312" y="291"/>
                  </a:lnTo>
                  <a:lnTo>
                    <a:pt x="312" y="291"/>
                  </a:lnTo>
                  <a:lnTo>
                    <a:pt x="307" y="294"/>
                  </a:lnTo>
                  <a:lnTo>
                    <a:pt x="300" y="298"/>
                  </a:lnTo>
                  <a:lnTo>
                    <a:pt x="286" y="294"/>
                  </a:lnTo>
                  <a:lnTo>
                    <a:pt x="284" y="296"/>
                  </a:lnTo>
                  <a:lnTo>
                    <a:pt x="281" y="296"/>
                  </a:lnTo>
                  <a:lnTo>
                    <a:pt x="281" y="296"/>
                  </a:lnTo>
                  <a:lnTo>
                    <a:pt x="281" y="296"/>
                  </a:lnTo>
                  <a:lnTo>
                    <a:pt x="281" y="296"/>
                  </a:lnTo>
                  <a:lnTo>
                    <a:pt x="281" y="298"/>
                  </a:lnTo>
                  <a:lnTo>
                    <a:pt x="281" y="298"/>
                  </a:lnTo>
                  <a:lnTo>
                    <a:pt x="281" y="301"/>
                  </a:lnTo>
                  <a:lnTo>
                    <a:pt x="281" y="301"/>
                  </a:lnTo>
                  <a:lnTo>
                    <a:pt x="279" y="303"/>
                  </a:lnTo>
                  <a:lnTo>
                    <a:pt x="279" y="303"/>
                  </a:lnTo>
                  <a:lnTo>
                    <a:pt x="279" y="303"/>
                  </a:lnTo>
                  <a:lnTo>
                    <a:pt x="277" y="305"/>
                  </a:lnTo>
                  <a:lnTo>
                    <a:pt x="274" y="305"/>
                  </a:lnTo>
                  <a:lnTo>
                    <a:pt x="272" y="305"/>
                  </a:lnTo>
                  <a:lnTo>
                    <a:pt x="270" y="305"/>
                  </a:lnTo>
                  <a:lnTo>
                    <a:pt x="267" y="305"/>
                  </a:lnTo>
                  <a:lnTo>
                    <a:pt x="265" y="305"/>
                  </a:lnTo>
                  <a:lnTo>
                    <a:pt x="262" y="303"/>
                  </a:lnTo>
                  <a:lnTo>
                    <a:pt x="260" y="301"/>
                  </a:lnTo>
                  <a:lnTo>
                    <a:pt x="258" y="301"/>
                  </a:lnTo>
                  <a:lnTo>
                    <a:pt x="258" y="301"/>
                  </a:lnTo>
                  <a:lnTo>
                    <a:pt x="244" y="305"/>
                  </a:lnTo>
                  <a:lnTo>
                    <a:pt x="232" y="303"/>
                  </a:lnTo>
                  <a:lnTo>
                    <a:pt x="229" y="303"/>
                  </a:lnTo>
                  <a:lnTo>
                    <a:pt x="229" y="305"/>
                  </a:lnTo>
                  <a:lnTo>
                    <a:pt x="229" y="305"/>
                  </a:lnTo>
                  <a:lnTo>
                    <a:pt x="227" y="305"/>
                  </a:lnTo>
                  <a:lnTo>
                    <a:pt x="227" y="305"/>
                  </a:lnTo>
                  <a:lnTo>
                    <a:pt x="227" y="308"/>
                  </a:lnTo>
                  <a:lnTo>
                    <a:pt x="227" y="308"/>
                  </a:lnTo>
                  <a:lnTo>
                    <a:pt x="227" y="310"/>
                  </a:lnTo>
                  <a:lnTo>
                    <a:pt x="227" y="313"/>
                  </a:lnTo>
                  <a:lnTo>
                    <a:pt x="227" y="313"/>
                  </a:lnTo>
                  <a:lnTo>
                    <a:pt x="227" y="315"/>
                  </a:lnTo>
                  <a:lnTo>
                    <a:pt x="225" y="315"/>
                  </a:lnTo>
                  <a:lnTo>
                    <a:pt x="225" y="315"/>
                  </a:lnTo>
                  <a:lnTo>
                    <a:pt x="225" y="315"/>
                  </a:lnTo>
                  <a:lnTo>
                    <a:pt x="225" y="317"/>
                  </a:lnTo>
                  <a:lnTo>
                    <a:pt x="222" y="317"/>
                  </a:lnTo>
                  <a:lnTo>
                    <a:pt x="215" y="320"/>
                  </a:lnTo>
                  <a:lnTo>
                    <a:pt x="213" y="320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6" y="320"/>
                  </a:lnTo>
                  <a:lnTo>
                    <a:pt x="206" y="320"/>
                  </a:lnTo>
                  <a:lnTo>
                    <a:pt x="206" y="317"/>
                  </a:lnTo>
                  <a:lnTo>
                    <a:pt x="203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199" y="313"/>
                  </a:lnTo>
                  <a:lnTo>
                    <a:pt x="199" y="310"/>
                  </a:lnTo>
                  <a:lnTo>
                    <a:pt x="196" y="310"/>
                  </a:lnTo>
                  <a:lnTo>
                    <a:pt x="196" y="310"/>
                  </a:lnTo>
                  <a:lnTo>
                    <a:pt x="189" y="313"/>
                  </a:lnTo>
                  <a:lnTo>
                    <a:pt x="182" y="313"/>
                  </a:lnTo>
                  <a:lnTo>
                    <a:pt x="180" y="313"/>
                  </a:lnTo>
                  <a:lnTo>
                    <a:pt x="180" y="313"/>
                  </a:lnTo>
                  <a:lnTo>
                    <a:pt x="177" y="310"/>
                  </a:lnTo>
                  <a:lnTo>
                    <a:pt x="177" y="310"/>
                  </a:lnTo>
                  <a:lnTo>
                    <a:pt x="175" y="308"/>
                  </a:lnTo>
                  <a:lnTo>
                    <a:pt x="175" y="308"/>
                  </a:lnTo>
                  <a:lnTo>
                    <a:pt x="175" y="305"/>
                  </a:lnTo>
                  <a:lnTo>
                    <a:pt x="173" y="305"/>
                  </a:lnTo>
                  <a:lnTo>
                    <a:pt x="173" y="305"/>
                  </a:lnTo>
                  <a:lnTo>
                    <a:pt x="173" y="305"/>
                  </a:lnTo>
                  <a:lnTo>
                    <a:pt x="170" y="305"/>
                  </a:lnTo>
                  <a:lnTo>
                    <a:pt x="170" y="308"/>
                  </a:lnTo>
                  <a:lnTo>
                    <a:pt x="170" y="308"/>
                  </a:lnTo>
                  <a:lnTo>
                    <a:pt x="168" y="308"/>
                  </a:lnTo>
                  <a:lnTo>
                    <a:pt x="168" y="308"/>
                  </a:lnTo>
                  <a:lnTo>
                    <a:pt x="166" y="308"/>
                  </a:lnTo>
                  <a:lnTo>
                    <a:pt x="163" y="305"/>
                  </a:lnTo>
                  <a:lnTo>
                    <a:pt x="161" y="301"/>
                  </a:lnTo>
                  <a:lnTo>
                    <a:pt x="158" y="301"/>
                  </a:lnTo>
                  <a:lnTo>
                    <a:pt x="156" y="298"/>
                  </a:lnTo>
                  <a:lnTo>
                    <a:pt x="154" y="296"/>
                  </a:lnTo>
                  <a:lnTo>
                    <a:pt x="147" y="289"/>
                  </a:lnTo>
                  <a:lnTo>
                    <a:pt x="144" y="284"/>
                  </a:lnTo>
                  <a:lnTo>
                    <a:pt x="144" y="282"/>
                  </a:lnTo>
                  <a:lnTo>
                    <a:pt x="144" y="282"/>
                  </a:lnTo>
                  <a:lnTo>
                    <a:pt x="144" y="279"/>
                  </a:lnTo>
                  <a:lnTo>
                    <a:pt x="144" y="279"/>
                  </a:lnTo>
                  <a:lnTo>
                    <a:pt x="144" y="277"/>
                  </a:lnTo>
                  <a:lnTo>
                    <a:pt x="144" y="275"/>
                  </a:lnTo>
                  <a:lnTo>
                    <a:pt x="144" y="275"/>
                  </a:lnTo>
                  <a:lnTo>
                    <a:pt x="144" y="275"/>
                  </a:lnTo>
                  <a:lnTo>
                    <a:pt x="144" y="275"/>
                  </a:lnTo>
                  <a:lnTo>
                    <a:pt x="142" y="272"/>
                  </a:lnTo>
                  <a:lnTo>
                    <a:pt x="132" y="256"/>
                  </a:lnTo>
                  <a:lnTo>
                    <a:pt x="132" y="253"/>
                  </a:lnTo>
                  <a:lnTo>
                    <a:pt x="130" y="253"/>
                  </a:lnTo>
                  <a:lnTo>
                    <a:pt x="130" y="251"/>
                  </a:lnTo>
                  <a:lnTo>
                    <a:pt x="130" y="251"/>
                  </a:lnTo>
                  <a:lnTo>
                    <a:pt x="132" y="251"/>
                  </a:lnTo>
                  <a:lnTo>
                    <a:pt x="132" y="249"/>
                  </a:lnTo>
                  <a:lnTo>
                    <a:pt x="132" y="249"/>
                  </a:lnTo>
                  <a:lnTo>
                    <a:pt x="132" y="249"/>
                  </a:lnTo>
                  <a:lnTo>
                    <a:pt x="135" y="244"/>
                  </a:lnTo>
                  <a:lnTo>
                    <a:pt x="135" y="244"/>
                  </a:lnTo>
                  <a:lnTo>
                    <a:pt x="135" y="242"/>
                  </a:lnTo>
                  <a:lnTo>
                    <a:pt x="135" y="242"/>
                  </a:lnTo>
                  <a:lnTo>
                    <a:pt x="135" y="242"/>
                  </a:lnTo>
                  <a:lnTo>
                    <a:pt x="135" y="239"/>
                  </a:lnTo>
                  <a:lnTo>
                    <a:pt x="135" y="239"/>
                  </a:lnTo>
                  <a:lnTo>
                    <a:pt x="135" y="234"/>
                  </a:lnTo>
                  <a:lnTo>
                    <a:pt x="123" y="201"/>
                  </a:lnTo>
                  <a:lnTo>
                    <a:pt x="123" y="201"/>
                  </a:lnTo>
                  <a:lnTo>
                    <a:pt x="123" y="199"/>
                  </a:lnTo>
                  <a:lnTo>
                    <a:pt x="123" y="199"/>
                  </a:lnTo>
                  <a:lnTo>
                    <a:pt x="123" y="199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5" y="197"/>
                  </a:lnTo>
                  <a:lnTo>
                    <a:pt x="125" y="197"/>
                  </a:lnTo>
                  <a:lnTo>
                    <a:pt x="128" y="194"/>
                  </a:lnTo>
                  <a:lnTo>
                    <a:pt x="130" y="194"/>
                  </a:lnTo>
                  <a:lnTo>
                    <a:pt x="132" y="192"/>
                  </a:lnTo>
                  <a:lnTo>
                    <a:pt x="132" y="192"/>
                  </a:lnTo>
                  <a:lnTo>
                    <a:pt x="132" y="192"/>
                  </a:lnTo>
                  <a:lnTo>
                    <a:pt x="132" y="190"/>
                  </a:lnTo>
                  <a:lnTo>
                    <a:pt x="135" y="190"/>
                  </a:lnTo>
                  <a:lnTo>
                    <a:pt x="135" y="190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35" y="185"/>
                  </a:lnTo>
                  <a:lnTo>
                    <a:pt x="135" y="185"/>
                  </a:lnTo>
                  <a:lnTo>
                    <a:pt x="135" y="182"/>
                  </a:lnTo>
                  <a:lnTo>
                    <a:pt x="132" y="182"/>
                  </a:lnTo>
                  <a:lnTo>
                    <a:pt x="132" y="182"/>
                  </a:lnTo>
                  <a:lnTo>
                    <a:pt x="130" y="182"/>
                  </a:lnTo>
                  <a:lnTo>
                    <a:pt x="118" y="180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1" y="175"/>
                  </a:lnTo>
                  <a:lnTo>
                    <a:pt x="109" y="175"/>
                  </a:lnTo>
                  <a:lnTo>
                    <a:pt x="109" y="173"/>
                  </a:lnTo>
                  <a:lnTo>
                    <a:pt x="109" y="173"/>
                  </a:lnTo>
                  <a:lnTo>
                    <a:pt x="106" y="168"/>
                  </a:lnTo>
                  <a:lnTo>
                    <a:pt x="106" y="168"/>
                  </a:lnTo>
                  <a:lnTo>
                    <a:pt x="102" y="164"/>
                  </a:lnTo>
                  <a:lnTo>
                    <a:pt x="102" y="161"/>
                  </a:lnTo>
                  <a:lnTo>
                    <a:pt x="99" y="161"/>
                  </a:lnTo>
                  <a:lnTo>
                    <a:pt x="99" y="159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4"/>
                  </a:lnTo>
                  <a:lnTo>
                    <a:pt x="85" y="149"/>
                  </a:lnTo>
                  <a:lnTo>
                    <a:pt x="85" y="149"/>
                  </a:lnTo>
                  <a:lnTo>
                    <a:pt x="85" y="149"/>
                  </a:lnTo>
                  <a:lnTo>
                    <a:pt x="85" y="152"/>
                  </a:lnTo>
                  <a:lnTo>
                    <a:pt x="83" y="152"/>
                  </a:lnTo>
                  <a:lnTo>
                    <a:pt x="83" y="152"/>
                  </a:lnTo>
                  <a:lnTo>
                    <a:pt x="83" y="154"/>
                  </a:lnTo>
                  <a:lnTo>
                    <a:pt x="80" y="159"/>
                  </a:lnTo>
                  <a:lnTo>
                    <a:pt x="80" y="161"/>
                  </a:lnTo>
                  <a:lnTo>
                    <a:pt x="78" y="168"/>
                  </a:lnTo>
                  <a:lnTo>
                    <a:pt x="73" y="175"/>
                  </a:lnTo>
                  <a:lnTo>
                    <a:pt x="71" y="178"/>
                  </a:lnTo>
                  <a:lnTo>
                    <a:pt x="71" y="178"/>
                  </a:lnTo>
                  <a:lnTo>
                    <a:pt x="69" y="180"/>
                  </a:lnTo>
                  <a:lnTo>
                    <a:pt x="66" y="180"/>
                  </a:lnTo>
                  <a:lnTo>
                    <a:pt x="61" y="182"/>
                  </a:lnTo>
                  <a:lnTo>
                    <a:pt x="59" y="182"/>
                  </a:lnTo>
                  <a:lnTo>
                    <a:pt x="57" y="180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0" y="175"/>
                  </a:lnTo>
                  <a:lnTo>
                    <a:pt x="47" y="168"/>
                  </a:lnTo>
                  <a:lnTo>
                    <a:pt x="47" y="168"/>
                  </a:lnTo>
                  <a:lnTo>
                    <a:pt x="47" y="168"/>
                  </a:lnTo>
                  <a:lnTo>
                    <a:pt x="45" y="166"/>
                  </a:lnTo>
                  <a:lnTo>
                    <a:pt x="45" y="166"/>
                  </a:lnTo>
                  <a:lnTo>
                    <a:pt x="43" y="166"/>
                  </a:lnTo>
                  <a:lnTo>
                    <a:pt x="35" y="161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1" y="152"/>
                  </a:lnTo>
                  <a:lnTo>
                    <a:pt x="21" y="152"/>
                  </a:lnTo>
                  <a:lnTo>
                    <a:pt x="19" y="149"/>
                  </a:lnTo>
                  <a:lnTo>
                    <a:pt x="12" y="147"/>
                  </a:lnTo>
                  <a:lnTo>
                    <a:pt x="2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26" y="114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3" y="90"/>
                  </a:lnTo>
                  <a:lnTo>
                    <a:pt x="45" y="88"/>
                  </a:lnTo>
                  <a:lnTo>
                    <a:pt x="45" y="88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50" y="83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50" y="78"/>
                  </a:lnTo>
                  <a:lnTo>
                    <a:pt x="50" y="78"/>
                  </a:lnTo>
                  <a:lnTo>
                    <a:pt x="50" y="78"/>
                  </a:lnTo>
                  <a:lnTo>
                    <a:pt x="50" y="76"/>
                  </a:lnTo>
                  <a:lnTo>
                    <a:pt x="50" y="76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9"/>
                  </a:lnTo>
                  <a:lnTo>
                    <a:pt x="47" y="69"/>
                  </a:lnTo>
                  <a:lnTo>
                    <a:pt x="45" y="67"/>
                  </a:lnTo>
                  <a:lnTo>
                    <a:pt x="43" y="64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0" y="62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8" y="55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1" y="48"/>
                  </a:lnTo>
                  <a:lnTo>
                    <a:pt x="26" y="48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6" y="38"/>
                  </a:lnTo>
                  <a:lnTo>
                    <a:pt x="35" y="31"/>
                  </a:lnTo>
                  <a:lnTo>
                    <a:pt x="57" y="24"/>
                  </a:lnTo>
                  <a:lnTo>
                    <a:pt x="71" y="24"/>
                  </a:lnTo>
                  <a:lnTo>
                    <a:pt x="73" y="22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83" y="17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5" y="17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9"/>
                  </a:lnTo>
                  <a:lnTo>
                    <a:pt x="104" y="19"/>
                  </a:lnTo>
                  <a:lnTo>
                    <a:pt x="135" y="17"/>
                  </a:lnTo>
                  <a:lnTo>
                    <a:pt x="147" y="12"/>
                  </a:lnTo>
                  <a:lnTo>
                    <a:pt x="158" y="10"/>
                  </a:lnTo>
                  <a:lnTo>
                    <a:pt x="158" y="10"/>
                  </a:lnTo>
                  <a:lnTo>
                    <a:pt x="161" y="7"/>
                  </a:lnTo>
                  <a:lnTo>
                    <a:pt x="163" y="5"/>
                  </a:lnTo>
                  <a:lnTo>
                    <a:pt x="166" y="3"/>
                  </a:lnTo>
                  <a:lnTo>
                    <a:pt x="166" y="3"/>
                  </a:lnTo>
                  <a:lnTo>
                    <a:pt x="168" y="3"/>
                  </a:lnTo>
                  <a:lnTo>
                    <a:pt x="170" y="3"/>
                  </a:lnTo>
                  <a:lnTo>
                    <a:pt x="173" y="3"/>
                  </a:lnTo>
                  <a:lnTo>
                    <a:pt x="175" y="5"/>
                  </a:lnTo>
                  <a:lnTo>
                    <a:pt x="177" y="5"/>
                  </a:lnTo>
                  <a:lnTo>
                    <a:pt x="180" y="5"/>
                  </a:lnTo>
                  <a:lnTo>
                    <a:pt x="180" y="5"/>
                  </a:lnTo>
                  <a:lnTo>
                    <a:pt x="184" y="7"/>
                  </a:lnTo>
                  <a:lnTo>
                    <a:pt x="184" y="7"/>
                  </a:lnTo>
                  <a:lnTo>
                    <a:pt x="184" y="7"/>
                  </a:lnTo>
                  <a:lnTo>
                    <a:pt x="184" y="5"/>
                  </a:lnTo>
                  <a:lnTo>
                    <a:pt x="184" y="3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89" y="5"/>
                  </a:lnTo>
                  <a:lnTo>
                    <a:pt x="189" y="5"/>
                  </a:lnTo>
                  <a:lnTo>
                    <a:pt x="189" y="5"/>
                  </a:lnTo>
                  <a:lnTo>
                    <a:pt x="187" y="7"/>
                  </a:lnTo>
                  <a:lnTo>
                    <a:pt x="189" y="7"/>
                  </a:lnTo>
                  <a:lnTo>
                    <a:pt x="192" y="7"/>
                  </a:lnTo>
                  <a:lnTo>
                    <a:pt x="194" y="3"/>
                  </a:lnTo>
                  <a:lnTo>
                    <a:pt x="194" y="0"/>
                  </a:lnTo>
                  <a:lnTo>
                    <a:pt x="196" y="3"/>
                  </a:lnTo>
                  <a:lnTo>
                    <a:pt x="201" y="7"/>
                  </a:lnTo>
                  <a:lnTo>
                    <a:pt x="203" y="7"/>
                  </a:lnTo>
                  <a:lnTo>
                    <a:pt x="206" y="10"/>
                  </a:lnTo>
                  <a:lnTo>
                    <a:pt x="215" y="10"/>
                  </a:lnTo>
                  <a:lnTo>
                    <a:pt x="218" y="10"/>
                  </a:lnTo>
                  <a:lnTo>
                    <a:pt x="225" y="14"/>
                  </a:lnTo>
                  <a:lnTo>
                    <a:pt x="227" y="17"/>
                  </a:lnTo>
                  <a:lnTo>
                    <a:pt x="227" y="19"/>
                  </a:lnTo>
                  <a:lnTo>
                    <a:pt x="229" y="22"/>
                  </a:lnTo>
                  <a:lnTo>
                    <a:pt x="229" y="22"/>
                  </a:lnTo>
                  <a:lnTo>
                    <a:pt x="232" y="22"/>
                  </a:lnTo>
                  <a:lnTo>
                    <a:pt x="234" y="24"/>
                  </a:lnTo>
                  <a:lnTo>
                    <a:pt x="236" y="26"/>
                  </a:lnTo>
                  <a:lnTo>
                    <a:pt x="236" y="29"/>
                  </a:lnTo>
                  <a:lnTo>
                    <a:pt x="239" y="26"/>
                  </a:lnTo>
                  <a:lnTo>
                    <a:pt x="241" y="26"/>
                  </a:lnTo>
                  <a:lnTo>
                    <a:pt x="241" y="24"/>
                  </a:lnTo>
                  <a:lnTo>
                    <a:pt x="244" y="24"/>
                  </a:lnTo>
                  <a:lnTo>
                    <a:pt x="246" y="24"/>
                  </a:lnTo>
                  <a:lnTo>
                    <a:pt x="248" y="24"/>
                  </a:lnTo>
                  <a:lnTo>
                    <a:pt x="251" y="26"/>
                  </a:lnTo>
                  <a:lnTo>
                    <a:pt x="251" y="26"/>
                  </a:lnTo>
                  <a:lnTo>
                    <a:pt x="253" y="31"/>
                  </a:lnTo>
                  <a:lnTo>
                    <a:pt x="253" y="33"/>
                  </a:lnTo>
                  <a:lnTo>
                    <a:pt x="255" y="33"/>
                  </a:lnTo>
                  <a:lnTo>
                    <a:pt x="255" y="38"/>
                  </a:lnTo>
                  <a:lnTo>
                    <a:pt x="258" y="38"/>
                  </a:lnTo>
                  <a:lnTo>
                    <a:pt x="260" y="41"/>
                  </a:lnTo>
                  <a:lnTo>
                    <a:pt x="262" y="43"/>
                  </a:lnTo>
                  <a:lnTo>
                    <a:pt x="265" y="43"/>
                  </a:lnTo>
                  <a:lnTo>
                    <a:pt x="270" y="45"/>
                  </a:lnTo>
                  <a:lnTo>
                    <a:pt x="272" y="45"/>
                  </a:lnTo>
                  <a:lnTo>
                    <a:pt x="281" y="45"/>
                  </a:lnTo>
                  <a:lnTo>
                    <a:pt x="281" y="45"/>
                  </a:lnTo>
                  <a:lnTo>
                    <a:pt x="284" y="45"/>
                  </a:lnTo>
                  <a:lnTo>
                    <a:pt x="284" y="48"/>
                  </a:lnTo>
                  <a:lnTo>
                    <a:pt x="286" y="48"/>
                  </a:lnTo>
                  <a:lnTo>
                    <a:pt x="286" y="50"/>
                  </a:lnTo>
                  <a:lnTo>
                    <a:pt x="286" y="50"/>
                  </a:lnTo>
                  <a:lnTo>
                    <a:pt x="286" y="50"/>
                  </a:lnTo>
                  <a:lnTo>
                    <a:pt x="288" y="52"/>
                  </a:lnTo>
                  <a:lnTo>
                    <a:pt x="291" y="52"/>
                  </a:lnTo>
                  <a:lnTo>
                    <a:pt x="296" y="52"/>
                  </a:lnTo>
                  <a:lnTo>
                    <a:pt x="296" y="52"/>
                  </a:lnTo>
                  <a:lnTo>
                    <a:pt x="298" y="57"/>
                  </a:lnTo>
                  <a:lnTo>
                    <a:pt x="300" y="57"/>
                  </a:lnTo>
                  <a:lnTo>
                    <a:pt x="303" y="55"/>
                  </a:lnTo>
                  <a:lnTo>
                    <a:pt x="303" y="55"/>
                  </a:lnTo>
                  <a:lnTo>
                    <a:pt x="300" y="50"/>
                  </a:lnTo>
                  <a:lnTo>
                    <a:pt x="300" y="48"/>
                  </a:lnTo>
                  <a:lnTo>
                    <a:pt x="303" y="48"/>
                  </a:lnTo>
                  <a:lnTo>
                    <a:pt x="303" y="45"/>
                  </a:lnTo>
                  <a:lnTo>
                    <a:pt x="312" y="43"/>
                  </a:lnTo>
                  <a:lnTo>
                    <a:pt x="317" y="43"/>
                  </a:lnTo>
                  <a:lnTo>
                    <a:pt x="322" y="43"/>
                  </a:lnTo>
                  <a:lnTo>
                    <a:pt x="345" y="57"/>
                  </a:lnTo>
                  <a:lnTo>
                    <a:pt x="348" y="57"/>
                  </a:lnTo>
                  <a:lnTo>
                    <a:pt x="350" y="57"/>
                  </a:lnTo>
                  <a:lnTo>
                    <a:pt x="352" y="62"/>
                  </a:lnTo>
                  <a:lnTo>
                    <a:pt x="355" y="62"/>
                  </a:lnTo>
                  <a:lnTo>
                    <a:pt x="359" y="59"/>
                  </a:lnTo>
                  <a:lnTo>
                    <a:pt x="362" y="59"/>
                  </a:lnTo>
                  <a:lnTo>
                    <a:pt x="364" y="62"/>
                  </a:lnTo>
                  <a:lnTo>
                    <a:pt x="364" y="64"/>
                  </a:lnTo>
                  <a:lnTo>
                    <a:pt x="367" y="67"/>
                  </a:lnTo>
                  <a:lnTo>
                    <a:pt x="371" y="69"/>
                  </a:lnTo>
                  <a:lnTo>
                    <a:pt x="371" y="74"/>
                  </a:lnTo>
                  <a:lnTo>
                    <a:pt x="371" y="74"/>
                  </a:lnTo>
                  <a:lnTo>
                    <a:pt x="371" y="76"/>
                  </a:lnTo>
                  <a:lnTo>
                    <a:pt x="369" y="76"/>
                  </a:lnTo>
                  <a:lnTo>
                    <a:pt x="369" y="76"/>
                  </a:lnTo>
                  <a:lnTo>
                    <a:pt x="367" y="78"/>
                  </a:lnTo>
                  <a:lnTo>
                    <a:pt x="367" y="81"/>
                  </a:lnTo>
                  <a:lnTo>
                    <a:pt x="367" y="83"/>
                  </a:lnTo>
                  <a:lnTo>
                    <a:pt x="369" y="83"/>
                  </a:lnTo>
                  <a:lnTo>
                    <a:pt x="369" y="83"/>
                  </a:lnTo>
                  <a:lnTo>
                    <a:pt x="374" y="81"/>
                  </a:lnTo>
                  <a:lnTo>
                    <a:pt x="381" y="78"/>
                  </a:lnTo>
                  <a:lnTo>
                    <a:pt x="383" y="81"/>
                  </a:lnTo>
                  <a:lnTo>
                    <a:pt x="383" y="81"/>
                  </a:lnTo>
                  <a:lnTo>
                    <a:pt x="383" y="83"/>
                  </a:lnTo>
                  <a:lnTo>
                    <a:pt x="383" y="83"/>
                  </a:lnTo>
                  <a:lnTo>
                    <a:pt x="383" y="85"/>
                  </a:lnTo>
                  <a:lnTo>
                    <a:pt x="383" y="85"/>
                  </a:lnTo>
                  <a:lnTo>
                    <a:pt x="385" y="88"/>
                  </a:lnTo>
                  <a:lnTo>
                    <a:pt x="395" y="97"/>
                  </a:lnTo>
                  <a:lnTo>
                    <a:pt x="395" y="97"/>
                  </a:lnTo>
                  <a:lnTo>
                    <a:pt x="397" y="95"/>
                  </a:lnTo>
                  <a:lnTo>
                    <a:pt x="397" y="95"/>
                  </a:lnTo>
                  <a:lnTo>
                    <a:pt x="402" y="95"/>
                  </a:lnTo>
                  <a:lnTo>
                    <a:pt x="404" y="95"/>
                  </a:lnTo>
                  <a:lnTo>
                    <a:pt x="404" y="97"/>
                  </a:lnTo>
                  <a:lnTo>
                    <a:pt x="402" y="100"/>
                  </a:lnTo>
                  <a:lnTo>
                    <a:pt x="400" y="100"/>
                  </a:lnTo>
                  <a:lnTo>
                    <a:pt x="400" y="102"/>
                  </a:lnTo>
                  <a:lnTo>
                    <a:pt x="402" y="107"/>
                  </a:lnTo>
                  <a:lnTo>
                    <a:pt x="402" y="109"/>
                  </a:lnTo>
                  <a:lnTo>
                    <a:pt x="402" y="109"/>
                  </a:lnTo>
                  <a:lnTo>
                    <a:pt x="400" y="109"/>
                  </a:lnTo>
                  <a:lnTo>
                    <a:pt x="397" y="111"/>
                  </a:lnTo>
                  <a:lnTo>
                    <a:pt x="395" y="111"/>
                  </a:lnTo>
                  <a:lnTo>
                    <a:pt x="395" y="116"/>
                  </a:lnTo>
                  <a:lnTo>
                    <a:pt x="397" y="119"/>
                  </a:lnTo>
                  <a:lnTo>
                    <a:pt x="397" y="121"/>
                  </a:lnTo>
                  <a:lnTo>
                    <a:pt x="400" y="123"/>
                  </a:lnTo>
                  <a:lnTo>
                    <a:pt x="400" y="123"/>
                  </a:lnTo>
                  <a:lnTo>
                    <a:pt x="402" y="123"/>
                  </a:lnTo>
                  <a:lnTo>
                    <a:pt x="402" y="123"/>
                  </a:lnTo>
                  <a:lnTo>
                    <a:pt x="404" y="123"/>
                  </a:lnTo>
                  <a:lnTo>
                    <a:pt x="404" y="121"/>
                  </a:lnTo>
                  <a:lnTo>
                    <a:pt x="404" y="119"/>
                  </a:lnTo>
                  <a:lnTo>
                    <a:pt x="404" y="121"/>
                  </a:lnTo>
                  <a:lnTo>
                    <a:pt x="414" y="126"/>
                  </a:lnTo>
                  <a:lnTo>
                    <a:pt x="416" y="128"/>
                  </a:lnTo>
                  <a:lnTo>
                    <a:pt x="416" y="130"/>
                  </a:lnTo>
                  <a:lnTo>
                    <a:pt x="416" y="133"/>
                  </a:lnTo>
                  <a:lnTo>
                    <a:pt x="416" y="135"/>
                  </a:lnTo>
                  <a:lnTo>
                    <a:pt x="419" y="135"/>
                  </a:lnTo>
                  <a:lnTo>
                    <a:pt x="421" y="135"/>
                  </a:lnTo>
                  <a:lnTo>
                    <a:pt x="423" y="135"/>
                  </a:lnTo>
                  <a:lnTo>
                    <a:pt x="423" y="137"/>
                  </a:lnTo>
                  <a:lnTo>
                    <a:pt x="423" y="140"/>
                  </a:lnTo>
                  <a:lnTo>
                    <a:pt x="426" y="142"/>
                  </a:lnTo>
                  <a:lnTo>
                    <a:pt x="428" y="145"/>
                  </a:lnTo>
                  <a:lnTo>
                    <a:pt x="430" y="147"/>
                  </a:lnTo>
                  <a:lnTo>
                    <a:pt x="430" y="149"/>
                  </a:lnTo>
                  <a:lnTo>
                    <a:pt x="428" y="156"/>
                  </a:lnTo>
                  <a:lnTo>
                    <a:pt x="430" y="156"/>
                  </a:lnTo>
                  <a:lnTo>
                    <a:pt x="437" y="159"/>
                  </a:lnTo>
                  <a:lnTo>
                    <a:pt x="437" y="161"/>
                  </a:lnTo>
                  <a:lnTo>
                    <a:pt x="435" y="161"/>
                  </a:lnTo>
                  <a:lnTo>
                    <a:pt x="428" y="168"/>
                  </a:lnTo>
                  <a:lnTo>
                    <a:pt x="428" y="168"/>
                  </a:lnTo>
                  <a:lnTo>
                    <a:pt x="428" y="171"/>
                  </a:lnTo>
                  <a:lnTo>
                    <a:pt x="430" y="173"/>
                  </a:lnTo>
                  <a:lnTo>
                    <a:pt x="433" y="173"/>
                  </a:lnTo>
                  <a:lnTo>
                    <a:pt x="440" y="175"/>
                  </a:lnTo>
                  <a:lnTo>
                    <a:pt x="445" y="175"/>
                  </a:lnTo>
                  <a:lnTo>
                    <a:pt x="447" y="175"/>
                  </a:lnTo>
                  <a:lnTo>
                    <a:pt x="449" y="180"/>
                  </a:lnTo>
                  <a:lnTo>
                    <a:pt x="449" y="182"/>
                  </a:lnTo>
                  <a:lnTo>
                    <a:pt x="447" y="190"/>
                  </a:lnTo>
                  <a:lnTo>
                    <a:pt x="447" y="190"/>
                  </a:lnTo>
                  <a:lnTo>
                    <a:pt x="447" y="192"/>
                  </a:lnTo>
                  <a:lnTo>
                    <a:pt x="445" y="192"/>
                  </a:lnTo>
                  <a:lnTo>
                    <a:pt x="442" y="192"/>
                  </a:lnTo>
                  <a:lnTo>
                    <a:pt x="442" y="194"/>
                  </a:lnTo>
                  <a:lnTo>
                    <a:pt x="442" y="197"/>
                  </a:lnTo>
                  <a:lnTo>
                    <a:pt x="442" y="199"/>
                  </a:lnTo>
                  <a:lnTo>
                    <a:pt x="461" y="230"/>
                  </a:lnTo>
                  <a:lnTo>
                    <a:pt x="463" y="232"/>
                  </a:lnTo>
                  <a:lnTo>
                    <a:pt x="468" y="232"/>
                  </a:lnTo>
                  <a:lnTo>
                    <a:pt x="468" y="234"/>
                  </a:lnTo>
                  <a:lnTo>
                    <a:pt x="468" y="234"/>
                  </a:lnTo>
                  <a:lnTo>
                    <a:pt x="468" y="234"/>
                  </a:lnTo>
                  <a:lnTo>
                    <a:pt x="468" y="237"/>
                  </a:lnTo>
                  <a:lnTo>
                    <a:pt x="468" y="237"/>
                  </a:lnTo>
                  <a:lnTo>
                    <a:pt x="468" y="237"/>
                  </a:lnTo>
                  <a:lnTo>
                    <a:pt x="468" y="237"/>
                  </a:lnTo>
                  <a:lnTo>
                    <a:pt x="468" y="242"/>
                  </a:lnTo>
                  <a:lnTo>
                    <a:pt x="471" y="242"/>
                  </a:lnTo>
                  <a:lnTo>
                    <a:pt x="471" y="244"/>
                  </a:lnTo>
                  <a:lnTo>
                    <a:pt x="468" y="249"/>
                  </a:lnTo>
                  <a:lnTo>
                    <a:pt x="466" y="251"/>
                  </a:lnTo>
                  <a:lnTo>
                    <a:pt x="466" y="253"/>
                  </a:lnTo>
                  <a:lnTo>
                    <a:pt x="468" y="253"/>
                  </a:lnTo>
                  <a:lnTo>
                    <a:pt x="475" y="256"/>
                  </a:lnTo>
                  <a:lnTo>
                    <a:pt x="478" y="258"/>
                  </a:lnTo>
                  <a:lnTo>
                    <a:pt x="480" y="261"/>
                  </a:lnTo>
                  <a:lnTo>
                    <a:pt x="478" y="265"/>
                  </a:lnTo>
                  <a:lnTo>
                    <a:pt x="478" y="268"/>
                  </a:lnTo>
                  <a:lnTo>
                    <a:pt x="478" y="270"/>
                  </a:lnTo>
                  <a:lnTo>
                    <a:pt x="478" y="272"/>
                  </a:lnTo>
                  <a:lnTo>
                    <a:pt x="480" y="275"/>
                  </a:lnTo>
                  <a:lnTo>
                    <a:pt x="485" y="275"/>
                  </a:lnTo>
                  <a:lnTo>
                    <a:pt x="487" y="275"/>
                  </a:lnTo>
                  <a:lnTo>
                    <a:pt x="487" y="275"/>
                  </a:lnTo>
                  <a:lnTo>
                    <a:pt x="489" y="277"/>
                  </a:lnTo>
                  <a:lnTo>
                    <a:pt x="489" y="277"/>
                  </a:lnTo>
                  <a:lnTo>
                    <a:pt x="487" y="279"/>
                  </a:lnTo>
                  <a:lnTo>
                    <a:pt x="487" y="282"/>
                  </a:lnTo>
                  <a:lnTo>
                    <a:pt x="485" y="282"/>
                  </a:lnTo>
                  <a:lnTo>
                    <a:pt x="482" y="282"/>
                  </a:lnTo>
                  <a:lnTo>
                    <a:pt x="482" y="284"/>
                  </a:lnTo>
                  <a:lnTo>
                    <a:pt x="480" y="287"/>
                  </a:lnTo>
                  <a:lnTo>
                    <a:pt x="480" y="289"/>
                  </a:lnTo>
                  <a:lnTo>
                    <a:pt x="480" y="291"/>
                  </a:lnTo>
                  <a:lnTo>
                    <a:pt x="482" y="294"/>
                  </a:lnTo>
                  <a:lnTo>
                    <a:pt x="485" y="296"/>
                  </a:lnTo>
                  <a:lnTo>
                    <a:pt x="487" y="296"/>
                  </a:lnTo>
                  <a:lnTo>
                    <a:pt x="487" y="291"/>
                  </a:lnTo>
                  <a:lnTo>
                    <a:pt x="489" y="291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87" y="289"/>
                  </a:lnTo>
                  <a:lnTo>
                    <a:pt x="487" y="287"/>
                  </a:lnTo>
                  <a:lnTo>
                    <a:pt x="489" y="287"/>
                  </a:lnTo>
                  <a:lnTo>
                    <a:pt x="489" y="287"/>
                  </a:lnTo>
                  <a:lnTo>
                    <a:pt x="489" y="284"/>
                  </a:lnTo>
                  <a:lnTo>
                    <a:pt x="492" y="284"/>
                  </a:lnTo>
                  <a:lnTo>
                    <a:pt x="492" y="284"/>
                  </a:lnTo>
                  <a:lnTo>
                    <a:pt x="494" y="284"/>
                  </a:lnTo>
                  <a:lnTo>
                    <a:pt x="497" y="287"/>
                  </a:lnTo>
                  <a:lnTo>
                    <a:pt x="494" y="289"/>
                  </a:lnTo>
                  <a:lnTo>
                    <a:pt x="494" y="291"/>
                  </a:lnTo>
                  <a:lnTo>
                    <a:pt x="494" y="294"/>
                  </a:lnTo>
                  <a:lnTo>
                    <a:pt x="492" y="298"/>
                  </a:lnTo>
                  <a:lnTo>
                    <a:pt x="489" y="298"/>
                  </a:lnTo>
                  <a:lnTo>
                    <a:pt x="489" y="301"/>
                  </a:lnTo>
                  <a:lnTo>
                    <a:pt x="489" y="303"/>
                  </a:lnTo>
                  <a:lnTo>
                    <a:pt x="492" y="305"/>
                  </a:lnTo>
                  <a:lnTo>
                    <a:pt x="492" y="310"/>
                  </a:lnTo>
                  <a:lnTo>
                    <a:pt x="494" y="315"/>
                  </a:lnTo>
                  <a:lnTo>
                    <a:pt x="494" y="317"/>
                  </a:lnTo>
                  <a:lnTo>
                    <a:pt x="494" y="320"/>
                  </a:lnTo>
                  <a:lnTo>
                    <a:pt x="497" y="322"/>
                  </a:lnTo>
                  <a:lnTo>
                    <a:pt x="499" y="324"/>
                  </a:lnTo>
                  <a:lnTo>
                    <a:pt x="504" y="331"/>
                  </a:lnTo>
                  <a:lnTo>
                    <a:pt x="506" y="331"/>
                  </a:lnTo>
                  <a:lnTo>
                    <a:pt x="511" y="336"/>
                  </a:lnTo>
                  <a:lnTo>
                    <a:pt x="515" y="341"/>
                  </a:lnTo>
                  <a:lnTo>
                    <a:pt x="523" y="355"/>
                  </a:lnTo>
                  <a:lnTo>
                    <a:pt x="525" y="357"/>
                  </a:lnTo>
                  <a:lnTo>
                    <a:pt x="527" y="357"/>
                  </a:lnTo>
                  <a:lnTo>
                    <a:pt x="530" y="360"/>
                  </a:lnTo>
                  <a:lnTo>
                    <a:pt x="530" y="362"/>
                  </a:lnTo>
                  <a:lnTo>
                    <a:pt x="530" y="362"/>
                  </a:lnTo>
                  <a:lnTo>
                    <a:pt x="530" y="365"/>
                  </a:lnTo>
                  <a:lnTo>
                    <a:pt x="530" y="365"/>
                  </a:lnTo>
                  <a:lnTo>
                    <a:pt x="530" y="367"/>
                  </a:lnTo>
                  <a:lnTo>
                    <a:pt x="530" y="367"/>
                  </a:lnTo>
                  <a:lnTo>
                    <a:pt x="530" y="367"/>
                  </a:lnTo>
                  <a:lnTo>
                    <a:pt x="530" y="369"/>
                  </a:lnTo>
                  <a:lnTo>
                    <a:pt x="530" y="369"/>
                  </a:lnTo>
                  <a:lnTo>
                    <a:pt x="530" y="372"/>
                  </a:lnTo>
                  <a:lnTo>
                    <a:pt x="534" y="374"/>
                  </a:lnTo>
                  <a:lnTo>
                    <a:pt x="534" y="376"/>
                  </a:lnTo>
                  <a:lnTo>
                    <a:pt x="537" y="379"/>
                  </a:lnTo>
                  <a:lnTo>
                    <a:pt x="537" y="381"/>
                  </a:lnTo>
                  <a:lnTo>
                    <a:pt x="539" y="386"/>
                  </a:lnTo>
                  <a:lnTo>
                    <a:pt x="537" y="386"/>
                  </a:lnTo>
                  <a:lnTo>
                    <a:pt x="537" y="391"/>
                  </a:lnTo>
                  <a:lnTo>
                    <a:pt x="534" y="391"/>
                  </a:lnTo>
                  <a:lnTo>
                    <a:pt x="534" y="395"/>
                  </a:lnTo>
                  <a:lnTo>
                    <a:pt x="534" y="395"/>
                  </a:lnTo>
                  <a:lnTo>
                    <a:pt x="532" y="398"/>
                  </a:lnTo>
                  <a:lnTo>
                    <a:pt x="534" y="400"/>
                  </a:lnTo>
                  <a:lnTo>
                    <a:pt x="539" y="402"/>
                  </a:lnTo>
                  <a:lnTo>
                    <a:pt x="539" y="405"/>
                  </a:lnTo>
                  <a:lnTo>
                    <a:pt x="539" y="407"/>
                  </a:lnTo>
                  <a:lnTo>
                    <a:pt x="539" y="410"/>
                  </a:lnTo>
                  <a:lnTo>
                    <a:pt x="539" y="410"/>
                  </a:lnTo>
                  <a:lnTo>
                    <a:pt x="539" y="412"/>
                  </a:lnTo>
                  <a:lnTo>
                    <a:pt x="539" y="412"/>
                  </a:lnTo>
                  <a:lnTo>
                    <a:pt x="539" y="414"/>
                  </a:lnTo>
                  <a:lnTo>
                    <a:pt x="539" y="417"/>
                  </a:lnTo>
                  <a:lnTo>
                    <a:pt x="541" y="419"/>
                  </a:lnTo>
                  <a:lnTo>
                    <a:pt x="546" y="424"/>
                  </a:lnTo>
                  <a:lnTo>
                    <a:pt x="560" y="428"/>
                  </a:lnTo>
                  <a:lnTo>
                    <a:pt x="563" y="431"/>
                  </a:lnTo>
                  <a:lnTo>
                    <a:pt x="563" y="433"/>
                  </a:lnTo>
                  <a:lnTo>
                    <a:pt x="563" y="436"/>
                  </a:lnTo>
                  <a:lnTo>
                    <a:pt x="563" y="438"/>
                  </a:lnTo>
                  <a:lnTo>
                    <a:pt x="560" y="440"/>
                  </a:lnTo>
                  <a:lnTo>
                    <a:pt x="556" y="450"/>
                  </a:lnTo>
                  <a:lnTo>
                    <a:pt x="556" y="457"/>
                  </a:lnTo>
                  <a:lnTo>
                    <a:pt x="558" y="462"/>
                  </a:lnTo>
                  <a:lnTo>
                    <a:pt x="560" y="466"/>
                  </a:lnTo>
                  <a:lnTo>
                    <a:pt x="560" y="469"/>
                  </a:lnTo>
                  <a:lnTo>
                    <a:pt x="560" y="471"/>
                  </a:lnTo>
                  <a:lnTo>
                    <a:pt x="560" y="473"/>
                  </a:lnTo>
                  <a:lnTo>
                    <a:pt x="560" y="476"/>
                  </a:lnTo>
                  <a:lnTo>
                    <a:pt x="560" y="481"/>
                  </a:lnTo>
                  <a:lnTo>
                    <a:pt x="560" y="483"/>
                  </a:lnTo>
                  <a:lnTo>
                    <a:pt x="563" y="488"/>
                  </a:lnTo>
                  <a:lnTo>
                    <a:pt x="572" y="490"/>
                  </a:lnTo>
                  <a:lnTo>
                    <a:pt x="577" y="492"/>
                  </a:lnTo>
                  <a:lnTo>
                    <a:pt x="577" y="495"/>
                  </a:lnTo>
                  <a:lnTo>
                    <a:pt x="577" y="497"/>
                  </a:lnTo>
                  <a:lnTo>
                    <a:pt x="577" y="499"/>
                  </a:lnTo>
                  <a:lnTo>
                    <a:pt x="579" y="504"/>
                  </a:lnTo>
                  <a:lnTo>
                    <a:pt x="582" y="504"/>
                  </a:lnTo>
                  <a:lnTo>
                    <a:pt x="586" y="507"/>
                  </a:lnTo>
                  <a:lnTo>
                    <a:pt x="586" y="507"/>
                  </a:lnTo>
                  <a:lnTo>
                    <a:pt x="589" y="509"/>
                  </a:lnTo>
                  <a:lnTo>
                    <a:pt x="591" y="511"/>
                  </a:lnTo>
                  <a:lnTo>
                    <a:pt x="594" y="511"/>
                  </a:lnTo>
                  <a:lnTo>
                    <a:pt x="598" y="511"/>
                  </a:lnTo>
                  <a:lnTo>
                    <a:pt x="601" y="511"/>
                  </a:lnTo>
                  <a:lnTo>
                    <a:pt x="601" y="511"/>
                  </a:lnTo>
                  <a:lnTo>
                    <a:pt x="601" y="509"/>
                  </a:lnTo>
                  <a:lnTo>
                    <a:pt x="601" y="509"/>
                  </a:lnTo>
                  <a:lnTo>
                    <a:pt x="603" y="509"/>
                  </a:lnTo>
                  <a:lnTo>
                    <a:pt x="603" y="509"/>
                  </a:lnTo>
                  <a:lnTo>
                    <a:pt x="605" y="509"/>
                  </a:lnTo>
                  <a:lnTo>
                    <a:pt x="608" y="511"/>
                  </a:lnTo>
                  <a:lnTo>
                    <a:pt x="610" y="514"/>
                  </a:lnTo>
                  <a:lnTo>
                    <a:pt x="612" y="516"/>
                  </a:lnTo>
                  <a:lnTo>
                    <a:pt x="615" y="516"/>
                  </a:lnTo>
                  <a:lnTo>
                    <a:pt x="624" y="516"/>
                  </a:lnTo>
                  <a:lnTo>
                    <a:pt x="627" y="514"/>
                  </a:lnTo>
                  <a:lnTo>
                    <a:pt x="629" y="514"/>
                  </a:lnTo>
                  <a:lnTo>
                    <a:pt x="631" y="511"/>
                  </a:lnTo>
                  <a:lnTo>
                    <a:pt x="636" y="514"/>
                  </a:lnTo>
                  <a:lnTo>
                    <a:pt x="636" y="514"/>
                  </a:lnTo>
                  <a:lnTo>
                    <a:pt x="638" y="511"/>
                  </a:lnTo>
                  <a:lnTo>
                    <a:pt x="638" y="509"/>
                  </a:lnTo>
                  <a:lnTo>
                    <a:pt x="638" y="509"/>
                  </a:lnTo>
                  <a:lnTo>
                    <a:pt x="641" y="509"/>
                  </a:lnTo>
                  <a:lnTo>
                    <a:pt x="655" y="507"/>
                  </a:lnTo>
                  <a:lnTo>
                    <a:pt x="662" y="507"/>
                  </a:lnTo>
                  <a:lnTo>
                    <a:pt x="662" y="507"/>
                  </a:lnTo>
                  <a:lnTo>
                    <a:pt x="664" y="502"/>
                  </a:lnTo>
                  <a:lnTo>
                    <a:pt x="664" y="502"/>
                  </a:lnTo>
                  <a:lnTo>
                    <a:pt x="667" y="502"/>
                  </a:lnTo>
                  <a:lnTo>
                    <a:pt x="672" y="504"/>
                  </a:lnTo>
                  <a:lnTo>
                    <a:pt x="674" y="504"/>
                  </a:lnTo>
                  <a:lnTo>
                    <a:pt x="676" y="504"/>
                  </a:lnTo>
                  <a:lnTo>
                    <a:pt x="676" y="504"/>
                  </a:lnTo>
                  <a:lnTo>
                    <a:pt x="676" y="507"/>
                  </a:lnTo>
                  <a:lnTo>
                    <a:pt x="676" y="507"/>
                  </a:lnTo>
                  <a:lnTo>
                    <a:pt x="676" y="509"/>
                  </a:lnTo>
                  <a:lnTo>
                    <a:pt x="676" y="511"/>
                  </a:lnTo>
                  <a:lnTo>
                    <a:pt x="676" y="511"/>
                  </a:lnTo>
                  <a:lnTo>
                    <a:pt x="676" y="511"/>
                  </a:lnTo>
                  <a:lnTo>
                    <a:pt x="674" y="514"/>
                  </a:lnTo>
                  <a:lnTo>
                    <a:pt x="674" y="516"/>
                  </a:lnTo>
                  <a:lnTo>
                    <a:pt x="674" y="518"/>
                  </a:lnTo>
                  <a:lnTo>
                    <a:pt x="674" y="518"/>
                  </a:lnTo>
                  <a:lnTo>
                    <a:pt x="676" y="521"/>
                  </a:lnTo>
                  <a:lnTo>
                    <a:pt x="679" y="518"/>
                  </a:lnTo>
                  <a:lnTo>
                    <a:pt x="683" y="516"/>
                  </a:lnTo>
                  <a:lnTo>
                    <a:pt x="686" y="516"/>
                  </a:lnTo>
                  <a:lnTo>
                    <a:pt x="688" y="518"/>
                  </a:lnTo>
                  <a:lnTo>
                    <a:pt x="690" y="521"/>
                  </a:lnTo>
                  <a:lnTo>
                    <a:pt x="695" y="521"/>
                  </a:lnTo>
                  <a:lnTo>
                    <a:pt x="698" y="523"/>
                  </a:lnTo>
                  <a:lnTo>
                    <a:pt x="702" y="530"/>
                  </a:lnTo>
                  <a:lnTo>
                    <a:pt x="702" y="530"/>
                  </a:lnTo>
                  <a:lnTo>
                    <a:pt x="705" y="533"/>
                  </a:lnTo>
                  <a:lnTo>
                    <a:pt x="707" y="533"/>
                  </a:lnTo>
                  <a:lnTo>
                    <a:pt x="709" y="533"/>
                  </a:lnTo>
                  <a:lnTo>
                    <a:pt x="712" y="528"/>
                  </a:lnTo>
                  <a:lnTo>
                    <a:pt x="714" y="525"/>
                  </a:lnTo>
                  <a:lnTo>
                    <a:pt x="716" y="525"/>
                  </a:lnTo>
                  <a:lnTo>
                    <a:pt x="719" y="525"/>
                  </a:lnTo>
                  <a:lnTo>
                    <a:pt x="721" y="528"/>
                  </a:lnTo>
                  <a:lnTo>
                    <a:pt x="726" y="530"/>
                  </a:lnTo>
                  <a:lnTo>
                    <a:pt x="728" y="530"/>
                  </a:lnTo>
                  <a:lnTo>
                    <a:pt x="728" y="530"/>
                  </a:lnTo>
                  <a:lnTo>
                    <a:pt x="731" y="528"/>
                  </a:lnTo>
                  <a:lnTo>
                    <a:pt x="728" y="521"/>
                  </a:lnTo>
                  <a:lnTo>
                    <a:pt x="728" y="518"/>
                  </a:lnTo>
                  <a:lnTo>
                    <a:pt x="731" y="518"/>
                  </a:lnTo>
                  <a:lnTo>
                    <a:pt x="735" y="518"/>
                  </a:lnTo>
                  <a:lnTo>
                    <a:pt x="738" y="518"/>
                  </a:lnTo>
                  <a:lnTo>
                    <a:pt x="740" y="521"/>
                  </a:lnTo>
                  <a:lnTo>
                    <a:pt x="742" y="521"/>
                  </a:lnTo>
                  <a:lnTo>
                    <a:pt x="742" y="523"/>
                  </a:lnTo>
                  <a:lnTo>
                    <a:pt x="742" y="525"/>
                  </a:lnTo>
                  <a:lnTo>
                    <a:pt x="745" y="533"/>
                  </a:lnTo>
                  <a:lnTo>
                    <a:pt x="745" y="535"/>
                  </a:lnTo>
                  <a:lnTo>
                    <a:pt x="747" y="535"/>
                  </a:lnTo>
                  <a:lnTo>
                    <a:pt x="750" y="537"/>
                  </a:lnTo>
                  <a:lnTo>
                    <a:pt x="752" y="537"/>
                  </a:lnTo>
                  <a:lnTo>
                    <a:pt x="757" y="535"/>
                  </a:lnTo>
                  <a:lnTo>
                    <a:pt x="761" y="537"/>
                  </a:lnTo>
                  <a:lnTo>
                    <a:pt x="764" y="540"/>
                  </a:lnTo>
                  <a:lnTo>
                    <a:pt x="764" y="544"/>
                  </a:lnTo>
                  <a:lnTo>
                    <a:pt x="766" y="547"/>
                  </a:lnTo>
                  <a:lnTo>
                    <a:pt x="766" y="549"/>
                  </a:lnTo>
                  <a:lnTo>
                    <a:pt x="768" y="549"/>
                  </a:lnTo>
                  <a:lnTo>
                    <a:pt x="773" y="549"/>
                  </a:lnTo>
                  <a:lnTo>
                    <a:pt x="773" y="549"/>
                  </a:lnTo>
                  <a:lnTo>
                    <a:pt x="776" y="551"/>
                  </a:lnTo>
                  <a:lnTo>
                    <a:pt x="776" y="556"/>
                  </a:lnTo>
                  <a:lnTo>
                    <a:pt x="778" y="556"/>
                  </a:lnTo>
                  <a:lnTo>
                    <a:pt x="778" y="559"/>
                  </a:lnTo>
                  <a:lnTo>
                    <a:pt x="783" y="561"/>
                  </a:lnTo>
                  <a:lnTo>
                    <a:pt x="783" y="563"/>
                  </a:lnTo>
                  <a:lnTo>
                    <a:pt x="783" y="566"/>
                  </a:lnTo>
                  <a:lnTo>
                    <a:pt x="785" y="568"/>
                  </a:lnTo>
                  <a:lnTo>
                    <a:pt x="790" y="568"/>
                  </a:lnTo>
                  <a:lnTo>
                    <a:pt x="790" y="570"/>
                  </a:lnTo>
                  <a:lnTo>
                    <a:pt x="795" y="573"/>
                  </a:lnTo>
                  <a:lnTo>
                    <a:pt x="811" y="585"/>
                  </a:lnTo>
                  <a:lnTo>
                    <a:pt x="816" y="585"/>
                  </a:lnTo>
                  <a:lnTo>
                    <a:pt x="821" y="585"/>
                  </a:lnTo>
                  <a:lnTo>
                    <a:pt x="823" y="582"/>
                  </a:lnTo>
                  <a:lnTo>
                    <a:pt x="828" y="580"/>
                  </a:lnTo>
                  <a:lnTo>
                    <a:pt x="832" y="580"/>
                  </a:lnTo>
                  <a:lnTo>
                    <a:pt x="835" y="580"/>
                  </a:lnTo>
                  <a:lnTo>
                    <a:pt x="835" y="580"/>
                  </a:lnTo>
                  <a:lnTo>
                    <a:pt x="837" y="582"/>
                  </a:lnTo>
                  <a:lnTo>
                    <a:pt x="839" y="585"/>
                  </a:lnTo>
                  <a:lnTo>
                    <a:pt x="842" y="585"/>
                  </a:lnTo>
                  <a:lnTo>
                    <a:pt x="844" y="582"/>
                  </a:lnTo>
                  <a:lnTo>
                    <a:pt x="849" y="580"/>
                  </a:lnTo>
                  <a:lnTo>
                    <a:pt x="851" y="580"/>
                  </a:lnTo>
                  <a:lnTo>
                    <a:pt x="854" y="580"/>
                  </a:lnTo>
                  <a:lnTo>
                    <a:pt x="854" y="582"/>
                  </a:lnTo>
                  <a:lnTo>
                    <a:pt x="854" y="585"/>
                  </a:lnTo>
                  <a:lnTo>
                    <a:pt x="851" y="589"/>
                  </a:lnTo>
                  <a:lnTo>
                    <a:pt x="844" y="613"/>
                  </a:lnTo>
                  <a:lnTo>
                    <a:pt x="844" y="615"/>
                  </a:lnTo>
                  <a:lnTo>
                    <a:pt x="847" y="618"/>
                  </a:lnTo>
                  <a:lnTo>
                    <a:pt x="849" y="620"/>
                  </a:lnTo>
                  <a:lnTo>
                    <a:pt x="851" y="620"/>
                  </a:lnTo>
                  <a:lnTo>
                    <a:pt x="854" y="620"/>
                  </a:lnTo>
                  <a:lnTo>
                    <a:pt x="854" y="622"/>
                  </a:lnTo>
                  <a:lnTo>
                    <a:pt x="854" y="625"/>
                  </a:lnTo>
                  <a:lnTo>
                    <a:pt x="854" y="627"/>
                  </a:lnTo>
                  <a:lnTo>
                    <a:pt x="854" y="627"/>
                  </a:lnTo>
                  <a:lnTo>
                    <a:pt x="854" y="630"/>
                  </a:lnTo>
                  <a:lnTo>
                    <a:pt x="856" y="632"/>
                  </a:lnTo>
                  <a:lnTo>
                    <a:pt x="856" y="632"/>
                  </a:lnTo>
                  <a:lnTo>
                    <a:pt x="858" y="634"/>
                  </a:lnTo>
                  <a:lnTo>
                    <a:pt x="863" y="630"/>
                  </a:lnTo>
                  <a:lnTo>
                    <a:pt x="865" y="630"/>
                  </a:lnTo>
                  <a:lnTo>
                    <a:pt x="868" y="630"/>
                  </a:lnTo>
                  <a:lnTo>
                    <a:pt x="868" y="632"/>
                  </a:lnTo>
                  <a:lnTo>
                    <a:pt x="868" y="637"/>
                  </a:lnTo>
                  <a:lnTo>
                    <a:pt x="868" y="639"/>
                  </a:lnTo>
                  <a:lnTo>
                    <a:pt x="868" y="641"/>
                  </a:lnTo>
                  <a:lnTo>
                    <a:pt x="870" y="644"/>
                  </a:lnTo>
                  <a:lnTo>
                    <a:pt x="870" y="646"/>
                  </a:lnTo>
                  <a:lnTo>
                    <a:pt x="873" y="648"/>
                  </a:lnTo>
                  <a:lnTo>
                    <a:pt x="873" y="648"/>
                  </a:lnTo>
                  <a:lnTo>
                    <a:pt x="875" y="648"/>
                  </a:lnTo>
                  <a:lnTo>
                    <a:pt x="875" y="648"/>
                  </a:lnTo>
                  <a:lnTo>
                    <a:pt x="877" y="651"/>
                  </a:lnTo>
                  <a:lnTo>
                    <a:pt x="877" y="653"/>
                  </a:lnTo>
                  <a:lnTo>
                    <a:pt x="877" y="656"/>
                  </a:lnTo>
                  <a:lnTo>
                    <a:pt x="877" y="658"/>
                  </a:lnTo>
                  <a:lnTo>
                    <a:pt x="873" y="663"/>
                  </a:lnTo>
                  <a:lnTo>
                    <a:pt x="873" y="665"/>
                  </a:lnTo>
                  <a:lnTo>
                    <a:pt x="873" y="665"/>
                  </a:lnTo>
                  <a:lnTo>
                    <a:pt x="873" y="670"/>
                  </a:lnTo>
                  <a:lnTo>
                    <a:pt x="873" y="672"/>
                  </a:lnTo>
                  <a:lnTo>
                    <a:pt x="870" y="672"/>
                  </a:lnTo>
                  <a:lnTo>
                    <a:pt x="870" y="674"/>
                  </a:lnTo>
                  <a:lnTo>
                    <a:pt x="868" y="679"/>
                  </a:lnTo>
                  <a:lnTo>
                    <a:pt x="865" y="682"/>
                  </a:lnTo>
                  <a:lnTo>
                    <a:pt x="865" y="684"/>
                  </a:lnTo>
                  <a:lnTo>
                    <a:pt x="868" y="686"/>
                  </a:lnTo>
                  <a:lnTo>
                    <a:pt x="868" y="689"/>
                  </a:lnTo>
                  <a:lnTo>
                    <a:pt x="870" y="691"/>
                  </a:lnTo>
                  <a:lnTo>
                    <a:pt x="887" y="705"/>
                  </a:lnTo>
                  <a:lnTo>
                    <a:pt x="891" y="710"/>
                  </a:lnTo>
                  <a:lnTo>
                    <a:pt x="896" y="717"/>
                  </a:lnTo>
                  <a:lnTo>
                    <a:pt x="896" y="722"/>
                  </a:lnTo>
                  <a:lnTo>
                    <a:pt x="899" y="727"/>
                  </a:lnTo>
                  <a:lnTo>
                    <a:pt x="899" y="731"/>
                  </a:lnTo>
                  <a:lnTo>
                    <a:pt x="901" y="734"/>
                  </a:lnTo>
                  <a:lnTo>
                    <a:pt x="903" y="734"/>
                  </a:lnTo>
                  <a:lnTo>
                    <a:pt x="906" y="736"/>
                  </a:lnTo>
                  <a:lnTo>
                    <a:pt x="908" y="736"/>
                  </a:lnTo>
                  <a:lnTo>
                    <a:pt x="913" y="736"/>
                  </a:lnTo>
                  <a:lnTo>
                    <a:pt x="915" y="736"/>
                  </a:lnTo>
                  <a:lnTo>
                    <a:pt x="915" y="734"/>
                  </a:lnTo>
                  <a:lnTo>
                    <a:pt x="920" y="731"/>
                  </a:lnTo>
                  <a:lnTo>
                    <a:pt x="922" y="729"/>
                  </a:lnTo>
                  <a:lnTo>
                    <a:pt x="941" y="722"/>
                  </a:lnTo>
                  <a:lnTo>
                    <a:pt x="943" y="722"/>
                  </a:lnTo>
                  <a:lnTo>
                    <a:pt x="946" y="722"/>
                  </a:lnTo>
                  <a:lnTo>
                    <a:pt x="948" y="724"/>
                  </a:lnTo>
                  <a:lnTo>
                    <a:pt x="953" y="727"/>
                  </a:lnTo>
                  <a:lnTo>
                    <a:pt x="958" y="731"/>
                  </a:lnTo>
                  <a:lnTo>
                    <a:pt x="958" y="731"/>
                  </a:lnTo>
                  <a:lnTo>
                    <a:pt x="958" y="731"/>
                  </a:lnTo>
                  <a:lnTo>
                    <a:pt x="960" y="731"/>
                  </a:lnTo>
                  <a:lnTo>
                    <a:pt x="960" y="731"/>
                  </a:lnTo>
                  <a:lnTo>
                    <a:pt x="960" y="731"/>
                  </a:lnTo>
                  <a:lnTo>
                    <a:pt x="962" y="729"/>
                  </a:lnTo>
                  <a:lnTo>
                    <a:pt x="965" y="727"/>
                  </a:lnTo>
                  <a:lnTo>
                    <a:pt x="967" y="724"/>
                  </a:lnTo>
                  <a:lnTo>
                    <a:pt x="974" y="727"/>
                  </a:lnTo>
                  <a:lnTo>
                    <a:pt x="977" y="727"/>
                  </a:lnTo>
                  <a:lnTo>
                    <a:pt x="979" y="724"/>
                  </a:lnTo>
                  <a:lnTo>
                    <a:pt x="981" y="724"/>
                  </a:lnTo>
                  <a:lnTo>
                    <a:pt x="981" y="724"/>
                  </a:lnTo>
                  <a:lnTo>
                    <a:pt x="986" y="727"/>
                  </a:lnTo>
                  <a:lnTo>
                    <a:pt x="986" y="727"/>
                  </a:lnTo>
                  <a:lnTo>
                    <a:pt x="986" y="727"/>
                  </a:lnTo>
                  <a:lnTo>
                    <a:pt x="988" y="727"/>
                  </a:lnTo>
                  <a:lnTo>
                    <a:pt x="988" y="724"/>
                  </a:lnTo>
                  <a:lnTo>
                    <a:pt x="991" y="722"/>
                  </a:lnTo>
                  <a:lnTo>
                    <a:pt x="991" y="722"/>
                  </a:lnTo>
                  <a:lnTo>
                    <a:pt x="996" y="719"/>
                  </a:lnTo>
                  <a:lnTo>
                    <a:pt x="1003" y="719"/>
                  </a:lnTo>
                  <a:lnTo>
                    <a:pt x="1005" y="719"/>
                  </a:lnTo>
                  <a:lnTo>
                    <a:pt x="1010" y="719"/>
                  </a:lnTo>
                  <a:lnTo>
                    <a:pt x="1010" y="719"/>
                  </a:lnTo>
                  <a:lnTo>
                    <a:pt x="1012" y="717"/>
                  </a:lnTo>
                  <a:lnTo>
                    <a:pt x="1017" y="715"/>
                  </a:lnTo>
                  <a:lnTo>
                    <a:pt x="1017" y="712"/>
                  </a:lnTo>
                  <a:lnTo>
                    <a:pt x="1024" y="712"/>
                  </a:lnTo>
                  <a:lnTo>
                    <a:pt x="1026" y="710"/>
                  </a:lnTo>
                  <a:lnTo>
                    <a:pt x="1029" y="710"/>
                  </a:lnTo>
                  <a:lnTo>
                    <a:pt x="1033" y="712"/>
                  </a:lnTo>
                  <a:lnTo>
                    <a:pt x="1036" y="712"/>
                  </a:lnTo>
                  <a:lnTo>
                    <a:pt x="1040" y="712"/>
                  </a:lnTo>
                  <a:lnTo>
                    <a:pt x="1040" y="712"/>
                  </a:lnTo>
                  <a:lnTo>
                    <a:pt x="1043" y="710"/>
                  </a:lnTo>
                  <a:lnTo>
                    <a:pt x="1043" y="710"/>
                  </a:lnTo>
                  <a:lnTo>
                    <a:pt x="1045" y="708"/>
                  </a:lnTo>
                  <a:lnTo>
                    <a:pt x="1045" y="705"/>
                  </a:lnTo>
                  <a:lnTo>
                    <a:pt x="1045" y="705"/>
                  </a:lnTo>
                  <a:lnTo>
                    <a:pt x="1045" y="703"/>
                  </a:lnTo>
                  <a:lnTo>
                    <a:pt x="1043" y="701"/>
                  </a:lnTo>
                  <a:lnTo>
                    <a:pt x="1043" y="701"/>
                  </a:lnTo>
                  <a:lnTo>
                    <a:pt x="1043" y="701"/>
                  </a:lnTo>
                  <a:lnTo>
                    <a:pt x="1043" y="698"/>
                  </a:lnTo>
                  <a:lnTo>
                    <a:pt x="1045" y="696"/>
                  </a:lnTo>
                  <a:lnTo>
                    <a:pt x="1050" y="689"/>
                  </a:lnTo>
                  <a:lnTo>
                    <a:pt x="1050" y="686"/>
                  </a:lnTo>
                  <a:lnTo>
                    <a:pt x="1050" y="686"/>
                  </a:lnTo>
                  <a:lnTo>
                    <a:pt x="1050" y="684"/>
                  </a:lnTo>
                  <a:lnTo>
                    <a:pt x="1050" y="684"/>
                  </a:lnTo>
                  <a:lnTo>
                    <a:pt x="1048" y="682"/>
                  </a:lnTo>
                  <a:lnTo>
                    <a:pt x="1048" y="682"/>
                  </a:lnTo>
                  <a:lnTo>
                    <a:pt x="1048" y="682"/>
                  </a:lnTo>
                  <a:lnTo>
                    <a:pt x="1048" y="679"/>
                  </a:lnTo>
                  <a:lnTo>
                    <a:pt x="1048" y="679"/>
                  </a:lnTo>
                  <a:lnTo>
                    <a:pt x="1048" y="677"/>
                  </a:lnTo>
                  <a:lnTo>
                    <a:pt x="1050" y="677"/>
                  </a:lnTo>
                  <a:lnTo>
                    <a:pt x="1052" y="677"/>
                  </a:lnTo>
                  <a:lnTo>
                    <a:pt x="1052" y="677"/>
                  </a:lnTo>
                  <a:lnTo>
                    <a:pt x="1055" y="677"/>
                  </a:lnTo>
                  <a:lnTo>
                    <a:pt x="1057" y="677"/>
                  </a:lnTo>
                  <a:lnTo>
                    <a:pt x="1057" y="679"/>
                  </a:lnTo>
                  <a:lnTo>
                    <a:pt x="1059" y="679"/>
                  </a:lnTo>
                  <a:lnTo>
                    <a:pt x="1062" y="677"/>
                  </a:lnTo>
                  <a:lnTo>
                    <a:pt x="1062" y="677"/>
                  </a:lnTo>
                  <a:lnTo>
                    <a:pt x="1062" y="674"/>
                  </a:lnTo>
                  <a:lnTo>
                    <a:pt x="1064" y="672"/>
                  </a:lnTo>
                  <a:lnTo>
                    <a:pt x="1064" y="670"/>
                  </a:lnTo>
                  <a:lnTo>
                    <a:pt x="1071" y="665"/>
                  </a:lnTo>
                  <a:lnTo>
                    <a:pt x="1071" y="663"/>
                  </a:lnTo>
                  <a:lnTo>
                    <a:pt x="1078" y="658"/>
                  </a:lnTo>
                  <a:lnTo>
                    <a:pt x="1078" y="658"/>
                  </a:lnTo>
                  <a:lnTo>
                    <a:pt x="1078" y="658"/>
                  </a:lnTo>
                  <a:lnTo>
                    <a:pt x="1078" y="658"/>
                  </a:lnTo>
                  <a:lnTo>
                    <a:pt x="1078" y="656"/>
                  </a:lnTo>
                  <a:lnTo>
                    <a:pt x="1078" y="656"/>
                  </a:lnTo>
                  <a:lnTo>
                    <a:pt x="1081" y="653"/>
                  </a:lnTo>
                  <a:lnTo>
                    <a:pt x="1081" y="651"/>
                  </a:lnTo>
                  <a:lnTo>
                    <a:pt x="1083" y="651"/>
                  </a:lnTo>
                  <a:lnTo>
                    <a:pt x="1090" y="646"/>
                  </a:lnTo>
                  <a:lnTo>
                    <a:pt x="1092" y="646"/>
                  </a:lnTo>
                  <a:lnTo>
                    <a:pt x="1097" y="646"/>
                  </a:lnTo>
                  <a:lnTo>
                    <a:pt x="1097" y="646"/>
                  </a:lnTo>
                  <a:lnTo>
                    <a:pt x="1100" y="648"/>
                  </a:lnTo>
                  <a:lnTo>
                    <a:pt x="1102" y="648"/>
                  </a:lnTo>
                  <a:lnTo>
                    <a:pt x="1102" y="648"/>
                  </a:lnTo>
                  <a:lnTo>
                    <a:pt x="1107" y="646"/>
                  </a:lnTo>
                  <a:lnTo>
                    <a:pt x="1109" y="646"/>
                  </a:lnTo>
                  <a:lnTo>
                    <a:pt x="1111" y="646"/>
                  </a:lnTo>
                  <a:lnTo>
                    <a:pt x="1114" y="648"/>
                  </a:lnTo>
                  <a:lnTo>
                    <a:pt x="1116" y="648"/>
                  </a:lnTo>
                  <a:lnTo>
                    <a:pt x="1121" y="646"/>
                  </a:lnTo>
                  <a:lnTo>
                    <a:pt x="1123" y="644"/>
                  </a:lnTo>
                  <a:lnTo>
                    <a:pt x="1123" y="644"/>
                  </a:lnTo>
                  <a:lnTo>
                    <a:pt x="1123" y="639"/>
                  </a:lnTo>
                  <a:lnTo>
                    <a:pt x="1123" y="639"/>
                  </a:lnTo>
                  <a:lnTo>
                    <a:pt x="1126" y="637"/>
                  </a:lnTo>
                  <a:lnTo>
                    <a:pt x="1126" y="637"/>
                  </a:lnTo>
                  <a:lnTo>
                    <a:pt x="1126" y="634"/>
                  </a:lnTo>
                  <a:lnTo>
                    <a:pt x="1128" y="634"/>
                  </a:lnTo>
                  <a:lnTo>
                    <a:pt x="1130" y="632"/>
                  </a:lnTo>
                  <a:lnTo>
                    <a:pt x="1130" y="632"/>
                  </a:lnTo>
                  <a:lnTo>
                    <a:pt x="1133" y="630"/>
                  </a:lnTo>
                  <a:lnTo>
                    <a:pt x="1133" y="625"/>
                  </a:lnTo>
                  <a:lnTo>
                    <a:pt x="1135" y="622"/>
                  </a:lnTo>
                  <a:lnTo>
                    <a:pt x="1135" y="622"/>
                  </a:lnTo>
                  <a:lnTo>
                    <a:pt x="1140" y="620"/>
                  </a:lnTo>
                  <a:lnTo>
                    <a:pt x="1142" y="620"/>
                  </a:lnTo>
                  <a:lnTo>
                    <a:pt x="1144" y="618"/>
                  </a:lnTo>
                  <a:lnTo>
                    <a:pt x="1147" y="618"/>
                  </a:lnTo>
                  <a:lnTo>
                    <a:pt x="1147" y="615"/>
                  </a:lnTo>
                  <a:lnTo>
                    <a:pt x="1152" y="615"/>
                  </a:lnTo>
                  <a:lnTo>
                    <a:pt x="1156" y="615"/>
                  </a:lnTo>
                  <a:lnTo>
                    <a:pt x="1156" y="613"/>
                  </a:lnTo>
                  <a:lnTo>
                    <a:pt x="1159" y="608"/>
                  </a:lnTo>
                  <a:lnTo>
                    <a:pt x="1161" y="608"/>
                  </a:lnTo>
                  <a:lnTo>
                    <a:pt x="1161" y="606"/>
                  </a:lnTo>
                  <a:lnTo>
                    <a:pt x="1166" y="604"/>
                  </a:lnTo>
                  <a:lnTo>
                    <a:pt x="1175" y="601"/>
                  </a:lnTo>
                  <a:lnTo>
                    <a:pt x="1187" y="594"/>
                  </a:lnTo>
                  <a:lnTo>
                    <a:pt x="1189" y="594"/>
                  </a:lnTo>
                  <a:lnTo>
                    <a:pt x="1192" y="596"/>
                  </a:lnTo>
                  <a:lnTo>
                    <a:pt x="1197" y="599"/>
                  </a:lnTo>
                  <a:lnTo>
                    <a:pt x="1199" y="599"/>
                  </a:lnTo>
                  <a:lnTo>
                    <a:pt x="1199" y="599"/>
                  </a:lnTo>
                  <a:lnTo>
                    <a:pt x="1201" y="596"/>
                  </a:lnTo>
                  <a:lnTo>
                    <a:pt x="1204" y="596"/>
                  </a:lnTo>
                  <a:lnTo>
                    <a:pt x="1204" y="594"/>
                  </a:lnTo>
                  <a:lnTo>
                    <a:pt x="1206" y="601"/>
                  </a:lnTo>
                  <a:lnTo>
                    <a:pt x="1211" y="604"/>
                  </a:lnTo>
                  <a:lnTo>
                    <a:pt x="1215" y="606"/>
                  </a:lnTo>
                  <a:lnTo>
                    <a:pt x="1220" y="606"/>
                  </a:lnTo>
                  <a:lnTo>
                    <a:pt x="1223" y="604"/>
                  </a:lnTo>
                  <a:lnTo>
                    <a:pt x="1220" y="606"/>
                  </a:lnTo>
                  <a:lnTo>
                    <a:pt x="1220" y="611"/>
                  </a:lnTo>
                  <a:lnTo>
                    <a:pt x="1223" y="622"/>
                  </a:lnTo>
                  <a:lnTo>
                    <a:pt x="1220" y="627"/>
                  </a:lnTo>
                  <a:lnTo>
                    <a:pt x="1220" y="627"/>
                  </a:lnTo>
                  <a:lnTo>
                    <a:pt x="1215" y="634"/>
                  </a:lnTo>
                  <a:lnTo>
                    <a:pt x="1213" y="637"/>
                  </a:lnTo>
                  <a:lnTo>
                    <a:pt x="1213" y="641"/>
                  </a:lnTo>
                  <a:lnTo>
                    <a:pt x="1215" y="644"/>
                  </a:lnTo>
                  <a:lnTo>
                    <a:pt x="1220" y="648"/>
                  </a:lnTo>
                  <a:lnTo>
                    <a:pt x="1218" y="651"/>
                  </a:lnTo>
                  <a:lnTo>
                    <a:pt x="1220" y="653"/>
                  </a:lnTo>
                  <a:lnTo>
                    <a:pt x="1223" y="656"/>
                  </a:lnTo>
                  <a:lnTo>
                    <a:pt x="1225" y="656"/>
                  </a:lnTo>
                  <a:lnTo>
                    <a:pt x="1225" y="656"/>
                  </a:lnTo>
                  <a:lnTo>
                    <a:pt x="1227" y="658"/>
                  </a:lnTo>
                  <a:lnTo>
                    <a:pt x="1230" y="663"/>
                  </a:lnTo>
                  <a:lnTo>
                    <a:pt x="1230" y="665"/>
                  </a:lnTo>
                  <a:lnTo>
                    <a:pt x="1232" y="667"/>
                  </a:lnTo>
                  <a:lnTo>
                    <a:pt x="1239" y="674"/>
                  </a:lnTo>
                  <a:lnTo>
                    <a:pt x="1239" y="677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73" name="Freeform 73"/>
            <p:cNvSpPr>
              <a:spLocks noEditPoints="1"/>
            </p:cNvSpPr>
            <p:nvPr/>
          </p:nvSpPr>
          <p:spPr bwMode="auto">
            <a:xfrm>
              <a:off x="4492169" y="2243998"/>
              <a:ext cx="31189" cy="13897"/>
            </a:xfrm>
            <a:custGeom>
              <a:avLst/>
              <a:gdLst>
                <a:gd name="T0" fmla="*/ 36 w 36"/>
                <a:gd name="T1" fmla="*/ 0 h 16"/>
                <a:gd name="T2" fmla="*/ 36 w 36"/>
                <a:gd name="T3" fmla="*/ 0 h 16"/>
                <a:gd name="T4" fmla="*/ 36 w 36"/>
                <a:gd name="T5" fmla="*/ 0 h 16"/>
                <a:gd name="T6" fmla="*/ 36 w 36"/>
                <a:gd name="T7" fmla="*/ 0 h 16"/>
                <a:gd name="T8" fmla="*/ 36 w 36"/>
                <a:gd name="T9" fmla="*/ 0 h 16"/>
                <a:gd name="T10" fmla="*/ 36 w 36"/>
                <a:gd name="T11" fmla="*/ 0 h 16"/>
                <a:gd name="T12" fmla="*/ 34 w 36"/>
                <a:gd name="T13" fmla="*/ 2 h 16"/>
                <a:gd name="T14" fmla="*/ 34 w 36"/>
                <a:gd name="T15" fmla="*/ 4 h 16"/>
                <a:gd name="T16" fmla="*/ 34 w 36"/>
                <a:gd name="T17" fmla="*/ 7 h 16"/>
                <a:gd name="T18" fmla="*/ 34 w 36"/>
                <a:gd name="T19" fmla="*/ 9 h 16"/>
                <a:gd name="T20" fmla="*/ 31 w 36"/>
                <a:gd name="T21" fmla="*/ 11 h 16"/>
                <a:gd name="T22" fmla="*/ 29 w 36"/>
                <a:gd name="T23" fmla="*/ 14 h 16"/>
                <a:gd name="T24" fmla="*/ 24 w 36"/>
                <a:gd name="T25" fmla="*/ 14 h 16"/>
                <a:gd name="T26" fmla="*/ 26 w 36"/>
                <a:gd name="T27" fmla="*/ 9 h 16"/>
                <a:gd name="T28" fmla="*/ 26 w 36"/>
                <a:gd name="T29" fmla="*/ 7 h 16"/>
                <a:gd name="T30" fmla="*/ 26 w 36"/>
                <a:gd name="T31" fmla="*/ 9 h 16"/>
                <a:gd name="T32" fmla="*/ 26 w 36"/>
                <a:gd name="T33" fmla="*/ 7 h 16"/>
                <a:gd name="T34" fmla="*/ 29 w 36"/>
                <a:gd name="T35" fmla="*/ 2 h 16"/>
                <a:gd name="T36" fmla="*/ 31 w 36"/>
                <a:gd name="T37" fmla="*/ 0 h 16"/>
                <a:gd name="T38" fmla="*/ 34 w 36"/>
                <a:gd name="T39" fmla="*/ 0 h 16"/>
                <a:gd name="T40" fmla="*/ 36 w 36"/>
                <a:gd name="T41" fmla="*/ 0 h 16"/>
                <a:gd name="T42" fmla="*/ 8 w 36"/>
                <a:gd name="T43" fmla="*/ 11 h 16"/>
                <a:gd name="T44" fmla="*/ 8 w 36"/>
                <a:gd name="T45" fmla="*/ 11 h 16"/>
                <a:gd name="T46" fmla="*/ 8 w 36"/>
                <a:gd name="T47" fmla="*/ 11 h 16"/>
                <a:gd name="T48" fmla="*/ 5 w 36"/>
                <a:gd name="T49" fmla="*/ 9 h 16"/>
                <a:gd name="T50" fmla="*/ 0 w 36"/>
                <a:gd name="T51" fmla="*/ 11 h 16"/>
                <a:gd name="T52" fmla="*/ 0 w 36"/>
                <a:gd name="T53" fmla="*/ 11 h 16"/>
                <a:gd name="T54" fmla="*/ 0 w 36"/>
                <a:gd name="T55" fmla="*/ 11 h 16"/>
                <a:gd name="T56" fmla="*/ 0 w 36"/>
                <a:gd name="T57" fmla="*/ 11 h 16"/>
                <a:gd name="T58" fmla="*/ 0 w 36"/>
                <a:gd name="T59" fmla="*/ 9 h 16"/>
                <a:gd name="T60" fmla="*/ 3 w 36"/>
                <a:gd name="T61" fmla="*/ 9 h 16"/>
                <a:gd name="T62" fmla="*/ 3 w 36"/>
                <a:gd name="T63" fmla="*/ 7 h 16"/>
                <a:gd name="T64" fmla="*/ 3 w 36"/>
                <a:gd name="T65" fmla="*/ 7 h 16"/>
                <a:gd name="T66" fmla="*/ 5 w 36"/>
                <a:gd name="T67" fmla="*/ 7 h 16"/>
                <a:gd name="T68" fmla="*/ 8 w 36"/>
                <a:gd name="T69" fmla="*/ 7 h 16"/>
                <a:gd name="T70" fmla="*/ 10 w 36"/>
                <a:gd name="T71" fmla="*/ 7 h 16"/>
                <a:gd name="T72" fmla="*/ 10 w 36"/>
                <a:gd name="T73" fmla="*/ 7 h 16"/>
                <a:gd name="T74" fmla="*/ 10 w 36"/>
                <a:gd name="T75" fmla="*/ 9 h 16"/>
                <a:gd name="T76" fmla="*/ 10 w 36"/>
                <a:gd name="T77" fmla="*/ 9 h 16"/>
                <a:gd name="T78" fmla="*/ 8 w 36"/>
                <a:gd name="T79" fmla="*/ 11 h 16"/>
                <a:gd name="T80" fmla="*/ 10 w 36"/>
                <a:gd name="T81" fmla="*/ 11 h 16"/>
                <a:gd name="T82" fmla="*/ 10 w 36"/>
                <a:gd name="T83" fmla="*/ 11 h 16"/>
                <a:gd name="T84" fmla="*/ 12 w 36"/>
                <a:gd name="T85" fmla="*/ 11 h 16"/>
                <a:gd name="T86" fmla="*/ 12 w 36"/>
                <a:gd name="T87" fmla="*/ 11 h 16"/>
                <a:gd name="T88" fmla="*/ 12 w 36"/>
                <a:gd name="T89" fmla="*/ 14 h 16"/>
                <a:gd name="T90" fmla="*/ 12 w 36"/>
                <a:gd name="T91" fmla="*/ 14 h 16"/>
                <a:gd name="T92" fmla="*/ 10 w 36"/>
                <a:gd name="T93" fmla="*/ 16 h 16"/>
                <a:gd name="T94" fmla="*/ 10 w 36"/>
                <a:gd name="T95" fmla="*/ 16 h 16"/>
                <a:gd name="T96" fmla="*/ 10 w 36"/>
                <a:gd name="T97" fmla="*/ 14 h 16"/>
                <a:gd name="T98" fmla="*/ 10 w 36"/>
                <a:gd name="T99" fmla="*/ 14 h 16"/>
                <a:gd name="T100" fmla="*/ 10 w 36"/>
                <a:gd name="T101" fmla="*/ 14 h 16"/>
                <a:gd name="T102" fmla="*/ 10 w 36"/>
                <a:gd name="T103" fmla="*/ 11 h 16"/>
                <a:gd name="T104" fmla="*/ 10 w 36"/>
                <a:gd name="T105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" h="16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1" y="11"/>
                  </a:lnTo>
                  <a:lnTo>
                    <a:pt x="29" y="14"/>
                  </a:lnTo>
                  <a:lnTo>
                    <a:pt x="24" y="14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9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6" y="0"/>
                  </a:lnTo>
                  <a:close/>
                  <a:moveTo>
                    <a:pt x="8" y="11"/>
                  </a:moveTo>
                  <a:lnTo>
                    <a:pt x="8" y="11"/>
                  </a:lnTo>
                  <a:lnTo>
                    <a:pt x="8" y="11"/>
                  </a:lnTo>
                  <a:lnTo>
                    <a:pt x="5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11"/>
                  </a:lnTo>
                  <a:close/>
                  <a:moveTo>
                    <a:pt x="10" y="11"/>
                  </a:moveTo>
                  <a:lnTo>
                    <a:pt x="10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1"/>
                  </a:lnTo>
                  <a:lnTo>
                    <a:pt x="10" y="11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74" name="Freeform 74"/>
            <p:cNvSpPr>
              <a:spLocks noEditPoints="1"/>
            </p:cNvSpPr>
            <p:nvPr/>
          </p:nvSpPr>
          <p:spPr bwMode="auto">
            <a:xfrm>
              <a:off x="4492169" y="2243998"/>
              <a:ext cx="31189" cy="13897"/>
            </a:xfrm>
            <a:custGeom>
              <a:avLst/>
              <a:gdLst>
                <a:gd name="T0" fmla="*/ 36 w 36"/>
                <a:gd name="T1" fmla="*/ 0 h 16"/>
                <a:gd name="T2" fmla="*/ 36 w 36"/>
                <a:gd name="T3" fmla="*/ 0 h 16"/>
                <a:gd name="T4" fmla="*/ 36 w 36"/>
                <a:gd name="T5" fmla="*/ 0 h 16"/>
                <a:gd name="T6" fmla="*/ 36 w 36"/>
                <a:gd name="T7" fmla="*/ 0 h 16"/>
                <a:gd name="T8" fmla="*/ 36 w 36"/>
                <a:gd name="T9" fmla="*/ 0 h 16"/>
                <a:gd name="T10" fmla="*/ 36 w 36"/>
                <a:gd name="T11" fmla="*/ 0 h 16"/>
                <a:gd name="T12" fmla="*/ 34 w 36"/>
                <a:gd name="T13" fmla="*/ 2 h 16"/>
                <a:gd name="T14" fmla="*/ 34 w 36"/>
                <a:gd name="T15" fmla="*/ 4 h 16"/>
                <a:gd name="T16" fmla="*/ 34 w 36"/>
                <a:gd name="T17" fmla="*/ 7 h 16"/>
                <a:gd name="T18" fmla="*/ 34 w 36"/>
                <a:gd name="T19" fmla="*/ 9 h 16"/>
                <a:gd name="T20" fmla="*/ 31 w 36"/>
                <a:gd name="T21" fmla="*/ 11 h 16"/>
                <a:gd name="T22" fmla="*/ 29 w 36"/>
                <a:gd name="T23" fmla="*/ 14 h 16"/>
                <a:gd name="T24" fmla="*/ 24 w 36"/>
                <a:gd name="T25" fmla="*/ 14 h 16"/>
                <a:gd name="T26" fmla="*/ 26 w 36"/>
                <a:gd name="T27" fmla="*/ 9 h 16"/>
                <a:gd name="T28" fmla="*/ 26 w 36"/>
                <a:gd name="T29" fmla="*/ 7 h 16"/>
                <a:gd name="T30" fmla="*/ 26 w 36"/>
                <a:gd name="T31" fmla="*/ 9 h 16"/>
                <a:gd name="T32" fmla="*/ 26 w 36"/>
                <a:gd name="T33" fmla="*/ 7 h 16"/>
                <a:gd name="T34" fmla="*/ 29 w 36"/>
                <a:gd name="T35" fmla="*/ 2 h 16"/>
                <a:gd name="T36" fmla="*/ 31 w 36"/>
                <a:gd name="T37" fmla="*/ 0 h 16"/>
                <a:gd name="T38" fmla="*/ 34 w 36"/>
                <a:gd name="T39" fmla="*/ 0 h 16"/>
                <a:gd name="T40" fmla="*/ 36 w 36"/>
                <a:gd name="T41" fmla="*/ 0 h 16"/>
                <a:gd name="T42" fmla="*/ 8 w 36"/>
                <a:gd name="T43" fmla="*/ 11 h 16"/>
                <a:gd name="T44" fmla="*/ 8 w 36"/>
                <a:gd name="T45" fmla="*/ 11 h 16"/>
                <a:gd name="T46" fmla="*/ 8 w 36"/>
                <a:gd name="T47" fmla="*/ 11 h 16"/>
                <a:gd name="T48" fmla="*/ 5 w 36"/>
                <a:gd name="T49" fmla="*/ 9 h 16"/>
                <a:gd name="T50" fmla="*/ 0 w 36"/>
                <a:gd name="T51" fmla="*/ 11 h 16"/>
                <a:gd name="T52" fmla="*/ 0 w 36"/>
                <a:gd name="T53" fmla="*/ 11 h 16"/>
                <a:gd name="T54" fmla="*/ 0 w 36"/>
                <a:gd name="T55" fmla="*/ 11 h 16"/>
                <a:gd name="T56" fmla="*/ 0 w 36"/>
                <a:gd name="T57" fmla="*/ 11 h 16"/>
                <a:gd name="T58" fmla="*/ 0 w 36"/>
                <a:gd name="T59" fmla="*/ 9 h 16"/>
                <a:gd name="T60" fmla="*/ 3 w 36"/>
                <a:gd name="T61" fmla="*/ 9 h 16"/>
                <a:gd name="T62" fmla="*/ 3 w 36"/>
                <a:gd name="T63" fmla="*/ 7 h 16"/>
                <a:gd name="T64" fmla="*/ 3 w 36"/>
                <a:gd name="T65" fmla="*/ 7 h 16"/>
                <a:gd name="T66" fmla="*/ 5 w 36"/>
                <a:gd name="T67" fmla="*/ 7 h 16"/>
                <a:gd name="T68" fmla="*/ 8 w 36"/>
                <a:gd name="T69" fmla="*/ 7 h 16"/>
                <a:gd name="T70" fmla="*/ 10 w 36"/>
                <a:gd name="T71" fmla="*/ 7 h 16"/>
                <a:gd name="T72" fmla="*/ 10 w 36"/>
                <a:gd name="T73" fmla="*/ 7 h 16"/>
                <a:gd name="T74" fmla="*/ 10 w 36"/>
                <a:gd name="T75" fmla="*/ 9 h 16"/>
                <a:gd name="T76" fmla="*/ 10 w 36"/>
                <a:gd name="T77" fmla="*/ 9 h 16"/>
                <a:gd name="T78" fmla="*/ 8 w 36"/>
                <a:gd name="T79" fmla="*/ 11 h 16"/>
                <a:gd name="T80" fmla="*/ 10 w 36"/>
                <a:gd name="T81" fmla="*/ 11 h 16"/>
                <a:gd name="T82" fmla="*/ 10 w 36"/>
                <a:gd name="T83" fmla="*/ 11 h 16"/>
                <a:gd name="T84" fmla="*/ 12 w 36"/>
                <a:gd name="T85" fmla="*/ 11 h 16"/>
                <a:gd name="T86" fmla="*/ 12 w 36"/>
                <a:gd name="T87" fmla="*/ 11 h 16"/>
                <a:gd name="T88" fmla="*/ 12 w 36"/>
                <a:gd name="T89" fmla="*/ 14 h 16"/>
                <a:gd name="T90" fmla="*/ 12 w 36"/>
                <a:gd name="T91" fmla="*/ 14 h 16"/>
                <a:gd name="T92" fmla="*/ 10 w 36"/>
                <a:gd name="T93" fmla="*/ 16 h 16"/>
                <a:gd name="T94" fmla="*/ 10 w 36"/>
                <a:gd name="T95" fmla="*/ 16 h 16"/>
                <a:gd name="T96" fmla="*/ 10 w 36"/>
                <a:gd name="T97" fmla="*/ 14 h 16"/>
                <a:gd name="T98" fmla="*/ 10 w 36"/>
                <a:gd name="T99" fmla="*/ 14 h 16"/>
                <a:gd name="T100" fmla="*/ 10 w 36"/>
                <a:gd name="T101" fmla="*/ 14 h 16"/>
                <a:gd name="T102" fmla="*/ 10 w 36"/>
                <a:gd name="T103" fmla="*/ 11 h 16"/>
                <a:gd name="T104" fmla="*/ 10 w 36"/>
                <a:gd name="T105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" h="16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4" y="4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1" y="11"/>
                  </a:lnTo>
                  <a:lnTo>
                    <a:pt x="29" y="14"/>
                  </a:lnTo>
                  <a:lnTo>
                    <a:pt x="24" y="14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6" y="7"/>
                  </a:lnTo>
                  <a:lnTo>
                    <a:pt x="29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6" y="0"/>
                  </a:lnTo>
                  <a:moveTo>
                    <a:pt x="8" y="11"/>
                  </a:moveTo>
                  <a:lnTo>
                    <a:pt x="8" y="11"/>
                  </a:lnTo>
                  <a:lnTo>
                    <a:pt x="8" y="11"/>
                  </a:lnTo>
                  <a:lnTo>
                    <a:pt x="5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5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11"/>
                  </a:lnTo>
                  <a:moveTo>
                    <a:pt x="10" y="11"/>
                  </a:moveTo>
                  <a:lnTo>
                    <a:pt x="10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1"/>
                  </a:lnTo>
                  <a:lnTo>
                    <a:pt x="10" y="11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75" name="Freeform 75"/>
            <p:cNvSpPr/>
            <p:nvPr/>
          </p:nvSpPr>
          <p:spPr bwMode="auto">
            <a:xfrm>
              <a:off x="3890062" y="3988045"/>
              <a:ext cx="18194" cy="14766"/>
            </a:xfrm>
            <a:custGeom>
              <a:avLst/>
              <a:gdLst>
                <a:gd name="T0" fmla="*/ 14 w 21"/>
                <a:gd name="T1" fmla="*/ 0 h 17"/>
                <a:gd name="T2" fmla="*/ 14 w 21"/>
                <a:gd name="T3" fmla="*/ 0 h 17"/>
                <a:gd name="T4" fmla="*/ 14 w 21"/>
                <a:gd name="T5" fmla="*/ 0 h 17"/>
                <a:gd name="T6" fmla="*/ 14 w 21"/>
                <a:gd name="T7" fmla="*/ 0 h 17"/>
                <a:gd name="T8" fmla="*/ 14 w 21"/>
                <a:gd name="T9" fmla="*/ 0 h 17"/>
                <a:gd name="T10" fmla="*/ 14 w 21"/>
                <a:gd name="T11" fmla="*/ 0 h 17"/>
                <a:gd name="T12" fmla="*/ 14 w 21"/>
                <a:gd name="T13" fmla="*/ 0 h 17"/>
                <a:gd name="T14" fmla="*/ 17 w 21"/>
                <a:gd name="T15" fmla="*/ 0 h 17"/>
                <a:gd name="T16" fmla="*/ 19 w 21"/>
                <a:gd name="T17" fmla="*/ 2 h 17"/>
                <a:gd name="T18" fmla="*/ 21 w 21"/>
                <a:gd name="T19" fmla="*/ 7 h 17"/>
                <a:gd name="T20" fmla="*/ 21 w 21"/>
                <a:gd name="T21" fmla="*/ 12 h 17"/>
                <a:gd name="T22" fmla="*/ 19 w 21"/>
                <a:gd name="T23" fmla="*/ 14 h 17"/>
                <a:gd name="T24" fmla="*/ 17 w 21"/>
                <a:gd name="T25" fmla="*/ 17 h 17"/>
                <a:gd name="T26" fmla="*/ 17 w 21"/>
                <a:gd name="T27" fmla="*/ 17 h 17"/>
                <a:gd name="T28" fmla="*/ 14 w 21"/>
                <a:gd name="T29" fmla="*/ 14 h 17"/>
                <a:gd name="T30" fmla="*/ 12 w 21"/>
                <a:gd name="T31" fmla="*/ 14 h 17"/>
                <a:gd name="T32" fmla="*/ 10 w 21"/>
                <a:gd name="T33" fmla="*/ 14 h 17"/>
                <a:gd name="T34" fmla="*/ 7 w 21"/>
                <a:gd name="T35" fmla="*/ 14 h 17"/>
                <a:gd name="T36" fmla="*/ 5 w 21"/>
                <a:gd name="T37" fmla="*/ 17 h 17"/>
                <a:gd name="T38" fmla="*/ 5 w 21"/>
                <a:gd name="T39" fmla="*/ 17 h 17"/>
                <a:gd name="T40" fmla="*/ 3 w 21"/>
                <a:gd name="T41" fmla="*/ 17 h 17"/>
                <a:gd name="T42" fmla="*/ 3 w 21"/>
                <a:gd name="T43" fmla="*/ 17 h 17"/>
                <a:gd name="T44" fmla="*/ 0 w 21"/>
                <a:gd name="T45" fmla="*/ 17 h 17"/>
                <a:gd name="T46" fmla="*/ 0 w 21"/>
                <a:gd name="T47" fmla="*/ 14 h 17"/>
                <a:gd name="T48" fmla="*/ 0 w 21"/>
                <a:gd name="T49" fmla="*/ 14 h 17"/>
                <a:gd name="T50" fmla="*/ 0 w 21"/>
                <a:gd name="T51" fmla="*/ 14 h 17"/>
                <a:gd name="T52" fmla="*/ 3 w 21"/>
                <a:gd name="T53" fmla="*/ 14 h 17"/>
                <a:gd name="T54" fmla="*/ 3 w 21"/>
                <a:gd name="T55" fmla="*/ 12 h 17"/>
                <a:gd name="T56" fmla="*/ 3 w 21"/>
                <a:gd name="T57" fmla="*/ 12 h 17"/>
                <a:gd name="T58" fmla="*/ 3 w 21"/>
                <a:gd name="T59" fmla="*/ 9 h 17"/>
                <a:gd name="T60" fmla="*/ 0 w 21"/>
                <a:gd name="T61" fmla="*/ 7 h 17"/>
                <a:gd name="T62" fmla="*/ 0 w 21"/>
                <a:gd name="T63" fmla="*/ 7 h 17"/>
                <a:gd name="T64" fmla="*/ 0 w 21"/>
                <a:gd name="T65" fmla="*/ 7 h 17"/>
                <a:gd name="T66" fmla="*/ 3 w 21"/>
                <a:gd name="T67" fmla="*/ 7 h 17"/>
                <a:gd name="T68" fmla="*/ 7 w 21"/>
                <a:gd name="T69" fmla="*/ 9 h 17"/>
                <a:gd name="T70" fmla="*/ 10 w 21"/>
                <a:gd name="T71" fmla="*/ 7 h 17"/>
                <a:gd name="T72" fmla="*/ 14 w 21"/>
                <a:gd name="T73" fmla="*/ 2 h 17"/>
                <a:gd name="T74" fmla="*/ 14 w 21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7"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19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9"/>
                  </a:lnTo>
                  <a:lnTo>
                    <a:pt x="10" y="7"/>
                  </a:lnTo>
                  <a:lnTo>
                    <a:pt x="14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3890062" y="3988045"/>
              <a:ext cx="18194" cy="14766"/>
            </a:xfrm>
            <a:custGeom>
              <a:avLst/>
              <a:gdLst>
                <a:gd name="T0" fmla="*/ 14 w 21"/>
                <a:gd name="T1" fmla="*/ 0 h 17"/>
                <a:gd name="T2" fmla="*/ 14 w 21"/>
                <a:gd name="T3" fmla="*/ 0 h 17"/>
                <a:gd name="T4" fmla="*/ 14 w 21"/>
                <a:gd name="T5" fmla="*/ 0 h 17"/>
                <a:gd name="T6" fmla="*/ 14 w 21"/>
                <a:gd name="T7" fmla="*/ 0 h 17"/>
                <a:gd name="T8" fmla="*/ 14 w 21"/>
                <a:gd name="T9" fmla="*/ 0 h 17"/>
                <a:gd name="T10" fmla="*/ 14 w 21"/>
                <a:gd name="T11" fmla="*/ 0 h 17"/>
                <a:gd name="T12" fmla="*/ 14 w 21"/>
                <a:gd name="T13" fmla="*/ 0 h 17"/>
                <a:gd name="T14" fmla="*/ 17 w 21"/>
                <a:gd name="T15" fmla="*/ 0 h 17"/>
                <a:gd name="T16" fmla="*/ 19 w 21"/>
                <a:gd name="T17" fmla="*/ 2 h 17"/>
                <a:gd name="T18" fmla="*/ 21 w 21"/>
                <a:gd name="T19" fmla="*/ 7 h 17"/>
                <a:gd name="T20" fmla="*/ 21 w 21"/>
                <a:gd name="T21" fmla="*/ 12 h 17"/>
                <a:gd name="T22" fmla="*/ 19 w 21"/>
                <a:gd name="T23" fmla="*/ 14 h 17"/>
                <a:gd name="T24" fmla="*/ 17 w 21"/>
                <a:gd name="T25" fmla="*/ 17 h 17"/>
                <a:gd name="T26" fmla="*/ 17 w 21"/>
                <a:gd name="T27" fmla="*/ 17 h 17"/>
                <a:gd name="T28" fmla="*/ 14 w 21"/>
                <a:gd name="T29" fmla="*/ 14 h 17"/>
                <a:gd name="T30" fmla="*/ 12 w 21"/>
                <a:gd name="T31" fmla="*/ 14 h 17"/>
                <a:gd name="T32" fmla="*/ 10 w 21"/>
                <a:gd name="T33" fmla="*/ 14 h 17"/>
                <a:gd name="T34" fmla="*/ 7 w 21"/>
                <a:gd name="T35" fmla="*/ 14 h 17"/>
                <a:gd name="T36" fmla="*/ 5 w 21"/>
                <a:gd name="T37" fmla="*/ 17 h 17"/>
                <a:gd name="T38" fmla="*/ 5 w 21"/>
                <a:gd name="T39" fmla="*/ 17 h 17"/>
                <a:gd name="T40" fmla="*/ 3 w 21"/>
                <a:gd name="T41" fmla="*/ 17 h 17"/>
                <a:gd name="T42" fmla="*/ 3 w 21"/>
                <a:gd name="T43" fmla="*/ 17 h 17"/>
                <a:gd name="T44" fmla="*/ 0 w 21"/>
                <a:gd name="T45" fmla="*/ 17 h 17"/>
                <a:gd name="T46" fmla="*/ 0 w 21"/>
                <a:gd name="T47" fmla="*/ 14 h 17"/>
                <a:gd name="T48" fmla="*/ 0 w 21"/>
                <a:gd name="T49" fmla="*/ 14 h 17"/>
                <a:gd name="T50" fmla="*/ 0 w 21"/>
                <a:gd name="T51" fmla="*/ 14 h 17"/>
                <a:gd name="T52" fmla="*/ 3 w 21"/>
                <a:gd name="T53" fmla="*/ 14 h 17"/>
                <a:gd name="T54" fmla="*/ 3 w 21"/>
                <a:gd name="T55" fmla="*/ 12 h 17"/>
                <a:gd name="T56" fmla="*/ 3 w 21"/>
                <a:gd name="T57" fmla="*/ 12 h 17"/>
                <a:gd name="T58" fmla="*/ 3 w 21"/>
                <a:gd name="T59" fmla="*/ 9 h 17"/>
                <a:gd name="T60" fmla="*/ 0 w 21"/>
                <a:gd name="T61" fmla="*/ 7 h 17"/>
                <a:gd name="T62" fmla="*/ 0 w 21"/>
                <a:gd name="T63" fmla="*/ 7 h 17"/>
                <a:gd name="T64" fmla="*/ 0 w 21"/>
                <a:gd name="T65" fmla="*/ 7 h 17"/>
                <a:gd name="T66" fmla="*/ 3 w 21"/>
                <a:gd name="T67" fmla="*/ 7 h 17"/>
                <a:gd name="T68" fmla="*/ 7 w 21"/>
                <a:gd name="T69" fmla="*/ 9 h 17"/>
                <a:gd name="T70" fmla="*/ 10 w 21"/>
                <a:gd name="T71" fmla="*/ 7 h 17"/>
                <a:gd name="T72" fmla="*/ 14 w 21"/>
                <a:gd name="T73" fmla="*/ 2 h 17"/>
                <a:gd name="T74" fmla="*/ 14 w 21"/>
                <a:gd name="T7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7"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2"/>
                  </a:lnTo>
                  <a:lnTo>
                    <a:pt x="21" y="7"/>
                  </a:lnTo>
                  <a:lnTo>
                    <a:pt x="21" y="12"/>
                  </a:lnTo>
                  <a:lnTo>
                    <a:pt x="19" y="14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9"/>
                  </a:lnTo>
                  <a:lnTo>
                    <a:pt x="10" y="7"/>
                  </a:lnTo>
                  <a:lnTo>
                    <a:pt x="14" y="2"/>
                  </a:lnTo>
                  <a:lnTo>
                    <a:pt x="14" y="0"/>
                  </a:lnTo>
                </a:path>
              </a:pathLst>
            </a:custGeom>
            <a:grpFill/>
            <a:ln w="3175" cap="rnd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6586138" y="3115753"/>
            <a:ext cx="171040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Sales Projections</a:t>
            </a:r>
            <a:endParaRPr lang="en-US" sz="1600" b="1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1" name="Chart 90"/>
          <p:cNvGraphicFramePr/>
          <p:nvPr/>
        </p:nvGraphicFramePr>
        <p:xfrm>
          <a:off x="6462424" y="3373568"/>
          <a:ext cx="3567346" cy="2353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8" name="TextBox 97"/>
          <p:cNvSpPr txBox="1"/>
          <p:nvPr/>
        </p:nvSpPr>
        <p:spPr>
          <a:xfrm>
            <a:off x="4076857" y="5154518"/>
            <a:ext cx="1304939" cy="503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9000"/>
              </a:lnSpc>
            </a:pPr>
            <a:r>
              <a:rPr lang="en-US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$18 Billion</a:t>
            </a:r>
            <a:endParaRPr lang="en-US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89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319610" y="5154518"/>
            <a:ext cx="1304939" cy="503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9000"/>
              </a:lnSpc>
            </a:pPr>
            <a:r>
              <a:rPr lang="en-US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$65 Billion </a:t>
            </a:r>
            <a:endParaRPr lang="en-US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89000"/>
              </a:lnSpc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3621156" y="5154705"/>
            <a:ext cx="447670" cy="447670"/>
          </a:xfrm>
          <a:prstGeom prst="ellipse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2" name="Freeform 5"/>
          <p:cNvSpPr>
            <a:spLocks noChangeAspect="1" noEditPoints="1"/>
          </p:cNvSpPr>
          <p:nvPr/>
        </p:nvSpPr>
        <p:spPr bwMode="auto">
          <a:xfrm>
            <a:off x="3764834" y="5212809"/>
            <a:ext cx="166332" cy="331461"/>
          </a:xfrm>
          <a:custGeom>
            <a:avLst/>
            <a:gdLst>
              <a:gd name="T0" fmla="*/ 116 w 117"/>
              <a:gd name="T1" fmla="*/ 130 h 233"/>
              <a:gd name="T2" fmla="*/ 93 w 117"/>
              <a:gd name="T3" fmla="*/ 63 h 233"/>
              <a:gd name="T4" fmla="*/ 24 w 117"/>
              <a:gd name="T5" fmla="*/ 63 h 233"/>
              <a:gd name="T6" fmla="*/ 1 w 117"/>
              <a:gd name="T7" fmla="*/ 130 h 233"/>
              <a:gd name="T8" fmla="*/ 7 w 117"/>
              <a:gd name="T9" fmla="*/ 140 h 233"/>
              <a:gd name="T10" fmla="*/ 18 w 117"/>
              <a:gd name="T11" fmla="*/ 136 h 233"/>
              <a:gd name="T12" fmla="*/ 30 w 117"/>
              <a:gd name="T13" fmla="*/ 223 h 233"/>
              <a:gd name="T14" fmla="*/ 41 w 117"/>
              <a:gd name="T15" fmla="*/ 233 h 233"/>
              <a:gd name="T16" fmla="*/ 59 w 117"/>
              <a:gd name="T17" fmla="*/ 165 h 233"/>
              <a:gd name="T18" fmla="*/ 76 w 117"/>
              <a:gd name="T19" fmla="*/ 233 h 233"/>
              <a:gd name="T20" fmla="*/ 87 w 117"/>
              <a:gd name="T21" fmla="*/ 224 h 233"/>
              <a:gd name="T22" fmla="*/ 84 w 117"/>
              <a:gd name="T23" fmla="*/ 101 h 233"/>
              <a:gd name="T24" fmla="*/ 107 w 117"/>
              <a:gd name="T25" fmla="*/ 141 h 233"/>
              <a:gd name="T26" fmla="*/ 116 w 117"/>
              <a:gd name="T27" fmla="*/ 130 h 233"/>
              <a:gd name="T28" fmla="*/ 104 w 117"/>
              <a:gd name="T29" fmla="*/ 134 h 233"/>
              <a:gd name="T30" fmla="*/ 80 w 117"/>
              <a:gd name="T31" fmla="*/ 87 h 233"/>
              <a:gd name="T32" fmla="*/ 80 w 117"/>
              <a:gd name="T33" fmla="*/ 157 h 233"/>
              <a:gd name="T34" fmla="*/ 82 w 117"/>
              <a:gd name="T35" fmla="*/ 218 h 233"/>
              <a:gd name="T36" fmla="*/ 82 w 117"/>
              <a:gd name="T37" fmla="*/ 223 h 233"/>
              <a:gd name="T38" fmla="*/ 76 w 117"/>
              <a:gd name="T39" fmla="*/ 230 h 233"/>
              <a:gd name="T40" fmla="*/ 70 w 117"/>
              <a:gd name="T41" fmla="*/ 223 h 233"/>
              <a:gd name="T42" fmla="*/ 59 w 117"/>
              <a:gd name="T43" fmla="*/ 143 h 233"/>
              <a:gd name="T44" fmla="*/ 47 w 117"/>
              <a:gd name="T45" fmla="*/ 223 h 233"/>
              <a:gd name="T46" fmla="*/ 35 w 117"/>
              <a:gd name="T47" fmla="*/ 223 h 233"/>
              <a:gd name="T48" fmla="*/ 35 w 117"/>
              <a:gd name="T49" fmla="*/ 218 h 233"/>
              <a:gd name="T50" fmla="*/ 37 w 117"/>
              <a:gd name="T51" fmla="*/ 157 h 233"/>
              <a:gd name="T52" fmla="*/ 37 w 117"/>
              <a:gd name="T53" fmla="*/ 87 h 233"/>
              <a:gd name="T54" fmla="*/ 13 w 117"/>
              <a:gd name="T55" fmla="*/ 134 h 233"/>
              <a:gd name="T56" fmla="*/ 9 w 117"/>
              <a:gd name="T57" fmla="*/ 136 h 233"/>
              <a:gd name="T58" fmla="*/ 6 w 117"/>
              <a:gd name="T59" fmla="*/ 131 h 233"/>
              <a:gd name="T60" fmla="*/ 8 w 117"/>
              <a:gd name="T61" fmla="*/ 123 h 233"/>
              <a:gd name="T62" fmla="*/ 59 w 117"/>
              <a:gd name="T63" fmla="*/ 54 h 233"/>
              <a:gd name="T64" fmla="*/ 109 w 117"/>
              <a:gd name="T65" fmla="*/ 123 h 233"/>
              <a:gd name="T66" fmla="*/ 111 w 117"/>
              <a:gd name="T67" fmla="*/ 131 h 233"/>
              <a:gd name="T68" fmla="*/ 109 w 117"/>
              <a:gd name="T69" fmla="*/ 136 h 233"/>
              <a:gd name="T70" fmla="*/ 81 w 117"/>
              <a:gd name="T71" fmla="*/ 22 h 233"/>
              <a:gd name="T72" fmla="*/ 36 w 117"/>
              <a:gd name="T73" fmla="*/ 22 h 233"/>
              <a:gd name="T74" fmla="*/ 59 w 117"/>
              <a:gd name="T75" fmla="*/ 4 h 233"/>
              <a:gd name="T76" fmla="*/ 59 w 117"/>
              <a:gd name="T77" fmla="*/ 39 h 233"/>
              <a:gd name="T78" fmla="*/ 59 w 117"/>
              <a:gd name="T79" fmla="*/ 4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7" h="233">
                <a:moveTo>
                  <a:pt x="116" y="130"/>
                </a:moveTo>
                <a:cubicBezTo>
                  <a:pt x="116" y="130"/>
                  <a:pt x="116" y="130"/>
                  <a:pt x="116" y="130"/>
                </a:cubicBezTo>
                <a:cubicBezTo>
                  <a:pt x="116" y="129"/>
                  <a:pt x="115" y="126"/>
                  <a:pt x="113" y="122"/>
                </a:cubicBezTo>
                <a:cubicBezTo>
                  <a:pt x="108" y="105"/>
                  <a:pt x="96" y="69"/>
                  <a:pt x="93" y="63"/>
                </a:cubicBezTo>
                <a:cubicBezTo>
                  <a:pt x="88" y="53"/>
                  <a:pt x="78" y="49"/>
                  <a:pt x="59" y="49"/>
                </a:cubicBezTo>
                <a:cubicBezTo>
                  <a:pt x="39" y="49"/>
                  <a:pt x="29" y="53"/>
                  <a:pt x="24" y="63"/>
                </a:cubicBezTo>
                <a:cubicBezTo>
                  <a:pt x="21" y="69"/>
                  <a:pt x="9" y="105"/>
                  <a:pt x="4" y="122"/>
                </a:cubicBezTo>
                <a:cubicBezTo>
                  <a:pt x="3" y="126"/>
                  <a:pt x="1" y="129"/>
                  <a:pt x="1" y="130"/>
                </a:cubicBezTo>
                <a:cubicBezTo>
                  <a:pt x="1" y="130"/>
                  <a:pt x="1" y="130"/>
                  <a:pt x="1" y="130"/>
                </a:cubicBezTo>
                <a:cubicBezTo>
                  <a:pt x="0" y="134"/>
                  <a:pt x="3" y="139"/>
                  <a:pt x="7" y="140"/>
                </a:cubicBezTo>
                <a:cubicBezTo>
                  <a:pt x="8" y="141"/>
                  <a:pt x="9" y="141"/>
                  <a:pt x="10" y="141"/>
                </a:cubicBezTo>
                <a:cubicBezTo>
                  <a:pt x="13" y="141"/>
                  <a:pt x="16" y="139"/>
                  <a:pt x="18" y="136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32" y="148"/>
                  <a:pt x="31" y="220"/>
                  <a:pt x="30" y="223"/>
                </a:cubicBezTo>
                <a:cubicBezTo>
                  <a:pt x="30" y="223"/>
                  <a:pt x="30" y="223"/>
                  <a:pt x="30" y="224"/>
                </a:cubicBezTo>
                <a:cubicBezTo>
                  <a:pt x="31" y="229"/>
                  <a:pt x="35" y="233"/>
                  <a:pt x="41" y="233"/>
                </a:cubicBezTo>
                <a:cubicBezTo>
                  <a:pt x="47" y="233"/>
                  <a:pt x="51" y="229"/>
                  <a:pt x="52" y="224"/>
                </a:cubicBezTo>
                <a:cubicBezTo>
                  <a:pt x="59" y="165"/>
                  <a:pt x="59" y="165"/>
                  <a:pt x="59" y="165"/>
                </a:cubicBezTo>
                <a:cubicBezTo>
                  <a:pt x="65" y="224"/>
                  <a:pt x="65" y="224"/>
                  <a:pt x="65" y="224"/>
                </a:cubicBezTo>
                <a:cubicBezTo>
                  <a:pt x="66" y="229"/>
                  <a:pt x="71" y="233"/>
                  <a:pt x="76" y="233"/>
                </a:cubicBezTo>
                <a:cubicBezTo>
                  <a:pt x="76" y="233"/>
                  <a:pt x="76" y="233"/>
                  <a:pt x="76" y="233"/>
                </a:cubicBezTo>
                <a:cubicBezTo>
                  <a:pt x="82" y="233"/>
                  <a:pt x="86" y="229"/>
                  <a:pt x="87" y="224"/>
                </a:cubicBezTo>
                <a:cubicBezTo>
                  <a:pt x="87" y="223"/>
                  <a:pt x="87" y="223"/>
                  <a:pt x="87" y="223"/>
                </a:cubicBezTo>
                <a:cubicBezTo>
                  <a:pt x="87" y="220"/>
                  <a:pt x="85" y="148"/>
                  <a:pt x="84" y="101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01" y="139"/>
                  <a:pt x="104" y="141"/>
                  <a:pt x="107" y="141"/>
                </a:cubicBezTo>
                <a:cubicBezTo>
                  <a:pt x="108" y="141"/>
                  <a:pt x="109" y="141"/>
                  <a:pt x="110" y="140"/>
                </a:cubicBezTo>
                <a:cubicBezTo>
                  <a:pt x="114" y="139"/>
                  <a:pt x="117" y="134"/>
                  <a:pt x="116" y="130"/>
                </a:cubicBezTo>
                <a:close/>
                <a:moveTo>
                  <a:pt x="109" y="136"/>
                </a:moveTo>
                <a:cubicBezTo>
                  <a:pt x="107" y="136"/>
                  <a:pt x="104" y="136"/>
                  <a:pt x="104" y="134"/>
                </a:cubicBezTo>
                <a:cubicBezTo>
                  <a:pt x="83" y="89"/>
                  <a:pt x="83" y="89"/>
                  <a:pt x="83" y="89"/>
                </a:cubicBezTo>
                <a:cubicBezTo>
                  <a:pt x="83" y="88"/>
                  <a:pt x="82" y="87"/>
                  <a:pt x="80" y="87"/>
                </a:cubicBezTo>
                <a:cubicBezTo>
                  <a:pt x="79" y="88"/>
                  <a:pt x="79" y="89"/>
                  <a:pt x="79" y="90"/>
                </a:cubicBezTo>
                <a:cubicBezTo>
                  <a:pt x="79" y="90"/>
                  <a:pt x="79" y="123"/>
                  <a:pt x="80" y="157"/>
                </a:cubicBezTo>
                <a:cubicBezTo>
                  <a:pt x="81" y="173"/>
                  <a:pt x="81" y="190"/>
                  <a:pt x="81" y="203"/>
                </a:cubicBezTo>
                <a:cubicBezTo>
                  <a:pt x="82" y="209"/>
                  <a:pt x="82" y="214"/>
                  <a:pt x="82" y="218"/>
                </a:cubicBezTo>
                <a:cubicBezTo>
                  <a:pt x="82" y="221"/>
                  <a:pt x="82" y="222"/>
                  <a:pt x="82" y="223"/>
                </a:cubicBezTo>
                <a:cubicBezTo>
                  <a:pt x="82" y="223"/>
                  <a:pt x="82" y="223"/>
                  <a:pt x="82" y="223"/>
                </a:cubicBezTo>
                <a:cubicBezTo>
                  <a:pt x="82" y="226"/>
                  <a:pt x="79" y="228"/>
                  <a:pt x="76" y="228"/>
                </a:cubicBezTo>
                <a:cubicBezTo>
                  <a:pt x="76" y="230"/>
                  <a:pt x="76" y="230"/>
                  <a:pt x="76" y="230"/>
                </a:cubicBezTo>
                <a:cubicBezTo>
                  <a:pt x="76" y="228"/>
                  <a:pt x="76" y="228"/>
                  <a:pt x="76" y="228"/>
                </a:cubicBezTo>
                <a:cubicBezTo>
                  <a:pt x="73" y="228"/>
                  <a:pt x="70" y="226"/>
                  <a:pt x="70" y="223"/>
                </a:cubicBezTo>
                <a:cubicBezTo>
                  <a:pt x="61" y="145"/>
                  <a:pt x="61" y="145"/>
                  <a:pt x="61" y="145"/>
                </a:cubicBezTo>
                <a:cubicBezTo>
                  <a:pt x="61" y="143"/>
                  <a:pt x="60" y="143"/>
                  <a:pt x="59" y="143"/>
                </a:cubicBezTo>
                <a:cubicBezTo>
                  <a:pt x="57" y="143"/>
                  <a:pt x="56" y="143"/>
                  <a:pt x="56" y="145"/>
                </a:cubicBezTo>
                <a:cubicBezTo>
                  <a:pt x="47" y="223"/>
                  <a:pt x="47" y="223"/>
                  <a:pt x="47" y="223"/>
                </a:cubicBezTo>
                <a:cubicBezTo>
                  <a:pt x="47" y="226"/>
                  <a:pt x="44" y="228"/>
                  <a:pt x="41" y="228"/>
                </a:cubicBezTo>
                <a:cubicBezTo>
                  <a:pt x="38" y="228"/>
                  <a:pt x="35" y="226"/>
                  <a:pt x="35" y="223"/>
                </a:cubicBezTo>
                <a:cubicBezTo>
                  <a:pt x="35" y="223"/>
                  <a:pt x="35" y="222"/>
                  <a:pt x="35" y="222"/>
                </a:cubicBezTo>
                <a:cubicBezTo>
                  <a:pt x="35" y="221"/>
                  <a:pt x="35" y="220"/>
                  <a:pt x="35" y="218"/>
                </a:cubicBezTo>
                <a:cubicBezTo>
                  <a:pt x="35" y="214"/>
                  <a:pt x="35" y="209"/>
                  <a:pt x="36" y="203"/>
                </a:cubicBezTo>
                <a:cubicBezTo>
                  <a:pt x="36" y="190"/>
                  <a:pt x="36" y="173"/>
                  <a:pt x="37" y="157"/>
                </a:cubicBezTo>
                <a:cubicBezTo>
                  <a:pt x="38" y="123"/>
                  <a:pt x="38" y="90"/>
                  <a:pt x="38" y="90"/>
                </a:cubicBezTo>
                <a:cubicBezTo>
                  <a:pt x="38" y="89"/>
                  <a:pt x="38" y="88"/>
                  <a:pt x="37" y="87"/>
                </a:cubicBezTo>
                <a:cubicBezTo>
                  <a:pt x="36" y="87"/>
                  <a:pt x="34" y="88"/>
                  <a:pt x="34" y="89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3" y="135"/>
                  <a:pt x="12" y="136"/>
                  <a:pt x="10" y="136"/>
                </a:cubicBezTo>
                <a:cubicBezTo>
                  <a:pt x="10" y="136"/>
                  <a:pt x="9" y="136"/>
                  <a:pt x="9" y="136"/>
                </a:cubicBezTo>
                <a:cubicBezTo>
                  <a:pt x="6" y="135"/>
                  <a:pt x="5" y="133"/>
                  <a:pt x="6" y="131"/>
                </a:cubicBezTo>
                <a:cubicBezTo>
                  <a:pt x="6" y="131"/>
                  <a:pt x="6" y="131"/>
                  <a:pt x="6" y="131"/>
                </a:cubicBezTo>
                <a:cubicBezTo>
                  <a:pt x="6" y="131"/>
                  <a:pt x="6" y="130"/>
                  <a:pt x="6" y="129"/>
                </a:cubicBezTo>
                <a:cubicBezTo>
                  <a:pt x="7" y="128"/>
                  <a:pt x="8" y="126"/>
                  <a:pt x="8" y="123"/>
                </a:cubicBezTo>
                <a:cubicBezTo>
                  <a:pt x="13" y="108"/>
                  <a:pt x="25" y="71"/>
                  <a:pt x="28" y="65"/>
                </a:cubicBezTo>
                <a:cubicBezTo>
                  <a:pt x="31" y="59"/>
                  <a:pt x="37" y="54"/>
                  <a:pt x="59" y="54"/>
                </a:cubicBezTo>
                <a:cubicBezTo>
                  <a:pt x="80" y="54"/>
                  <a:pt x="86" y="59"/>
                  <a:pt x="89" y="65"/>
                </a:cubicBezTo>
                <a:cubicBezTo>
                  <a:pt x="92" y="71"/>
                  <a:pt x="104" y="108"/>
                  <a:pt x="109" y="123"/>
                </a:cubicBezTo>
                <a:cubicBezTo>
                  <a:pt x="110" y="126"/>
                  <a:pt x="110" y="128"/>
                  <a:pt x="111" y="129"/>
                </a:cubicBezTo>
                <a:cubicBezTo>
                  <a:pt x="111" y="130"/>
                  <a:pt x="111" y="131"/>
                  <a:pt x="111" y="131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112" y="133"/>
                  <a:pt x="111" y="135"/>
                  <a:pt x="109" y="136"/>
                </a:cubicBezTo>
                <a:close/>
                <a:moveTo>
                  <a:pt x="59" y="44"/>
                </a:moveTo>
                <a:cubicBezTo>
                  <a:pt x="71" y="44"/>
                  <a:pt x="81" y="34"/>
                  <a:pt x="81" y="22"/>
                </a:cubicBezTo>
                <a:cubicBezTo>
                  <a:pt x="81" y="10"/>
                  <a:pt x="71" y="0"/>
                  <a:pt x="59" y="0"/>
                </a:cubicBezTo>
                <a:cubicBezTo>
                  <a:pt x="46" y="0"/>
                  <a:pt x="36" y="10"/>
                  <a:pt x="36" y="22"/>
                </a:cubicBezTo>
                <a:cubicBezTo>
                  <a:pt x="36" y="34"/>
                  <a:pt x="46" y="44"/>
                  <a:pt x="59" y="44"/>
                </a:cubicBezTo>
                <a:close/>
                <a:moveTo>
                  <a:pt x="59" y="4"/>
                </a:moveTo>
                <a:cubicBezTo>
                  <a:pt x="68" y="4"/>
                  <a:pt x="76" y="12"/>
                  <a:pt x="76" y="22"/>
                </a:cubicBezTo>
                <a:cubicBezTo>
                  <a:pt x="76" y="31"/>
                  <a:pt x="68" y="39"/>
                  <a:pt x="59" y="39"/>
                </a:cubicBezTo>
                <a:cubicBezTo>
                  <a:pt x="49" y="39"/>
                  <a:pt x="41" y="31"/>
                  <a:pt x="41" y="22"/>
                </a:cubicBezTo>
                <a:cubicBezTo>
                  <a:pt x="41" y="12"/>
                  <a:pt x="49" y="4"/>
                  <a:pt x="5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04" name="Oval 103"/>
          <p:cNvSpPr/>
          <p:nvPr/>
        </p:nvSpPr>
        <p:spPr>
          <a:xfrm>
            <a:off x="1861264" y="5154705"/>
            <a:ext cx="447670" cy="447670"/>
          </a:xfrm>
          <a:prstGeom prst="ellipse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5" name="Freeform 6"/>
          <p:cNvSpPr>
            <a:spLocks noChangeAspect="1" noEditPoints="1"/>
          </p:cNvSpPr>
          <p:nvPr/>
        </p:nvSpPr>
        <p:spPr bwMode="auto">
          <a:xfrm>
            <a:off x="2002633" y="5212810"/>
            <a:ext cx="164931" cy="331460"/>
          </a:xfrm>
          <a:custGeom>
            <a:avLst/>
            <a:gdLst>
              <a:gd name="T0" fmla="*/ 80 w 116"/>
              <a:gd name="T1" fmla="*/ 22 h 233"/>
              <a:gd name="T2" fmla="*/ 36 w 116"/>
              <a:gd name="T3" fmla="*/ 22 h 233"/>
              <a:gd name="T4" fmla="*/ 58 w 116"/>
              <a:gd name="T5" fmla="*/ 5 h 233"/>
              <a:gd name="T6" fmla="*/ 58 w 116"/>
              <a:gd name="T7" fmla="*/ 40 h 233"/>
              <a:gd name="T8" fmla="*/ 58 w 116"/>
              <a:gd name="T9" fmla="*/ 5 h 233"/>
              <a:gd name="T10" fmla="*/ 115 w 116"/>
              <a:gd name="T11" fmla="*/ 130 h 233"/>
              <a:gd name="T12" fmla="*/ 93 w 116"/>
              <a:gd name="T13" fmla="*/ 63 h 233"/>
              <a:gd name="T14" fmla="*/ 23 w 116"/>
              <a:gd name="T15" fmla="*/ 63 h 233"/>
              <a:gd name="T16" fmla="*/ 1 w 116"/>
              <a:gd name="T17" fmla="*/ 130 h 233"/>
              <a:gd name="T18" fmla="*/ 6 w 116"/>
              <a:gd name="T19" fmla="*/ 140 h 233"/>
              <a:gd name="T20" fmla="*/ 17 w 116"/>
              <a:gd name="T21" fmla="*/ 136 h 233"/>
              <a:gd name="T22" fmla="*/ 18 w 116"/>
              <a:gd name="T23" fmla="*/ 170 h 233"/>
              <a:gd name="T24" fmla="*/ 21 w 116"/>
              <a:gd name="T25" fmla="*/ 172 h 233"/>
              <a:gd name="T26" fmla="*/ 30 w 116"/>
              <a:gd name="T27" fmla="*/ 223 h 233"/>
              <a:gd name="T28" fmla="*/ 40 w 116"/>
              <a:gd name="T29" fmla="*/ 233 h 233"/>
              <a:gd name="T30" fmla="*/ 57 w 116"/>
              <a:gd name="T31" fmla="*/ 172 h 233"/>
              <a:gd name="T32" fmla="*/ 65 w 116"/>
              <a:gd name="T33" fmla="*/ 224 h 233"/>
              <a:gd name="T34" fmla="*/ 76 w 116"/>
              <a:gd name="T35" fmla="*/ 233 h 233"/>
              <a:gd name="T36" fmla="*/ 86 w 116"/>
              <a:gd name="T37" fmla="*/ 223 h 233"/>
              <a:gd name="T38" fmla="*/ 95 w 116"/>
              <a:gd name="T39" fmla="*/ 172 h 233"/>
              <a:gd name="T40" fmla="*/ 98 w 116"/>
              <a:gd name="T41" fmla="*/ 169 h 233"/>
              <a:gd name="T42" fmla="*/ 99 w 116"/>
              <a:gd name="T43" fmla="*/ 136 h 233"/>
              <a:gd name="T44" fmla="*/ 107 w 116"/>
              <a:gd name="T45" fmla="*/ 141 h 233"/>
              <a:gd name="T46" fmla="*/ 115 w 116"/>
              <a:gd name="T47" fmla="*/ 130 h 233"/>
              <a:gd name="T48" fmla="*/ 107 w 116"/>
              <a:gd name="T49" fmla="*/ 136 h 233"/>
              <a:gd name="T50" fmla="*/ 103 w 116"/>
              <a:gd name="T51" fmla="*/ 134 h 233"/>
              <a:gd name="T52" fmla="*/ 81 w 116"/>
              <a:gd name="T53" fmla="*/ 87 h 233"/>
              <a:gd name="T54" fmla="*/ 93 w 116"/>
              <a:gd name="T55" fmla="*/ 168 h 233"/>
              <a:gd name="T56" fmla="*/ 81 w 116"/>
              <a:gd name="T57" fmla="*/ 168 h 233"/>
              <a:gd name="T58" fmla="*/ 81 w 116"/>
              <a:gd name="T59" fmla="*/ 197 h 233"/>
              <a:gd name="T60" fmla="*/ 82 w 116"/>
              <a:gd name="T61" fmla="*/ 223 h 233"/>
              <a:gd name="T62" fmla="*/ 76 w 116"/>
              <a:gd name="T63" fmla="*/ 228 h 233"/>
              <a:gd name="T64" fmla="*/ 76 w 116"/>
              <a:gd name="T65" fmla="*/ 228 h 233"/>
              <a:gd name="T66" fmla="*/ 63 w 116"/>
              <a:gd name="T67" fmla="*/ 170 h 233"/>
              <a:gd name="T68" fmla="*/ 55 w 116"/>
              <a:gd name="T69" fmla="*/ 168 h 233"/>
              <a:gd name="T70" fmla="*/ 46 w 116"/>
              <a:gd name="T71" fmla="*/ 223 h 233"/>
              <a:gd name="T72" fmla="*/ 34 w 116"/>
              <a:gd name="T73" fmla="*/ 223 h 233"/>
              <a:gd name="T74" fmla="*/ 35 w 116"/>
              <a:gd name="T75" fmla="*/ 221 h 233"/>
              <a:gd name="T76" fmla="*/ 35 w 116"/>
              <a:gd name="T77" fmla="*/ 197 h 233"/>
              <a:gd name="T78" fmla="*/ 35 w 116"/>
              <a:gd name="T79" fmla="*/ 168 h 233"/>
              <a:gd name="T80" fmla="*/ 23 w 116"/>
              <a:gd name="T81" fmla="*/ 168 h 233"/>
              <a:gd name="T82" fmla="*/ 35 w 116"/>
              <a:gd name="T83" fmla="*/ 87 h 233"/>
              <a:gd name="T84" fmla="*/ 13 w 116"/>
              <a:gd name="T85" fmla="*/ 134 h 233"/>
              <a:gd name="T86" fmla="*/ 5 w 116"/>
              <a:gd name="T87" fmla="*/ 131 h 233"/>
              <a:gd name="T88" fmla="*/ 6 w 116"/>
              <a:gd name="T89" fmla="*/ 129 h 233"/>
              <a:gd name="T90" fmla="*/ 28 w 116"/>
              <a:gd name="T91" fmla="*/ 65 h 233"/>
              <a:gd name="T92" fmla="*/ 88 w 116"/>
              <a:gd name="T93" fmla="*/ 65 h 233"/>
              <a:gd name="T94" fmla="*/ 110 w 116"/>
              <a:gd name="T95" fmla="*/ 129 h 233"/>
              <a:gd name="T96" fmla="*/ 111 w 116"/>
              <a:gd name="T97" fmla="*/ 131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6" h="233">
                <a:moveTo>
                  <a:pt x="58" y="44"/>
                </a:moveTo>
                <a:cubicBezTo>
                  <a:pt x="70" y="44"/>
                  <a:pt x="80" y="34"/>
                  <a:pt x="80" y="22"/>
                </a:cubicBezTo>
                <a:cubicBezTo>
                  <a:pt x="80" y="10"/>
                  <a:pt x="70" y="0"/>
                  <a:pt x="58" y="0"/>
                </a:cubicBezTo>
                <a:cubicBezTo>
                  <a:pt x="46" y="0"/>
                  <a:pt x="36" y="10"/>
                  <a:pt x="36" y="22"/>
                </a:cubicBezTo>
                <a:cubicBezTo>
                  <a:pt x="36" y="34"/>
                  <a:pt x="46" y="44"/>
                  <a:pt x="58" y="44"/>
                </a:cubicBezTo>
                <a:close/>
                <a:moveTo>
                  <a:pt x="58" y="5"/>
                </a:moveTo>
                <a:cubicBezTo>
                  <a:pt x="68" y="5"/>
                  <a:pt x="75" y="13"/>
                  <a:pt x="75" y="22"/>
                </a:cubicBezTo>
                <a:cubicBezTo>
                  <a:pt x="75" y="32"/>
                  <a:pt x="68" y="40"/>
                  <a:pt x="58" y="40"/>
                </a:cubicBezTo>
                <a:cubicBezTo>
                  <a:pt x="48" y="40"/>
                  <a:pt x="41" y="32"/>
                  <a:pt x="41" y="22"/>
                </a:cubicBezTo>
                <a:cubicBezTo>
                  <a:pt x="41" y="13"/>
                  <a:pt x="48" y="5"/>
                  <a:pt x="58" y="5"/>
                </a:cubicBezTo>
                <a:close/>
                <a:moveTo>
                  <a:pt x="115" y="130"/>
                </a:moveTo>
                <a:cubicBezTo>
                  <a:pt x="115" y="130"/>
                  <a:pt x="115" y="130"/>
                  <a:pt x="115" y="130"/>
                </a:cubicBezTo>
                <a:cubicBezTo>
                  <a:pt x="115" y="129"/>
                  <a:pt x="114" y="126"/>
                  <a:pt x="113" y="122"/>
                </a:cubicBezTo>
                <a:cubicBezTo>
                  <a:pt x="107" y="105"/>
                  <a:pt x="96" y="69"/>
                  <a:pt x="93" y="63"/>
                </a:cubicBezTo>
                <a:cubicBezTo>
                  <a:pt x="88" y="53"/>
                  <a:pt x="77" y="49"/>
                  <a:pt x="58" y="49"/>
                </a:cubicBezTo>
                <a:cubicBezTo>
                  <a:pt x="39" y="49"/>
                  <a:pt x="28" y="53"/>
                  <a:pt x="23" y="63"/>
                </a:cubicBezTo>
                <a:cubicBezTo>
                  <a:pt x="20" y="69"/>
                  <a:pt x="9" y="105"/>
                  <a:pt x="3" y="122"/>
                </a:cubicBezTo>
                <a:cubicBezTo>
                  <a:pt x="2" y="126"/>
                  <a:pt x="1" y="129"/>
                  <a:pt x="1" y="130"/>
                </a:cubicBezTo>
                <a:cubicBezTo>
                  <a:pt x="1" y="130"/>
                  <a:pt x="1" y="130"/>
                  <a:pt x="1" y="130"/>
                </a:cubicBezTo>
                <a:cubicBezTo>
                  <a:pt x="0" y="134"/>
                  <a:pt x="2" y="139"/>
                  <a:pt x="6" y="140"/>
                </a:cubicBezTo>
                <a:cubicBezTo>
                  <a:pt x="7" y="141"/>
                  <a:pt x="8" y="141"/>
                  <a:pt x="10" y="141"/>
                </a:cubicBezTo>
                <a:cubicBezTo>
                  <a:pt x="13" y="141"/>
                  <a:pt x="16" y="139"/>
                  <a:pt x="17" y="136"/>
                </a:cubicBezTo>
                <a:cubicBezTo>
                  <a:pt x="29" y="109"/>
                  <a:pt x="29" y="109"/>
                  <a:pt x="29" y="109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18" y="170"/>
                  <a:pt x="18" y="171"/>
                  <a:pt x="19" y="172"/>
                </a:cubicBezTo>
                <a:cubicBezTo>
                  <a:pt x="19" y="172"/>
                  <a:pt x="20" y="172"/>
                  <a:pt x="21" y="172"/>
                </a:cubicBezTo>
                <a:cubicBezTo>
                  <a:pt x="31" y="172"/>
                  <a:pt x="31" y="172"/>
                  <a:pt x="31" y="172"/>
                </a:cubicBezTo>
                <a:cubicBezTo>
                  <a:pt x="31" y="188"/>
                  <a:pt x="30" y="221"/>
                  <a:pt x="30" y="223"/>
                </a:cubicBezTo>
                <a:cubicBezTo>
                  <a:pt x="30" y="223"/>
                  <a:pt x="30" y="223"/>
                  <a:pt x="30" y="224"/>
                </a:cubicBezTo>
                <a:cubicBezTo>
                  <a:pt x="30" y="229"/>
                  <a:pt x="35" y="233"/>
                  <a:pt x="40" y="233"/>
                </a:cubicBezTo>
                <a:cubicBezTo>
                  <a:pt x="46" y="233"/>
                  <a:pt x="51" y="229"/>
                  <a:pt x="51" y="224"/>
                </a:cubicBezTo>
                <a:cubicBezTo>
                  <a:pt x="57" y="172"/>
                  <a:pt x="57" y="172"/>
                  <a:pt x="57" y="172"/>
                </a:cubicBezTo>
                <a:cubicBezTo>
                  <a:pt x="59" y="172"/>
                  <a:pt x="59" y="172"/>
                  <a:pt x="59" y="172"/>
                </a:cubicBezTo>
                <a:cubicBezTo>
                  <a:pt x="65" y="224"/>
                  <a:pt x="65" y="224"/>
                  <a:pt x="65" y="224"/>
                </a:cubicBezTo>
                <a:cubicBezTo>
                  <a:pt x="65" y="229"/>
                  <a:pt x="70" y="233"/>
                  <a:pt x="76" y="233"/>
                </a:cubicBezTo>
                <a:cubicBezTo>
                  <a:pt x="76" y="233"/>
                  <a:pt x="76" y="233"/>
                  <a:pt x="76" y="233"/>
                </a:cubicBezTo>
                <a:cubicBezTo>
                  <a:pt x="81" y="233"/>
                  <a:pt x="86" y="229"/>
                  <a:pt x="86" y="224"/>
                </a:cubicBezTo>
                <a:cubicBezTo>
                  <a:pt x="86" y="223"/>
                  <a:pt x="86" y="223"/>
                  <a:pt x="86" y="223"/>
                </a:cubicBezTo>
                <a:cubicBezTo>
                  <a:pt x="86" y="221"/>
                  <a:pt x="85" y="188"/>
                  <a:pt x="8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7" y="172"/>
                  <a:pt x="98" y="171"/>
                  <a:pt x="98" y="170"/>
                </a:cubicBezTo>
                <a:cubicBezTo>
                  <a:pt x="98" y="170"/>
                  <a:pt x="98" y="170"/>
                  <a:pt x="98" y="169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00" y="139"/>
                  <a:pt x="103" y="141"/>
                  <a:pt x="107" y="141"/>
                </a:cubicBezTo>
                <a:cubicBezTo>
                  <a:pt x="107" y="141"/>
                  <a:pt x="107" y="141"/>
                  <a:pt x="107" y="141"/>
                </a:cubicBezTo>
                <a:cubicBezTo>
                  <a:pt x="108" y="141"/>
                  <a:pt x="109" y="141"/>
                  <a:pt x="110" y="140"/>
                </a:cubicBezTo>
                <a:cubicBezTo>
                  <a:pt x="114" y="139"/>
                  <a:pt x="116" y="134"/>
                  <a:pt x="115" y="130"/>
                </a:cubicBezTo>
                <a:close/>
                <a:moveTo>
                  <a:pt x="108" y="136"/>
                </a:moveTo>
                <a:cubicBezTo>
                  <a:pt x="108" y="136"/>
                  <a:pt x="107" y="136"/>
                  <a:pt x="107" y="136"/>
                </a:cubicBezTo>
                <a:cubicBezTo>
                  <a:pt x="107" y="136"/>
                  <a:pt x="107" y="136"/>
                  <a:pt x="107" y="136"/>
                </a:cubicBezTo>
                <a:cubicBezTo>
                  <a:pt x="105" y="136"/>
                  <a:pt x="104" y="135"/>
                  <a:pt x="103" y="134"/>
                </a:cubicBezTo>
                <a:cubicBezTo>
                  <a:pt x="84" y="89"/>
                  <a:pt x="84" y="89"/>
                  <a:pt x="84" y="89"/>
                </a:cubicBezTo>
                <a:cubicBezTo>
                  <a:pt x="84" y="88"/>
                  <a:pt x="82" y="87"/>
                  <a:pt x="81" y="87"/>
                </a:cubicBezTo>
                <a:cubicBezTo>
                  <a:pt x="80" y="88"/>
                  <a:pt x="79" y="89"/>
                  <a:pt x="80" y="90"/>
                </a:cubicBezTo>
                <a:cubicBezTo>
                  <a:pt x="93" y="168"/>
                  <a:pt x="93" y="168"/>
                  <a:pt x="93" y="168"/>
                </a:cubicBezTo>
                <a:cubicBezTo>
                  <a:pt x="82" y="168"/>
                  <a:pt x="82" y="168"/>
                  <a:pt x="82" y="168"/>
                </a:cubicBezTo>
                <a:cubicBezTo>
                  <a:pt x="82" y="168"/>
                  <a:pt x="81" y="168"/>
                  <a:pt x="81" y="168"/>
                </a:cubicBezTo>
                <a:cubicBezTo>
                  <a:pt x="80" y="169"/>
                  <a:pt x="80" y="170"/>
                  <a:pt x="80" y="170"/>
                </a:cubicBezTo>
                <a:cubicBezTo>
                  <a:pt x="80" y="170"/>
                  <a:pt x="80" y="183"/>
                  <a:pt x="81" y="197"/>
                </a:cubicBezTo>
                <a:cubicBezTo>
                  <a:pt x="81" y="203"/>
                  <a:pt x="81" y="210"/>
                  <a:pt x="81" y="215"/>
                </a:cubicBezTo>
                <a:cubicBezTo>
                  <a:pt x="81" y="220"/>
                  <a:pt x="81" y="222"/>
                  <a:pt x="82" y="223"/>
                </a:cubicBezTo>
                <a:cubicBezTo>
                  <a:pt x="82" y="223"/>
                  <a:pt x="82" y="223"/>
                  <a:pt x="82" y="223"/>
                </a:cubicBezTo>
                <a:cubicBezTo>
                  <a:pt x="81" y="226"/>
                  <a:pt x="79" y="228"/>
                  <a:pt x="76" y="228"/>
                </a:cubicBezTo>
                <a:cubicBezTo>
                  <a:pt x="76" y="230"/>
                  <a:pt x="76" y="230"/>
                  <a:pt x="76" y="230"/>
                </a:cubicBezTo>
                <a:cubicBezTo>
                  <a:pt x="76" y="228"/>
                  <a:pt x="76" y="228"/>
                  <a:pt x="76" y="228"/>
                </a:cubicBezTo>
                <a:cubicBezTo>
                  <a:pt x="72" y="228"/>
                  <a:pt x="70" y="226"/>
                  <a:pt x="70" y="223"/>
                </a:cubicBezTo>
                <a:cubicBezTo>
                  <a:pt x="63" y="170"/>
                  <a:pt x="63" y="170"/>
                  <a:pt x="63" y="170"/>
                </a:cubicBezTo>
                <a:cubicBezTo>
                  <a:pt x="63" y="169"/>
                  <a:pt x="62" y="168"/>
                  <a:pt x="61" y="168"/>
                </a:cubicBezTo>
                <a:cubicBezTo>
                  <a:pt x="55" y="168"/>
                  <a:pt x="55" y="168"/>
                  <a:pt x="55" y="168"/>
                </a:cubicBezTo>
                <a:cubicBezTo>
                  <a:pt x="54" y="168"/>
                  <a:pt x="53" y="169"/>
                  <a:pt x="53" y="170"/>
                </a:cubicBezTo>
                <a:cubicBezTo>
                  <a:pt x="46" y="223"/>
                  <a:pt x="46" y="223"/>
                  <a:pt x="46" y="223"/>
                </a:cubicBezTo>
                <a:cubicBezTo>
                  <a:pt x="46" y="226"/>
                  <a:pt x="44" y="228"/>
                  <a:pt x="40" y="228"/>
                </a:cubicBezTo>
                <a:cubicBezTo>
                  <a:pt x="37" y="228"/>
                  <a:pt x="35" y="226"/>
                  <a:pt x="34" y="223"/>
                </a:cubicBezTo>
                <a:cubicBezTo>
                  <a:pt x="34" y="223"/>
                  <a:pt x="34" y="223"/>
                  <a:pt x="34" y="223"/>
                </a:cubicBezTo>
                <a:cubicBezTo>
                  <a:pt x="35" y="223"/>
                  <a:pt x="35" y="222"/>
                  <a:pt x="35" y="221"/>
                </a:cubicBezTo>
                <a:cubicBezTo>
                  <a:pt x="35" y="220"/>
                  <a:pt x="35" y="218"/>
                  <a:pt x="35" y="215"/>
                </a:cubicBezTo>
                <a:cubicBezTo>
                  <a:pt x="35" y="210"/>
                  <a:pt x="35" y="203"/>
                  <a:pt x="35" y="197"/>
                </a:cubicBezTo>
                <a:cubicBezTo>
                  <a:pt x="36" y="184"/>
                  <a:pt x="36" y="170"/>
                  <a:pt x="36" y="170"/>
                </a:cubicBezTo>
                <a:cubicBezTo>
                  <a:pt x="36" y="170"/>
                  <a:pt x="36" y="169"/>
                  <a:pt x="35" y="168"/>
                </a:cubicBezTo>
                <a:cubicBezTo>
                  <a:pt x="35" y="168"/>
                  <a:pt x="34" y="168"/>
                  <a:pt x="34" y="168"/>
                </a:cubicBezTo>
                <a:cubicBezTo>
                  <a:pt x="23" y="168"/>
                  <a:pt x="23" y="168"/>
                  <a:pt x="23" y="168"/>
                </a:cubicBezTo>
                <a:cubicBezTo>
                  <a:pt x="36" y="90"/>
                  <a:pt x="36" y="90"/>
                  <a:pt x="36" y="90"/>
                </a:cubicBezTo>
                <a:cubicBezTo>
                  <a:pt x="37" y="89"/>
                  <a:pt x="36" y="88"/>
                  <a:pt x="35" y="87"/>
                </a:cubicBezTo>
                <a:cubicBezTo>
                  <a:pt x="34" y="87"/>
                  <a:pt x="32" y="88"/>
                  <a:pt x="32" y="89"/>
                </a:cubicBezTo>
                <a:cubicBezTo>
                  <a:pt x="13" y="134"/>
                  <a:pt x="13" y="134"/>
                  <a:pt x="13" y="134"/>
                </a:cubicBezTo>
                <a:cubicBezTo>
                  <a:pt x="12" y="136"/>
                  <a:pt x="10" y="136"/>
                  <a:pt x="8" y="136"/>
                </a:cubicBezTo>
                <a:cubicBezTo>
                  <a:pt x="6" y="135"/>
                  <a:pt x="5" y="133"/>
                  <a:pt x="5" y="131"/>
                </a:cubicBezTo>
                <a:cubicBezTo>
                  <a:pt x="5" y="131"/>
                  <a:pt x="5" y="131"/>
                  <a:pt x="5" y="131"/>
                </a:cubicBezTo>
                <a:cubicBezTo>
                  <a:pt x="5" y="131"/>
                  <a:pt x="6" y="130"/>
                  <a:pt x="6" y="129"/>
                </a:cubicBezTo>
                <a:cubicBezTo>
                  <a:pt x="6" y="128"/>
                  <a:pt x="7" y="126"/>
                  <a:pt x="8" y="123"/>
                </a:cubicBezTo>
                <a:cubicBezTo>
                  <a:pt x="13" y="108"/>
                  <a:pt x="25" y="71"/>
                  <a:pt x="28" y="65"/>
                </a:cubicBezTo>
                <a:cubicBezTo>
                  <a:pt x="30" y="59"/>
                  <a:pt x="36" y="54"/>
                  <a:pt x="58" y="54"/>
                </a:cubicBezTo>
                <a:cubicBezTo>
                  <a:pt x="80" y="54"/>
                  <a:pt x="86" y="59"/>
                  <a:pt x="88" y="65"/>
                </a:cubicBezTo>
                <a:cubicBezTo>
                  <a:pt x="91" y="71"/>
                  <a:pt x="103" y="108"/>
                  <a:pt x="108" y="123"/>
                </a:cubicBezTo>
                <a:cubicBezTo>
                  <a:pt x="109" y="126"/>
                  <a:pt x="110" y="128"/>
                  <a:pt x="110" y="129"/>
                </a:cubicBezTo>
                <a:cubicBezTo>
                  <a:pt x="111" y="130"/>
                  <a:pt x="111" y="131"/>
                  <a:pt x="111" y="131"/>
                </a:cubicBezTo>
                <a:cubicBezTo>
                  <a:pt x="111" y="131"/>
                  <a:pt x="111" y="131"/>
                  <a:pt x="111" y="131"/>
                </a:cubicBezTo>
                <a:cubicBezTo>
                  <a:pt x="111" y="133"/>
                  <a:pt x="110" y="135"/>
                  <a:pt x="108" y="1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20" name="Teardrop 119"/>
          <p:cNvSpPr/>
          <p:nvPr/>
        </p:nvSpPr>
        <p:spPr>
          <a:xfrm rot="7994273">
            <a:off x="4107950" y="3127163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1" name="Oval 120"/>
          <p:cNvSpPr/>
          <p:nvPr/>
        </p:nvSpPr>
        <p:spPr>
          <a:xfrm>
            <a:off x="4133745" y="3152958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3" name="Teardrop 122"/>
          <p:cNvSpPr/>
          <p:nvPr/>
        </p:nvSpPr>
        <p:spPr>
          <a:xfrm rot="7994273">
            <a:off x="4762209" y="3641667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4" name="Oval 123"/>
          <p:cNvSpPr/>
          <p:nvPr/>
        </p:nvSpPr>
        <p:spPr>
          <a:xfrm>
            <a:off x="4788004" y="3667462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6" name="Teardrop 125"/>
          <p:cNvSpPr/>
          <p:nvPr/>
        </p:nvSpPr>
        <p:spPr>
          <a:xfrm rot="7994273">
            <a:off x="5001442" y="2676542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7" name="Oval 126"/>
          <p:cNvSpPr/>
          <p:nvPr/>
        </p:nvSpPr>
        <p:spPr>
          <a:xfrm>
            <a:off x="5027237" y="2702337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29" name="Teardrop 128"/>
          <p:cNvSpPr/>
          <p:nvPr/>
        </p:nvSpPr>
        <p:spPr>
          <a:xfrm rot="7994273">
            <a:off x="4566039" y="2840220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0" name="Oval 129"/>
          <p:cNvSpPr/>
          <p:nvPr/>
        </p:nvSpPr>
        <p:spPr>
          <a:xfrm>
            <a:off x="4591834" y="2866015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32" name="Teardrop 131"/>
          <p:cNvSpPr/>
          <p:nvPr/>
        </p:nvSpPr>
        <p:spPr>
          <a:xfrm rot="7994273">
            <a:off x="4060398" y="4458417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Oval 132"/>
          <p:cNvSpPr/>
          <p:nvPr/>
        </p:nvSpPr>
        <p:spPr>
          <a:xfrm>
            <a:off x="4086193" y="4484212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35" name="Teardrop 134"/>
          <p:cNvSpPr/>
          <p:nvPr/>
        </p:nvSpPr>
        <p:spPr>
          <a:xfrm rot="7994273">
            <a:off x="4204740" y="3693184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6" name="Oval 135"/>
          <p:cNvSpPr/>
          <p:nvPr/>
        </p:nvSpPr>
        <p:spPr>
          <a:xfrm>
            <a:off x="4230535" y="3718979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38" name="Teardrop 137"/>
          <p:cNvSpPr/>
          <p:nvPr/>
        </p:nvSpPr>
        <p:spPr>
          <a:xfrm rot="7994273">
            <a:off x="4547579" y="3233708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9" name="Oval 138"/>
          <p:cNvSpPr/>
          <p:nvPr/>
        </p:nvSpPr>
        <p:spPr>
          <a:xfrm>
            <a:off x="4573374" y="3259503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41" name="Teardrop 140"/>
          <p:cNvSpPr/>
          <p:nvPr/>
        </p:nvSpPr>
        <p:spPr>
          <a:xfrm rot="7994273">
            <a:off x="3502760" y="3693184"/>
            <a:ext cx="221966" cy="221966"/>
          </a:xfrm>
          <a:prstGeom prst="teardrop">
            <a:avLst/>
          </a:prstGeom>
          <a:solidFill>
            <a:srgbClr val="1D46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42" name="Oval 141"/>
          <p:cNvSpPr/>
          <p:nvPr/>
        </p:nvSpPr>
        <p:spPr>
          <a:xfrm>
            <a:off x="3528555" y="3718979"/>
            <a:ext cx="170375" cy="170375"/>
          </a:xfrm>
          <a:prstGeom prst="ellipse">
            <a:avLst/>
          </a:prstGeom>
          <a:solidFill>
            <a:schemeClr val="bg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82" name="TextBox 51"/>
          <p:cNvSpPr txBox="1"/>
          <p:nvPr/>
        </p:nvSpPr>
        <p:spPr>
          <a:xfrm>
            <a:off x="6462424" y="1734031"/>
            <a:ext cx="4035877" cy="129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0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9"/>
          <p:cNvSpPr>
            <a:spLocks noChangeArrowheads="1"/>
          </p:cNvSpPr>
          <p:nvPr/>
        </p:nvSpPr>
        <p:spPr bwMode="auto">
          <a:xfrm>
            <a:off x="9673844" y="2712409"/>
            <a:ext cx="1461516" cy="1461897"/>
          </a:xfrm>
          <a:prstGeom prst="ellipse">
            <a:avLst/>
          </a:prstGeom>
          <a:solidFill>
            <a:srgbClr val="1D4684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476250" indent="-476250">
              <a:lnSpc>
                <a:spcPct val="120000"/>
              </a:lnSpc>
            </a:pPr>
            <a:endParaRPr lang="zh-CN" altLang="en-US" sz="1600" kern="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135592" y="2903607"/>
            <a:ext cx="7888816" cy="1079500"/>
          </a:xfrm>
          <a:prstGeom prst="homePlate">
            <a:avLst>
              <a:gd name="adj" fmla="val 40030"/>
            </a:avLst>
          </a:prstGeom>
          <a:solidFill>
            <a:srgbClr val="1D4684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marL="476250" indent="-476250">
              <a:lnSpc>
                <a:spcPct val="120000"/>
              </a:lnSpc>
              <a:defRPr/>
            </a:pPr>
            <a:endParaRPr lang="zh-CN" altLang="en-US" sz="1600" kern="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6453718" y="2903606"/>
            <a:ext cx="670983" cy="1079501"/>
          </a:xfrm>
          <a:prstGeom prst="chevron">
            <a:avLst>
              <a:gd name="adj" fmla="val 55472"/>
            </a:avLst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2400" kern="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4353509" y="2894101"/>
            <a:ext cx="668867" cy="1089006"/>
          </a:xfrm>
          <a:prstGeom prst="chevron">
            <a:avLst>
              <a:gd name="adj" fmla="val 55472"/>
            </a:avLst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2400" kern="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2423000" y="2903607"/>
            <a:ext cx="670984" cy="1079500"/>
          </a:xfrm>
          <a:prstGeom prst="chevron">
            <a:avLst>
              <a:gd name="adj" fmla="val 55472"/>
            </a:avLst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2400" kern="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8547100" y="2903605"/>
            <a:ext cx="668867" cy="1079502"/>
          </a:xfrm>
          <a:prstGeom prst="chevron">
            <a:avLst>
              <a:gd name="adj" fmla="val 55472"/>
            </a:avLst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defRPr/>
            </a:pPr>
            <a:endParaRPr lang="zh-CN" altLang="en-US" sz="2400" kern="0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42868" y="3198167"/>
            <a:ext cx="9412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23"/>
          <p:cNvCxnSpPr>
            <a:cxnSpLocks noChangeShapeType="1"/>
          </p:cNvCxnSpPr>
          <p:nvPr/>
        </p:nvCxnSpPr>
        <p:spPr bwMode="auto">
          <a:xfrm>
            <a:off x="1447800" y="3851177"/>
            <a:ext cx="0" cy="1602045"/>
          </a:xfrm>
          <a:prstGeom prst="line">
            <a:avLst/>
          </a:prstGeom>
          <a:noFill/>
          <a:ln w="9525" algn="ctr">
            <a:solidFill>
              <a:srgbClr val="1D4684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21"/>
          <p:cNvCxnSpPr>
            <a:cxnSpLocks noChangeShapeType="1"/>
          </p:cNvCxnSpPr>
          <p:nvPr/>
        </p:nvCxnSpPr>
        <p:spPr bwMode="auto">
          <a:xfrm>
            <a:off x="3556000" y="1582789"/>
            <a:ext cx="0" cy="1603754"/>
          </a:xfrm>
          <a:prstGeom prst="line">
            <a:avLst/>
          </a:prstGeom>
          <a:noFill/>
          <a:ln w="9525" algn="ctr">
            <a:solidFill>
              <a:srgbClr val="1D4684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19"/>
          <p:cNvCxnSpPr>
            <a:cxnSpLocks noChangeShapeType="1"/>
          </p:cNvCxnSpPr>
          <p:nvPr/>
        </p:nvCxnSpPr>
        <p:spPr bwMode="auto">
          <a:xfrm>
            <a:off x="5630695" y="3876578"/>
            <a:ext cx="0" cy="1603654"/>
          </a:xfrm>
          <a:prstGeom prst="line">
            <a:avLst/>
          </a:prstGeom>
          <a:noFill/>
          <a:ln w="9525" algn="ctr">
            <a:solidFill>
              <a:srgbClr val="1D4684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17"/>
          <p:cNvCxnSpPr>
            <a:cxnSpLocks noChangeShapeType="1"/>
          </p:cNvCxnSpPr>
          <p:nvPr/>
        </p:nvCxnSpPr>
        <p:spPr bwMode="auto">
          <a:xfrm>
            <a:off x="7763933" y="1582788"/>
            <a:ext cx="0" cy="1603755"/>
          </a:xfrm>
          <a:prstGeom prst="line">
            <a:avLst/>
          </a:prstGeom>
          <a:noFill/>
          <a:ln w="9525" algn="ctr">
            <a:solidFill>
              <a:srgbClr val="1D4684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162"/>
          <p:cNvSpPr>
            <a:spLocks noChangeArrowheads="1"/>
          </p:cNvSpPr>
          <p:nvPr/>
        </p:nvSpPr>
        <p:spPr bwMode="auto">
          <a:xfrm>
            <a:off x="9869722" y="3173167"/>
            <a:ext cx="1107996" cy="458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F6FC6"/>
                    </a:gs>
                    <a:gs pos="100000">
                      <a:srgbClr val="009DD9">
                        <a:alpha val="89998"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90500" dir="5400000" algn="ctr" rotWithShape="0">
                    <a:schemeClr val="bg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  <a:flatTx/>
          </a:bodyPr>
          <a:lstStyle/>
          <a:p>
            <a:pPr eaLnBrk="1" fontAlgn="base" hangingPunct="1">
              <a:lnSpc>
                <a:spcPct val="150000"/>
              </a:lnSpc>
              <a:buClrTx/>
              <a:buSzTx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0"/>
          <p:cNvSpPr txBox="1"/>
          <p:nvPr/>
        </p:nvSpPr>
        <p:spPr>
          <a:xfrm>
            <a:off x="3283490" y="3198167"/>
            <a:ext cx="9412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0"/>
          <p:cNvSpPr txBox="1"/>
          <p:nvPr/>
        </p:nvSpPr>
        <p:spPr>
          <a:xfrm>
            <a:off x="5422809" y="3198167"/>
            <a:ext cx="9412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0"/>
          <p:cNvSpPr txBox="1"/>
          <p:nvPr/>
        </p:nvSpPr>
        <p:spPr>
          <a:xfrm>
            <a:off x="7477081" y="3229103"/>
            <a:ext cx="9412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Tx/>
              <a:buSzTx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 Placeholder 2"/>
          <p:cNvSpPr txBox="1"/>
          <p:nvPr/>
        </p:nvSpPr>
        <p:spPr>
          <a:xfrm>
            <a:off x="7854489" y="158278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104"/>
          <p:cNvSpPr txBox="1"/>
          <p:nvPr/>
        </p:nvSpPr>
        <p:spPr>
          <a:xfrm>
            <a:off x="7929957" y="1922062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3722024" y="158278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104"/>
          <p:cNvSpPr txBox="1"/>
          <p:nvPr/>
        </p:nvSpPr>
        <p:spPr>
          <a:xfrm>
            <a:off x="3797492" y="1922062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1457655" y="4363861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104"/>
          <p:cNvSpPr txBox="1"/>
          <p:nvPr/>
        </p:nvSpPr>
        <p:spPr>
          <a:xfrm>
            <a:off x="1533123" y="4703135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7" name="Text Placeholder 2"/>
          <p:cNvSpPr txBox="1"/>
          <p:nvPr/>
        </p:nvSpPr>
        <p:spPr>
          <a:xfrm>
            <a:off x="5724855" y="4363861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104"/>
          <p:cNvSpPr txBox="1"/>
          <p:nvPr/>
        </p:nvSpPr>
        <p:spPr>
          <a:xfrm>
            <a:off x="5800323" y="4703135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6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7369" b="39143"/>
          <a:stretch>
            <a:fillRect/>
          </a:stretch>
        </p:blipFill>
        <p:spPr>
          <a:xfrm>
            <a:off x="4203700" y="922640"/>
            <a:ext cx="7988300" cy="2841625"/>
          </a:xfrm>
          <a:custGeom>
            <a:avLst/>
            <a:gdLst>
              <a:gd name="connsiteX0" fmla="*/ 0 w 7988300"/>
              <a:gd name="connsiteY0" fmla="*/ 0 h 2841625"/>
              <a:gd name="connsiteX1" fmla="*/ 7988300 w 7988300"/>
              <a:gd name="connsiteY1" fmla="*/ 0 h 2841625"/>
              <a:gd name="connsiteX2" fmla="*/ 7988300 w 7988300"/>
              <a:gd name="connsiteY2" fmla="*/ 2841625 h 2841625"/>
              <a:gd name="connsiteX3" fmla="*/ 0 w 7988300"/>
              <a:gd name="connsiteY3" fmla="*/ 2841625 h 284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8300" h="2841625">
                <a:moveTo>
                  <a:pt x="0" y="0"/>
                </a:moveTo>
                <a:lnTo>
                  <a:pt x="7988300" y="0"/>
                </a:lnTo>
                <a:lnTo>
                  <a:pt x="7988300" y="2841625"/>
                </a:lnTo>
                <a:lnTo>
                  <a:pt x="0" y="2841625"/>
                </a:lnTo>
                <a:close/>
              </a:path>
            </a:pathLst>
          </a:custGeom>
        </p:spPr>
      </p:pic>
      <p:sp>
        <p:nvSpPr>
          <p:cNvPr id="25" name="Sev01"/>
          <p:cNvSpPr/>
          <p:nvPr/>
        </p:nvSpPr>
        <p:spPr>
          <a:xfrm>
            <a:off x="5921023" y="3155830"/>
            <a:ext cx="1227381" cy="1227381"/>
          </a:xfrm>
          <a:prstGeom prst="rect">
            <a:avLst/>
          </a:prstGeom>
          <a:solidFill>
            <a:srgbClr val="1D46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6" name="Sev02"/>
          <p:cNvSpPr/>
          <p:nvPr/>
        </p:nvSpPr>
        <p:spPr>
          <a:xfrm>
            <a:off x="7261059" y="3155830"/>
            <a:ext cx="1227381" cy="1227381"/>
          </a:xfrm>
          <a:prstGeom prst="rect">
            <a:avLst/>
          </a:prstGeom>
          <a:solidFill>
            <a:srgbClr val="3290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Sev03"/>
          <p:cNvSpPr/>
          <p:nvPr/>
        </p:nvSpPr>
        <p:spPr>
          <a:xfrm>
            <a:off x="8602203" y="3155830"/>
            <a:ext cx="1227381" cy="1227381"/>
          </a:xfrm>
          <a:prstGeom prst="rect">
            <a:avLst/>
          </a:prstGeom>
          <a:solidFill>
            <a:srgbClr val="1D46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8" name="Sev04"/>
          <p:cNvSpPr/>
          <p:nvPr/>
        </p:nvSpPr>
        <p:spPr>
          <a:xfrm>
            <a:off x="9926954" y="3155830"/>
            <a:ext cx="1227381" cy="1227381"/>
          </a:xfrm>
          <a:prstGeom prst="rect">
            <a:avLst/>
          </a:prstGeom>
          <a:solidFill>
            <a:srgbClr val="3290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Freeform 52"/>
          <p:cNvSpPr>
            <a:spLocks noEditPoints="1"/>
          </p:cNvSpPr>
          <p:nvPr/>
        </p:nvSpPr>
        <p:spPr bwMode="auto">
          <a:xfrm>
            <a:off x="10305672" y="3516723"/>
            <a:ext cx="469944" cy="50559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Freeform 42"/>
          <p:cNvSpPr>
            <a:spLocks noEditPoints="1"/>
          </p:cNvSpPr>
          <p:nvPr/>
        </p:nvSpPr>
        <p:spPr bwMode="auto">
          <a:xfrm>
            <a:off x="6278675" y="3549133"/>
            <a:ext cx="512077" cy="440776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Freeform 178"/>
          <p:cNvSpPr>
            <a:spLocks noEditPoints="1"/>
          </p:cNvSpPr>
          <p:nvPr/>
        </p:nvSpPr>
        <p:spPr bwMode="auto">
          <a:xfrm>
            <a:off x="8959857" y="3576683"/>
            <a:ext cx="512076" cy="38567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2" name="Freeform 86"/>
          <p:cNvSpPr>
            <a:spLocks noEditPoints="1"/>
          </p:cNvSpPr>
          <p:nvPr/>
        </p:nvSpPr>
        <p:spPr bwMode="auto">
          <a:xfrm>
            <a:off x="7699409" y="3474507"/>
            <a:ext cx="350680" cy="59003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3" name="Freeform 245"/>
          <p:cNvSpPr/>
          <p:nvPr/>
        </p:nvSpPr>
        <p:spPr bwMode="auto">
          <a:xfrm>
            <a:off x="1974879" y="1331241"/>
            <a:ext cx="854059" cy="85405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1D46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cxnSp>
        <p:nvCxnSpPr>
          <p:cNvPr id="39" name="Straight Line buttom"/>
          <p:cNvCxnSpPr/>
          <p:nvPr/>
        </p:nvCxnSpPr>
        <p:spPr>
          <a:xfrm>
            <a:off x="914400" y="4762987"/>
            <a:ext cx="10363200" cy="0"/>
          </a:xfrm>
          <a:prstGeom prst="line">
            <a:avLst/>
          </a:prstGeom>
          <a:ln w="19050">
            <a:solidFill>
              <a:srgbClr val="3290CD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1"/>
          <p:cNvSpPr txBox="1"/>
          <p:nvPr/>
        </p:nvSpPr>
        <p:spPr>
          <a:xfrm>
            <a:off x="1333799" y="5142062"/>
            <a:ext cx="9524402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TextBox 51"/>
          <p:cNvSpPr txBox="1"/>
          <p:nvPr/>
        </p:nvSpPr>
        <p:spPr>
          <a:xfrm>
            <a:off x="914400" y="2672152"/>
            <a:ext cx="2953929" cy="1028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/>
        </p:nvCxnSpPr>
        <p:spPr>
          <a:xfrm>
            <a:off x="6096000" y="2057400"/>
            <a:ext cx="0" cy="3657600"/>
          </a:xfrm>
          <a:prstGeom prst="line">
            <a:avLst/>
          </a:prstGeom>
          <a:ln w="9525">
            <a:solidFill>
              <a:srgbClr val="1D46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6748838" y="2061747"/>
            <a:ext cx="477054" cy="477054"/>
          </a:xfrm>
          <a:prstGeom prst="ellipse">
            <a:avLst/>
          </a:prstGeom>
          <a:solidFill>
            <a:srgbClr val="1D468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32" name="TextBox 31"/>
          <p:cNvSpPr txBox="1"/>
          <p:nvPr/>
        </p:nvSpPr>
        <p:spPr>
          <a:xfrm>
            <a:off x="6795905" y="2169422"/>
            <a:ext cx="37440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cap="all" spc="27" dirty="0">
                <a:solidFill>
                  <a:schemeClr val="bg1"/>
                </a:solidFill>
                <a:latin typeface="微软雅黑" panose="020B0503020204020204" pitchFamily="34" charset="-122"/>
              </a:rPr>
              <a:t>01</a:t>
            </a:r>
            <a:endParaRPr lang="en-US" sz="1600" b="1" cap="all" spc="27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6748838" y="3080036"/>
            <a:ext cx="477054" cy="477054"/>
          </a:xfrm>
          <a:prstGeom prst="ellipse">
            <a:avLst/>
          </a:prstGeom>
          <a:solidFill>
            <a:srgbClr val="1D468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68" name="TextBox 67"/>
          <p:cNvSpPr txBox="1"/>
          <p:nvPr/>
        </p:nvSpPr>
        <p:spPr>
          <a:xfrm>
            <a:off x="6795905" y="3187711"/>
            <a:ext cx="37440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cap="all" spc="27" dirty="0">
                <a:solidFill>
                  <a:schemeClr val="bg1"/>
                </a:solidFill>
                <a:latin typeface="微软雅黑" panose="020B0503020204020204" pitchFamily="34" charset="-122"/>
              </a:rPr>
              <a:t>02</a:t>
            </a:r>
            <a:endParaRPr lang="en-US" sz="1600" b="1" cap="all" spc="27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6748838" y="5116613"/>
            <a:ext cx="477054" cy="477054"/>
          </a:xfrm>
          <a:prstGeom prst="ellipse">
            <a:avLst/>
          </a:prstGeom>
          <a:solidFill>
            <a:srgbClr val="1D468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73" name="TextBox 72"/>
          <p:cNvSpPr txBox="1"/>
          <p:nvPr/>
        </p:nvSpPr>
        <p:spPr>
          <a:xfrm>
            <a:off x="6795905" y="5224288"/>
            <a:ext cx="37440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cap="all" spc="27" dirty="0">
                <a:solidFill>
                  <a:schemeClr val="bg1"/>
                </a:solidFill>
                <a:latin typeface="微软雅黑" panose="020B0503020204020204" pitchFamily="34" charset="-122"/>
              </a:rPr>
              <a:t>04</a:t>
            </a:r>
            <a:endParaRPr lang="en-US" sz="1600" b="1" cap="all" spc="27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6748838" y="4098325"/>
            <a:ext cx="477054" cy="477054"/>
          </a:xfrm>
          <a:prstGeom prst="ellipse">
            <a:avLst/>
          </a:prstGeom>
          <a:solidFill>
            <a:srgbClr val="1D468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78" name="TextBox 77"/>
          <p:cNvSpPr txBox="1"/>
          <p:nvPr/>
        </p:nvSpPr>
        <p:spPr>
          <a:xfrm>
            <a:off x="6795905" y="4206000"/>
            <a:ext cx="37440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cap="all" spc="27" dirty="0">
                <a:solidFill>
                  <a:schemeClr val="bg1"/>
                </a:solidFill>
                <a:latin typeface="微软雅黑" panose="020B0503020204020204" pitchFamily="34" charset="-122"/>
              </a:rPr>
              <a:t>03</a:t>
            </a:r>
            <a:endParaRPr lang="en-US" sz="1600" b="1" cap="all" spc="27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Oval 5"/>
          <p:cNvSpPr>
            <a:spLocks noChangeArrowheads="1"/>
          </p:cNvSpPr>
          <p:nvPr/>
        </p:nvSpPr>
        <p:spPr bwMode="auto">
          <a:xfrm>
            <a:off x="3338489" y="3237690"/>
            <a:ext cx="283532" cy="287238"/>
          </a:xfrm>
          <a:prstGeom prst="ellipse">
            <a:avLst/>
          </a:prstGeom>
          <a:solidFill>
            <a:srgbClr val="3290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22" name="Freeform 7"/>
          <p:cNvSpPr/>
          <p:nvPr/>
        </p:nvSpPr>
        <p:spPr bwMode="auto">
          <a:xfrm>
            <a:off x="3117964" y="3552724"/>
            <a:ext cx="726433" cy="1530698"/>
          </a:xfrm>
          <a:custGeom>
            <a:avLst/>
            <a:gdLst>
              <a:gd name="T0" fmla="*/ 728 w 916"/>
              <a:gd name="T1" fmla="*/ 0 h 1939"/>
              <a:gd name="T2" fmla="*/ 589 w 916"/>
              <a:gd name="T3" fmla="*/ 0 h 1939"/>
              <a:gd name="T4" fmla="*/ 569 w 916"/>
              <a:gd name="T5" fmla="*/ 148 h 1939"/>
              <a:gd name="T6" fmla="*/ 525 w 916"/>
              <a:gd name="T7" fmla="*/ 294 h 1939"/>
              <a:gd name="T8" fmla="*/ 498 w 916"/>
              <a:gd name="T9" fmla="*/ 186 h 1939"/>
              <a:gd name="T10" fmla="*/ 476 w 916"/>
              <a:gd name="T11" fmla="*/ 127 h 1939"/>
              <a:gd name="T12" fmla="*/ 504 w 916"/>
              <a:gd name="T13" fmla="*/ 90 h 1939"/>
              <a:gd name="T14" fmla="*/ 458 w 916"/>
              <a:gd name="T15" fmla="*/ 46 h 1939"/>
              <a:gd name="T16" fmla="*/ 412 w 916"/>
              <a:gd name="T17" fmla="*/ 90 h 1939"/>
              <a:gd name="T18" fmla="*/ 440 w 916"/>
              <a:gd name="T19" fmla="*/ 127 h 1939"/>
              <a:gd name="T20" fmla="*/ 417 w 916"/>
              <a:gd name="T21" fmla="*/ 186 h 1939"/>
              <a:gd name="T22" fmla="*/ 391 w 916"/>
              <a:gd name="T23" fmla="*/ 294 h 1939"/>
              <a:gd name="T24" fmla="*/ 347 w 916"/>
              <a:gd name="T25" fmla="*/ 148 h 1939"/>
              <a:gd name="T26" fmla="*/ 327 w 916"/>
              <a:gd name="T27" fmla="*/ 0 h 1939"/>
              <a:gd name="T28" fmla="*/ 187 w 916"/>
              <a:gd name="T29" fmla="*/ 0 h 1939"/>
              <a:gd name="T30" fmla="*/ 0 w 916"/>
              <a:gd name="T31" fmla="*/ 189 h 1939"/>
              <a:gd name="T32" fmla="*/ 0 w 916"/>
              <a:gd name="T33" fmla="*/ 869 h 1939"/>
              <a:gd name="T34" fmla="*/ 76 w 916"/>
              <a:gd name="T35" fmla="*/ 945 h 1939"/>
              <a:gd name="T36" fmla="*/ 149 w 916"/>
              <a:gd name="T37" fmla="*/ 869 h 1939"/>
              <a:gd name="T38" fmla="*/ 149 w 916"/>
              <a:gd name="T39" fmla="*/ 302 h 1939"/>
              <a:gd name="T40" fmla="*/ 223 w 916"/>
              <a:gd name="T41" fmla="*/ 302 h 1939"/>
              <a:gd name="T42" fmla="*/ 223 w 916"/>
              <a:gd name="T43" fmla="*/ 1837 h 1939"/>
              <a:gd name="T44" fmla="*/ 326 w 916"/>
              <a:gd name="T45" fmla="*/ 1939 h 1939"/>
              <a:gd name="T46" fmla="*/ 427 w 916"/>
              <a:gd name="T47" fmla="*/ 1837 h 1939"/>
              <a:gd name="T48" fmla="*/ 427 w 916"/>
              <a:gd name="T49" fmla="*/ 932 h 1939"/>
              <a:gd name="T50" fmla="*/ 490 w 916"/>
              <a:gd name="T51" fmla="*/ 932 h 1939"/>
              <a:gd name="T52" fmla="*/ 490 w 916"/>
              <a:gd name="T53" fmla="*/ 1837 h 1939"/>
              <a:gd name="T54" fmla="*/ 591 w 916"/>
              <a:gd name="T55" fmla="*/ 1939 h 1939"/>
              <a:gd name="T56" fmla="*/ 693 w 916"/>
              <a:gd name="T57" fmla="*/ 1837 h 1939"/>
              <a:gd name="T58" fmla="*/ 693 w 916"/>
              <a:gd name="T59" fmla="*/ 302 h 1939"/>
              <a:gd name="T60" fmla="*/ 766 w 916"/>
              <a:gd name="T61" fmla="*/ 302 h 1939"/>
              <a:gd name="T62" fmla="*/ 766 w 916"/>
              <a:gd name="T63" fmla="*/ 869 h 1939"/>
              <a:gd name="T64" fmla="*/ 840 w 916"/>
              <a:gd name="T65" fmla="*/ 945 h 1939"/>
              <a:gd name="T66" fmla="*/ 916 w 916"/>
              <a:gd name="T67" fmla="*/ 869 h 1939"/>
              <a:gd name="T68" fmla="*/ 916 w 916"/>
              <a:gd name="T69" fmla="*/ 189 h 1939"/>
              <a:gd name="T70" fmla="*/ 728 w 916"/>
              <a:gd name="T71" fmla="*/ 0 h 1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16" h="1939">
                <a:moveTo>
                  <a:pt x="728" y="0"/>
                </a:moveTo>
                <a:cubicBezTo>
                  <a:pt x="677" y="0"/>
                  <a:pt x="631" y="0"/>
                  <a:pt x="589" y="0"/>
                </a:cubicBezTo>
                <a:cubicBezTo>
                  <a:pt x="587" y="18"/>
                  <a:pt x="582" y="81"/>
                  <a:pt x="569" y="148"/>
                </a:cubicBezTo>
                <a:cubicBezTo>
                  <a:pt x="561" y="186"/>
                  <a:pt x="525" y="294"/>
                  <a:pt x="525" y="294"/>
                </a:cubicBezTo>
                <a:cubicBezTo>
                  <a:pt x="525" y="294"/>
                  <a:pt x="505" y="211"/>
                  <a:pt x="498" y="186"/>
                </a:cubicBezTo>
                <a:cubicBezTo>
                  <a:pt x="494" y="167"/>
                  <a:pt x="476" y="127"/>
                  <a:pt x="476" y="127"/>
                </a:cubicBezTo>
                <a:cubicBezTo>
                  <a:pt x="504" y="90"/>
                  <a:pt x="504" y="90"/>
                  <a:pt x="504" y="90"/>
                </a:cubicBezTo>
                <a:cubicBezTo>
                  <a:pt x="458" y="46"/>
                  <a:pt x="458" y="46"/>
                  <a:pt x="458" y="46"/>
                </a:cubicBezTo>
                <a:cubicBezTo>
                  <a:pt x="412" y="90"/>
                  <a:pt x="412" y="90"/>
                  <a:pt x="412" y="90"/>
                </a:cubicBezTo>
                <a:cubicBezTo>
                  <a:pt x="440" y="127"/>
                  <a:pt x="440" y="127"/>
                  <a:pt x="440" y="127"/>
                </a:cubicBezTo>
                <a:cubicBezTo>
                  <a:pt x="440" y="127"/>
                  <a:pt x="422" y="167"/>
                  <a:pt x="417" y="186"/>
                </a:cubicBezTo>
                <a:cubicBezTo>
                  <a:pt x="410" y="211"/>
                  <a:pt x="391" y="294"/>
                  <a:pt x="391" y="294"/>
                </a:cubicBezTo>
                <a:cubicBezTo>
                  <a:pt x="391" y="294"/>
                  <a:pt x="355" y="186"/>
                  <a:pt x="347" y="148"/>
                </a:cubicBezTo>
                <a:cubicBezTo>
                  <a:pt x="333" y="81"/>
                  <a:pt x="328" y="18"/>
                  <a:pt x="327" y="0"/>
                </a:cubicBezTo>
                <a:cubicBezTo>
                  <a:pt x="187" y="0"/>
                  <a:pt x="187" y="0"/>
                  <a:pt x="187" y="0"/>
                </a:cubicBezTo>
                <a:cubicBezTo>
                  <a:pt x="84" y="0"/>
                  <a:pt x="0" y="85"/>
                  <a:pt x="0" y="189"/>
                </a:cubicBezTo>
                <a:cubicBezTo>
                  <a:pt x="0" y="270"/>
                  <a:pt x="0" y="869"/>
                  <a:pt x="0" y="869"/>
                </a:cubicBezTo>
                <a:cubicBezTo>
                  <a:pt x="0" y="911"/>
                  <a:pt x="34" y="945"/>
                  <a:pt x="76" y="945"/>
                </a:cubicBezTo>
                <a:cubicBezTo>
                  <a:pt x="116" y="945"/>
                  <a:pt x="149" y="911"/>
                  <a:pt x="149" y="869"/>
                </a:cubicBezTo>
                <a:cubicBezTo>
                  <a:pt x="149" y="805"/>
                  <a:pt x="149" y="302"/>
                  <a:pt x="149" y="302"/>
                </a:cubicBezTo>
                <a:cubicBezTo>
                  <a:pt x="223" y="302"/>
                  <a:pt x="223" y="302"/>
                  <a:pt x="223" y="302"/>
                </a:cubicBezTo>
                <a:cubicBezTo>
                  <a:pt x="223" y="782"/>
                  <a:pt x="223" y="1837"/>
                  <a:pt x="223" y="1837"/>
                </a:cubicBezTo>
                <a:cubicBezTo>
                  <a:pt x="223" y="1894"/>
                  <a:pt x="269" y="1939"/>
                  <a:pt x="326" y="1939"/>
                </a:cubicBezTo>
                <a:cubicBezTo>
                  <a:pt x="381" y="1939"/>
                  <a:pt x="427" y="1894"/>
                  <a:pt x="427" y="1837"/>
                </a:cubicBezTo>
                <a:cubicBezTo>
                  <a:pt x="427" y="932"/>
                  <a:pt x="427" y="932"/>
                  <a:pt x="427" y="932"/>
                </a:cubicBezTo>
                <a:cubicBezTo>
                  <a:pt x="490" y="932"/>
                  <a:pt x="490" y="932"/>
                  <a:pt x="490" y="932"/>
                </a:cubicBezTo>
                <a:cubicBezTo>
                  <a:pt x="490" y="1837"/>
                  <a:pt x="490" y="1837"/>
                  <a:pt x="490" y="1837"/>
                </a:cubicBezTo>
                <a:cubicBezTo>
                  <a:pt x="490" y="1894"/>
                  <a:pt x="535" y="1939"/>
                  <a:pt x="591" y="1939"/>
                </a:cubicBezTo>
                <a:cubicBezTo>
                  <a:pt x="646" y="1939"/>
                  <a:pt x="693" y="1894"/>
                  <a:pt x="693" y="1837"/>
                </a:cubicBezTo>
                <a:cubicBezTo>
                  <a:pt x="693" y="805"/>
                  <a:pt x="693" y="302"/>
                  <a:pt x="693" y="302"/>
                </a:cubicBezTo>
                <a:cubicBezTo>
                  <a:pt x="766" y="302"/>
                  <a:pt x="766" y="302"/>
                  <a:pt x="766" y="302"/>
                </a:cubicBezTo>
                <a:cubicBezTo>
                  <a:pt x="766" y="777"/>
                  <a:pt x="766" y="869"/>
                  <a:pt x="766" y="869"/>
                </a:cubicBezTo>
                <a:cubicBezTo>
                  <a:pt x="766" y="911"/>
                  <a:pt x="800" y="945"/>
                  <a:pt x="840" y="945"/>
                </a:cubicBezTo>
                <a:cubicBezTo>
                  <a:pt x="882" y="945"/>
                  <a:pt x="916" y="911"/>
                  <a:pt x="916" y="869"/>
                </a:cubicBezTo>
                <a:cubicBezTo>
                  <a:pt x="916" y="593"/>
                  <a:pt x="916" y="189"/>
                  <a:pt x="916" y="189"/>
                </a:cubicBezTo>
                <a:cubicBezTo>
                  <a:pt x="916" y="85"/>
                  <a:pt x="831" y="0"/>
                  <a:pt x="728" y="0"/>
                </a:cubicBezTo>
                <a:close/>
              </a:path>
            </a:pathLst>
          </a:custGeom>
          <a:solidFill>
            <a:srgbClr val="3290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5" name="Freeform 18"/>
          <p:cNvSpPr/>
          <p:nvPr/>
        </p:nvSpPr>
        <p:spPr bwMode="auto">
          <a:xfrm>
            <a:off x="3924365" y="4044483"/>
            <a:ext cx="707423" cy="1260985"/>
          </a:xfrm>
          <a:custGeom>
            <a:avLst/>
            <a:gdLst>
              <a:gd name="T0" fmla="*/ 1668 w 1668"/>
              <a:gd name="T1" fmla="*/ 339 h 2965"/>
              <a:gd name="T2" fmla="*/ 1330 w 1668"/>
              <a:gd name="T3" fmla="*/ 0 h 2965"/>
              <a:gd name="T4" fmla="*/ 1092 w 1668"/>
              <a:gd name="T5" fmla="*/ 98 h 2965"/>
              <a:gd name="T6" fmla="*/ 1063 w 1668"/>
              <a:gd name="T7" fmla="*/ 119 h 2965"/>
              <a:gd name="T8" fmla="*/ 636 w 1668"/>
              <a:gd name="T9" fmla="*/ 546 h 2965"/>
              <a:gd name="T10" fmla="*/ 123 w 1668"/>
              <a:gd name="T11" fmla="*/ 546 h 2965"/>
              <a:gd name="T12" fmla="*/ 0 w 1668"/>
              <a:gd name="T13" fmla="*/ 668 h 2965"/>
              <a:gd name="T14" fmla="*/ 123 w 1668"/>
              <a:gd name="T15" fmla="*/ 790 h 2965"/>
              <a:gd name="T16" fmla="*/ 664 w 1668"/>
              <a:gd name="T17" fmla="*/ 790 h 2965"/>
              <a:gd name="T18" fmla="*/ 664 w 1668"/>
              <a:gd name="T19" fmla="*/ 790 h 2965"/>
              <a:gd name="T20" fmla="*/ 692 w 1668"/>
              <a:gd name="T21" fmla="*/ 790 h 2965"/>
              <a:gd name="T22" fmla="*/ 692 w 1668"/>
              <a:gd name="T23" fmla="*/ 787 h 2965"/>
              <a:gd name="T24" fmla="*/ 744 w 1668"/>
              <a:gd name="T25" fmla="*/ 757 h 2965"/>
              <a:gd name="T26" fmla="*/ 991 w 1668"/>
              <a:gd name="T27" fmla="*/ 510 h 2965"/>
              <a:gd name="T28" fmla="*/ 991 w 1668"/>
              <a:gd name="T29" fmla="*/ 1283 h 2965"/>
              <a:gd name="T30" fmla="*/ 209 w 1668"/>
              <a:gd name="T31" fmla="*/ 1283 h 2965"/>
              <a:gd name="T32" fmla="*/ 196 w 1668"/>
              <a:gd name="T33" fmla="*/ 1283 h 2965"/>
              <a:gd name="T34" fmla="*/ 184 w 1668"/>
              <a:gd name="T35" fmla="*/ 1283 h 2965"/>
              <a:gd name="T36" fmla="*/ 0 w 1668"/>
              <a:gd name="T37" fmla="*/ 1467 h 2965"/>
              <a:gd name="T38" fmla="*/ 0 w 1668"/>
              <a:gd name="T39" fmla="*/ 1491 h 2965"/>
              <a:gd name="T40" fmla="*/ 0 w 1668"/>
              <a:gd name="T41" fmla="*/ 1491 h 2965"/>
              <a:gd name="T42" fmla="*/ 0 w 1668"/>
              <a:gd name="T43" fmla="*/ 1491 h 2965"/>
              <a:gd name="T44" fmla="*/ 0 w 1668"/>
              <a:gd name="T45" fmla="*/ 2780 h 2965"/>
              <a:gd name="T46" fmla="*/ 184 w 1668"/>
              <a:gd name="T47" fmla="*/ 2965 h 2965"/>
              <a:gd name="T48" fmla="*/ 369 w 1668"/>
              <a:gd name="T49" fmla="*/ 2780 h 2965"/>
              <a:gd name="T50" fmla="*/ 369 w 1668"/>
              <a:gd name="T51" fmla="*/ 1700 h 2965"/>
              <a:gd name="T52" fmla="*/ 1460 w 1668"/>
              <a:gd name="T53" fmla="*/ 1700 h 2965"/>
              <a:gd name="T54" fmla="*/ 1668 w 1668"/>
              <a:gd name="T55" fmla="*/ 1491 h 2965"/>
              <a:gd name="T56" fmla="*/ 1668 w 1668"/>
              <a:gd name="T57" fmla="*/ 1361 h 2965"/>
              <a:gd name="T58" fmla="*/ 1668 w 1668"/>
              <a:gd name="T59" fmla="*/ 339 h 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68" h="2965">
                <a:moveTo>
                  <a:pt x="1668" y="339"/>
                </a:moveTo>
                <a:cubicBezTo>
                  <a:pt x="1668" y="152"/>
                  <a:pt x="1517" y="0"/>
                  <a:pt x="1330" y="0"/>
                </a:cubicBezTo>
                <a:cubicBezTo>
                  <a:pt x="1237" y="0"/>
                  <a:pt x="1153" y="37"/>
                  <a:pt x="1092" y="98"/>
                </a:cubicBezTo>
                <a:cubicBezTo>
                  <a:pt x="1081" y="103"/>
                  <a:pt x="1072" y="110"/>
                  <a:pt x="1063" y="119"/>
                </a:cubicBezTo>
                <a:cubicBezTo>
                  <a:pt x="636" y="546"/>
                  <a:pt x="636" y="546"/>
                  <a:pt x="636" y="546"/>
                </a:cubicBezTo>
                <a:cubicBezTo>
                  <a:pt x="123" y="546"/>
                  <a:pt x="123" y="546"/>
                  <a:pt x="123" y="546"/>
                </a:cubicBezTo>
                <a:cubicBezTo>
                  <a:pt x="55" y="546"/>
                  <a:pt x="0" y="600"/>
                  <a:pt x="0" y="668"/>
                </a:cubicBezTo>
                <a:cubicBezTo>
                  <a:pt x="0" y="736"/>
                  <a:pt x="55" y="790"/>
                  <a:pt x="123" y="790"/>
                </a:cubicBezTo>
                <a:cubicBezTo>
                  <a:pt x="664" y="790"/>
                  <a:pt x="664" y="790"/>
                  <a:pt x="664" y="790"/>
                </a:cubicBezTo>
                <a:cubicBezTo>
                  <a:pt x="664" y="790"/>
                  <a:pt x="664" y="790"/>
                  <a:pt x="664" y="790"/>
                </a:cubicBezTo>
                <a:cubicBezTo>
                  <a:pt x="692" y="790"/>
                  <a:pt x="692" y="790"/>
                  <a:pt x="692" y="790"/>
                </a:cubicBezTo>
                <a:cubicBezTo>
                  <a:pt x="692" y="787"/>
                  <a:pt x="692" y="787"/>
                  <a:pt x="692" y="787"/>
                </a:cubicBezTo>
                <a:cubicBezTo>
                  <a:pt x="711" y="782"/>
                  <a:pt x="729" y="772"/>
                  <a:pt x="744" y="757"/>
                </a:cubicBezTo>
                <a:cubicBezTo>
                  <a:pt x="991" y="510"/>
                  <a:pt x="991" y="510"/>
                  <a:pt x="991" y="510"/>
                </a:cubicBezTo>
                <a:cubicBezTo>
                  <a:pt x="991" y="1283"/>
                  <a:pt x="991" y="1283"/>
                  <a:pt x="991" y="1283"/>
                </a:cubicBezTo>
                <a:cubicBezTo>
                  <a:pt x="209" y="1283"/>
                  <a:pt x="209" y="1283"/>
                  <a:pt x="209" y="1283"/>
                </a:cubicBezTo>
                <a:cubicBezTo>
                  <a:pt x="205" y="1283"/>
                  <a:pt x="200" y="1283"/>
                  <a:pt x="196" y="1283"/>
                </a:cubicBezTo>
                <a:cubicBezTo>
                  <a:pt x="192" y="1283"/>
                  <a:pt x="188" y="1283"/>
                  <a:pt x="184" y="1283"/>
                </a:cubicBezTo>
                <a:cubicBezTo>
                  <a:pt x="83" y="1283"/>
                  <a:pt x="0" y="1365"/>
                  <a:pt x="0" y="1467"/>
                </a:cubicBezTo>
                <a:cubicBezTo>
                  <a:pt x="0" y="1491"/>
                  <a:pt x="0" y="1491"/>
                  <a:pt x="0" y="1491"/>
                </a:cubicBezTo>
                <a:cubicBezTo>
                  <a:pt x="0" y="1491"/>
                  <a:pt x="0" y="1491"/>
                  <a:pt x="0" y="1491"/>
                </a:cubicBezTo>
                <a:cubicBezTo>
                  <a:pt x="0" y="1491"/>
                  <a:pt x="0" y="1491"/>
                  <a:pt x="0" y="1491"/>
                </a:cubicBezTo>
                <a:cubicBezTo>
                  <a:pt x="0" y="2780"/>
                  <a:pt x="0" y="2780"/>
                  <a:pt x="0" y="2780"/>
                </a:cubicBezTo>
                <a:cubicBezTo>
                  <a:pt x="0" y="2882"/>
                  <a:pt x="83" y="2965"/>
                  <a:pt x="184" y="2965"/>
                </a:cubicBezTo>
                <a:cubicBezTo>
                  <a:pt x="286" y="2965"/>
                  <a:pt x="369" y="2882"/>
                  <a:pt x="369" y="2780"/>
                </a:cubicBezTo>
                <a:cubicBezTo>
                  <a:pt x="369" y="1700"/>
                  <a:pt x="369" y="1700"/>
                  <a:pt x="369" y="1700"/>
                </a:cubicBezTo>
                <a:cubicBezTo>
                  <a:pt x="1460" y="1700"/>
                  <a:pt x="1460" y="1700"/>
                  <a:pt x="1460" y="1700"/>
                </a:cubicBezTo>
                <a:cubicBezTo>
                  <a:pt x="1575" y="1700"/>
                  <a:pt x="1668" y="1606"/>
                  <a:pt x="1668" y="1491"/>
                </a:cubicBezTo>
                <a:cubicBezTo>
                  <a:pt x="1668" y="1471"/>
                  <a:pt x="1668" y="1386"/>
                  <a:pt x="1668" y="1361"/>
                </a:cubicBezTo>
                <a:lnTo>
                  <a:pt x="1668" y="339"/>
                </a:lnTo>
                <a:close/>
              </a:path>
            </a:pathLst>
          </a:custGeom>
          <a:solidFill>
            <a:srgbClr val="3290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 dirty="0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332428" y="3711676"/>
            <a:ext cx="289324" cy="289324"/>
          </a:xfrm>
          <a:prstGeom prst="ellipse">
            <a:avLst/>
          </a:prstGeom>
          <a:solidFill>
            <a:srgbClr val="3290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9" name="Freeform 20"/>
          <p:cNvSpPr/>
          <p:nvPr/>
        </p:nvSpPr>
        <p:spPr bwMode="auto">
          <a:xfrm>
            <a:off x="4098294" y="4149844"/>
            <a:ext cx="724146" cy="1269348"/>
          </a:xfrm>
          <a:custGeom>
            <a:avLst/>
            <a:gdLst>
              <a:gd name="T0" fmla="*/ 1521 w 1705"/>
              <a:gd name="T1" fmla="*/ 0 h 2985"/>
              <a:gd name="T2" fmla="*/ 1521 w 1705"/>
              <a:gd name="T3" fmla="*/ 0 h 2985"/>
              <a:gd name="T4" fmla="*/ 1338 w 1705"/>
              <a:gd name="T5" fmla="*/ 184 h 2985"/>
              <a:gd name="T6" fmla="*/ 1338 w 1705"/>
              <a:gd name="T7" fmla="*/ 1507 h 2985"/>
              <a:gd name="T8" fmla="*/ 184 w 1705"/>
              <a:gd name="T9" fmla="*/ 1507 h 2985"/>
              <a:gd name="T10" fmla="*/ 0 w 1705"/>
              <a:gd name="T11" fmla="*/ 1691 h 2985"/>
              <a:gd name="T12" fmla="*/ 184 w 1705"/>
              <a:gd name="T13" fmla="*/ 1874 h 2985"/>
              <a:gd name="T14" fmla="*/ 789 w 1705"/>
              <a:gd name="T15" fmla="*/ 1874 h 2985"/>
              <a:gd name="T16" fmla="*/ 789 w 1705"/>
              <a:gd name="T17" fmla="*/ 2818 h 2985"/>
              <a:gd name="T18" fmla="*/ 368 w 1705"/>
              <a:gd name="T19" fmla="*/ 2818 h 2985"/>
              <a:gd name="T20" fmla="*/ 284 w 1705"/>
              <a:gd name="T21" fmla="*/ 2901 h 2985"/>
              <a:gd name="T22" fmla="*/ 368 w 1705"/>
              <a:gd name="T23" fmla="*/ 2985 h 2985"/>
              <a:gd name="T24" fmla="*/ 1280 w 1705"/>
              <a:gd name="T25" fmla="*/ 2985 h 2985"/>
              <a:gd name="T26" fmla="*/ 1363 w 1705"/>
              <a:gd name="T27" fmla="*/ 2901 h 2985"/>
              <a:gd name="T28" fmla="*/ 1280 w 1705"/>
              <a:gd name="T29" fmla="*/ 2818 h 2985"/>
              <a:gd name="T30" fmla="*/ 917 w 1705"/>
              <a:gd name="T31" fmla="*/ 2818 h 2985"/>
              <a:gd name="T32" fmla="*/ 917 w 1705"/>
              <a:gd name="T33" fmla="*/ 1874 h 2985"/>
              <a:gd name="T34" fmla="*/ 1521 w 1705"/>
              <a:gd name="T35" fmla="*/ 1874 h 2985"/>
              <a:gd name="T36" fmla="*/ 1521 w 1705"/>
              <a:gd name="T37" fmla="*/ 1874 h 2985"/>
              <a:gd name="T38" fmla="*/ 1705 w 1705"/>
              <a:gd name="T39" fmla="*/ 1691 h 2985"/>
              <a:gd name="T40" fmla="*/ 1705 w 1705"/>
              <a:gd name="T41" fmla="*/ 184 h 2985"/>
              <a:gd name="T42" fmla="*/ 1521 w 1705"/>
              <a:gd name="T43" fmla="*/ 0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05" h="2985">
                <a:moveTo>
                  <a:pt x="1521" y="0"/>
                </a:moveTo>
                <a:cubicBezTo>
                  <a:pt x="1521" y="0"/>
                  <a:pt x="1521" y="0"/>
                  <a:pt x="1521" y="0"/>
                </a:cubicBezTo>
                <a:cubicBezTo>
                  <a:pt x="1420" y="0"/>
                  <a:pt x="1338" y="82"/>
                  <a:pt x="1338" y="184"/>
                </a:cubicBezTo>
                <a:cubicBezTo>
                  <a:pt x="1338" y="1507"/>
                  <a:pt x="1338" y="1507"/>
                  <a:pt x="1338" y="1507"/>
                </a:cubicBezTo>
                <a:cubicBezTo>
                  <a:pt x="184" y="1507"/>
                  <a:pt x="184" y="1507"/>
                  <a:pt x="184" y="1507"/>
                </a:cubicBezTo>
                <a:cubicBezTo>
                  <a:pt x="83" y="1507"/>
                  <a:pt x="0" y="1590"/>
                  <a:pt x="0" y="1691"/>
                </a:cubicBezTo>
                <a:cubicBezTo>
                  <a:pt x="0" y="1792"/>
                  <a:pt x="83" y="1874"/>
                  <a:pt x="184" y="1874"/>
                </a:cubicBezTo>
                <a:cubicBezTo>
                  <a:pt x="789" y="1874"/>
                  <a:pt x="789" y="1874"/>
                  <a:pt x="789" y="1874"/>
                </a:cubicBezTo>
                <a:cubicBezTo>
                  <a:pt x="789" y="2818"/>
                  <a:pt x="789" y="2818"/>
                  <a:pt x="789" y="2818"/>
                </a:cubicBezTo>
                <a:cubicBezTo>
                  <a:pt x="368" y="2818"/>
                  <a:pt x="368" y="2818"/>
                  <a:pt x="368" y="2818"/>
                </a:cubicBezTo>
                <a:cubicBezTo>
                  <a:pt x="322" y="2818"/>
                  <a:pt x="284" y="2855"/>
                  <a:pt x="284" y="2901"/>
                </a:cubicBezTo>
                <a:cubicBezTo>
                  <a:pt x="284" y="2948"/>
                  <a:pt x="322" y="2985"/>
                  <a:pt x="368" y="2985"/>
                </a:cubicBezTo>
                <a:cubicBezTo>
                  <a:pt x="1280" y="2985"/>
                  <a:pt x="1280" y="2985"/>
                  <a:pt x="1280" y="2985"/>
                </a:cubicBezTo>
                <a:cubicBezTo>
                  <a:pt x="1326" y="2985"/>
                  <a:pt x="1363" y="2948"/>
                  <a:pt x="1363" y="2901"/>
                </a:cubicBezTo>
                <a:cubicBezTo>
                  <a:pt x="1363" y="2855"/>
                  <a:pt x="1326" y="2818"/>
                  <a:pt x="1280" y="2818"/>
                </a:cubicBezTo>
                <a:cubicBezTo>
                  <a:pt x="917" y="2818"/>
                  <a:pt x="917" y="2818"/>
                  <a:pt x="917" y="2818"/>
                </a:cubicBezTo>
                <a:cubicBezTo>
                  <a:pt x="917" y="1874"/>
                  <a:pt x="917" y="1874"/>
                  <a:pt x="917" y="1874"/>
                </a:cubicBezTo>
                <a:cubicBezTo>
                  <a:pt x="1521" y="1874"/>
                  <a:pt x="1521" y="1874"/>
                  <a:pt x="1521" y="1874"/>
                </a:cubicBezTo>
                <a:cubicBezTo>
                  <a:pt x="1521" y="1874"/>
                  <a:pt x="1521" y="1874"/>
                  <a:pt x="1521" y="1874"/>
                </a:cubicBezTo>
                <a:cubicBezTo>
                  <a:pt x="1623" y="1874"/>
                  <a:pt x="1705" y="1792"/>
                  <a:pt x="1705" y="1691"/>
                </a:cubicBezTo>
                <a:cubicBezTo>
                  <a:pt x="1705" y="184"/>
                  <a:pt x="1705" y="184"/>
                  <a:pt x="1705" y="184"/>
                </a:cubicBezTo>
                <a:cubicBezTo>
                  <a:pt x="1705" y="82"/>
                  <a:pt x="1623" y="0"/>
                  <a:pt x="1521" y="0"/>
                </a:cubicBezTo>
                <a:close/>
              </a:path>
            </a:pathLst>
          </a:custGeom>
          <a:solidFill>
            <a:srgbClr val="3290CD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3" name="Freeform 21"/>
          <p:cNvSpPr/>
          <p:nvPr/>
        </p:nvSpPr>
        <p:spPr bwMode="auto">
          <a:xfrm>
            <a:off x="2330573" y="4044483"/>
            <a:ext cx="707423" cy="1260985"/>
          </a:xfrm>
          <a:custGeom>
            <a:avLst/>
            <a:gdLst>
              <a:gd name="T0" fmla="*/ 0 w 1668"/>
              <a:gd name="T1" fmla="*/ 339 h 2965"/>
              <a:gd name="T2" fmla="*/ 339 w 1668"/>
              <a:gd name="T3" fmla="*/ 0 h 2965"/>
              <a:gd name="T4" fmla="*/ 577 w 1668"/>
              <a:gd name="T5" fmla="*/ 98 h 2965"/>
              <a:gd name="T6" fmla="*/ 606 w 1668"/>
              <a:gd name="T7" fmla="*/ 119 h 2965"/>
              <a:gd name="T8" fmla="*/ 1033 w 1668"/>
              <a:gd name="T9" fmla="*/ 546 h 2965"/>
              <a:gd name="T10" fmla="*/ 1546 w 1668"/>
              <a:gd name="T11" fmla="*/ 546 h 2965"/>
              <a:gd name="T12" fmla="*/ 1668 w 1668"/>
              <a:gd name="T13" fmla="*/ 668 h 2965"/>
              <a:gd name="T14" fmla="*/ 1546 w 1668"/>
              <a:gd name="T15" fmla="*/ 790 h 2965"/>
              <a:gd name="T16" fmla="*/ 1005 w 1668"/>
              <a:gd name="T17" fmla="*/ 790 h 2965"/>
              <a:gd name="T18" fmla="*/ 1005 w 1668"/>
              <a:gd name="T19" fmla="*/ 790 h 2965"/>
              <a:gd name="T20" fmla="*/ 977 w 1668"/>
              <a:gd name="T21" fmla="*/ 790 h 2965"/>
              <a:gd name="T22" fmla="*/ 977 w 1668"/>
              <a:gd name="T23" fmla="*/ 787 h 2965"/>
              <a:gd name="T24" fmla="*/ 925 w 1668"/>
              <a:gd name="T25" fmla="*/ 757 h 2965"/>
              <a:gd name="T26" fmla="*/ 678 w 1668"/>
              <a:gd name="T27" fmla="*/ 510 h 2965"/>
              <a:gd name="T28" fmla="*/ 678 w 1668"/>
              <a:gd name="T29" fmla="*/ 1283 h 2965"/>
              <a:gd name="T30" fmla="*/ 1460 w 1668"/>
              <a:gd name="T31" fmla="*/ 1283 h 2965"/>
              <a:gd name="T32" fmla="*/ 1472 w 1668"/>
              <a:gd name="T33" fmla="*/ 1283 h 2965"/>
              <a:gd name="T34" fmla="*/ 1484 w 1668"/>
              <a:gd name="T35" fmla="*/ 1283 h 2965"/>
              <a:gd name="T36" fmla="*/ 1668 w 1668"/>
              <a:gd name="T37" fmla="*/ 1467 h 2965"/>
              <a:gd name="T38" fmla="*/ 1668 w 1668"/>
              <a:gd name="T39" fmla="*/ 1491 h 2965"/>
              <a:gd name="T40" fmla="*/ 1668 w 1668"/>
              <a:gd name="T41" fmla="*/ 1491 h 2965"/>
              <a:gd name="T42" fmla="*/ 1668 w 1668"/>
              <a:gd name="T43" fmla="*/ 1491 h 2965"/>
              <a:gd name="T44" fmla="*/ 1668 w 1668"/>
              <a:gd name="T45" fmla="*/ 2780 h 2965"/>
              <a:gd name="T46" fmla="*/ 1484 w 1668"/>
              <a:gd name="T47" fmla="*/ 2965 h 2965"/>
              <a:gd name="T48" fmla="*/ 1300 w 1668"/>
              <a:gd name="T49" fmla="*/ 2780 h 2965"/>
              <a:gd name="T50" fmla="*/ 1300 w 1668"/>
              <a:gd name="T51" fmla="*/ 1700 h 2965"/>
              <a:gd name="T52" fmla="*/ 209 w 1668"/>
              <a:gd name="T53" fmla="*/ 1700 h 2965"/>
              <a:gd name="T54" fmla="*/ 0 w 1668"/>
              <a:gd name="T55" fmla="*/ 1491 h 2965"/>
              <a:gd name="T56" fmla="*/ 0 w 1668"/>
              <a:gd name="T57" fmla="*/ 1361 h 2965"/>
              <a:gd name="T58" fmla="*/ 0 w 1668"/>
              <a:gd name="T59" fmla="*/ 339 h 2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68" h="2965">
                <a:moveTo>
                  <a:pt x="0" y="339"/>
                </a:moveTo>
                <a:cubicBezTo>
                  <a:pt x="0" y="152"/>
                  <a:pt x="152" y="0"/>
                  <a:pt x="339" y="0"/>
                </a:cubicBezTo>
                <a:cubicBezTo>
                  <a:pt x="432" y="0"/>
                  <a:pt x="516" y="37"/>
                  <a:pt x="577" y="98"/>
                </a:cubicBezTo>
                <a:cubicBezTo>
                  <a:pt x="587" y="103"/>
                  <a:pt x="597" y="110"/>
                  <a:pt x="606" y="119"/>
                </a:cubicBezTo>
                <a:cubicBezTo>
                  <a:pt x="1033" y="546"/>
                  <a:pt x="1033" y="546"/>
                  <a:pt x="1033" y="546"/>
                </a:cubicBezTo>
                <a:cubicBezTo>
                  <a:pt x="1546" y="546"/>
                  <a:pt x="1546" y="546"/>
                  <a:pt x="1546" y="546"/>
                </a:cubicBezTo>
                <a:cubicBezTo>
                  <a:pt x="1613" y="546"/>
                  <a:pt x="1668" y="600"/>
                  <a:pt x="1668" y="668"/>
                </a:cubicBezTo>
                <a:cubicBezTo>
                  <a:pt x="1668" y="736"/>
                  <a:pt x="1613" y="790"/>
                  <a:pt x="1546" y="790"/>
                </a:cubicBezTo>
                <a:cubicBezTo>
                  <a:pt x="1005" y="790"/>
                  <a:pt x="1005" y="790"/>
                  <a:pt x="1005" y="790"/>
                </a:cubicBezTo>
                <a:cubicBezTo>
                  <a:pt x="1005" y="790"/>
                  <a:pt x="1005" y="790"/>
                  <a:pt x="1005" y="790"/>
                </a:cubicBezTo>
                <a:cubicBezTo>
                  <a:pt x="977" y="790"/>
                  <a:pt x="977" y="790"/>
                  <a:pt x="977" y="790"/>
                </a:cubicBezTo>
                <a:cubicBezTo>
                  <a:pt x="977" y="787"/>
                  <a:pt x="977" y="787"/>
                  <a:pt x="977" y="787"/>
                </a:cubicBezTo>
                <a:cubicBezTo>
                  <a:pt x="958" y="782"/>
                  <a:pt x="940" y="772"/>
                  <a:pt x="925" y="757"/>
                </a:cubicBezTo>
                <a:cubicBezTo>
                  <a:pt x="678" y="510"/>
                  <a:pt x="678" y="510"/>
                  <a:pt x="678" y="510"/>
                </a:cubicBezTo>
                <a:cubicBezTo>
                  <a:pt x="678" y="1283"/>
                  <a:pt x="678" y="1283"/>
                  <a:pt x="678" y="1283"/>
                </a:cubicBezTo>
                <a:cubicBezTo>
                  <a:pt x="1460" y="1283"/>
                  <a:pt x="1460" y="1283"/>
                  <a:pt x="1460" y="1283"/>
                </a:cubicBezTo>
                <a:cubicBezTo>
                  <a:pt x="1464" y="1283"/>
                  <a:pt x="1468" y="1283"/>
                  <a:pt x="1472" y="1283"/>
                </a:cubicBezTo>
                <a:cubicBezTo>
                  <a:pt x="1476" y="1283"/>
                  <a:pt x="1480" y="1283"/>
                  <a:pt x="1484" y="1283"/>
                </a:cubicBezTo>
                <a:cubicBezTo>
                  <a:pt x="1586" y="1283"/>
                  <a:pt x="1668" y="1365"/>
                  <a:pt x="1668" y="1467"/>
                </a:cubicBezTo>
                <a:cubicBezTo>
                  <a:pt x="1668" y="1491"/>
                  <a:pt x="1668" y="1491"/>
                  <a:pt x="1668" y="1491"/>
                </a:cubicBezTo>
                <a:cubicBezTo>
                  <a:pt x="1668" y="1491"/>
                  <a:pt x="1668" y="1491"/>
                  <a:pt x="1668" y="1491"/>
                </a:cubicBezTo>
                <a:cubicBezTo>
                  <a:pt x="1668" y="1491"/>
                  <a:pt x="1668" y="1491"/>
                  <a:pt x="1668" y="1491"/>
                </a:cubicBezTo>
                <a:cubicBezTo>
                  <a:pt x="1668" y="2780"/>
                  <a:pt x="1668" y="2780"/>
                  <a:pt x="1668" y="2780"/>
                </a:cubicBezTo>
                <a:cubicBezTo>
                  <a:pt x="1668" y="2882"/>
                  <a:pt x="1586" y="2965"/>
                  <a:pt x="1484" y="2965"/>
                </a:cubicBezTo>
                <a:cubicBezTo>
                  <a:pt x="1382" y="2965"/>
                  <a:pt x="1300" y="2882"/>
                  <a:pt x="1300" y="2780"/>
                </a:cubicBezTo>
                <a:cubicBezTo>
                  <a:pt x="1300" y="1700"/>
                  <a:pt x="1300" y="1700"/>
                  <a:pt x="1300" y="1700"/>
                </a:cubicBezTo>
                <a:cubicBezTo>
                  <a:pt x="209" y="1700"/>
                  <a:pt x="209" y="1700"/>
                  <a:pt x="209" y="1700"/>
                </a:cubicBezTo>
                <a:cubicBezTo>
                  <a:pt x="94" y="1700"/>
                  <a:pt x="0" y="1606"/>
                  <a:pt x="0" y="1491"/>
                </a:cubicBezTo>
                <a:cubicBezTo>
                  <a:pt x="0" y="1471"/>
                  <a:pt x="0" y="1386"/>
                  <a:pt x="0" y="1361"/>
                </a:cubicBezTo>
                <a:lnTo>
                  <a:pt x="0" y="339"/>
                </a:lnTo>
                <a:close/>
              </a:path>
            </a:pathLst>
          </a:custGeom>
          <a:solidFill>
            <a:srgbClr val="3290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4" name="Oval 22"/>
          <p:cNvSpPr>
            <a:spLocks noChangeArrowheads="1"/>
          </p:cNvSpPr>
          <p:nvPr/>
        </p:nvSpPr>
        <p:spPr bwMode="auto">
          <a:xfrm>
            <a:off x="2340607" y="3711676"/>
            <a:ext cx="289324" cy="289324"/>
          </a:xfrm>
          <a:prstGeom prst="ellipse">
            <a:avLst/>
          </a:prstGeom>
          <a:solidFill>
            <a:srgbClr val="3290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1" name="Freeform 23"/>
          <p:cNvSpPr/>
          <p:nvPr/>
        </p:nvSpPr>
        <p:spPr bwMode="auto">
          <a:xfrm>
            <a:off x="2139920" y="4149844"/>
            <a:ext cx="724146" cy="1269348"/>
          </a:xfrm>
          <a:custGeom>
            <a:avLst/>
            <a:gdLst>
              <a:gd name="T0" fmla="*/ 184 w 1705"/>
              <a:gd name="T1" fmla="*/ 0 h 2985"/>
              <a:gd name="T2" fmla="*/ 184 w 1705"/>
              <a:gd name="T3" fmla="*/ 0 h 2985"/>
              <a:gd name="T4" fmla="*/ 368 w 1705"/>
              <a:gd name="T5" fmla="*/ 184 h 2985"/>
              <a:gd name="T6" fmla="*/ 368 w 1705"/>
              <a:gd name="T7" fmla="*/ 1507 h 2985"/>
              <a:gd name="T8" fmla="*/ 1521 w 1705"/>
              <a:gd name="T9" fmla="*/ 1507 h 2985"/>
              <a:gd name="T10" fmla="*/ 1705 w 1705"/>
              <a:gd name="T11" fmla="*/ 1691 h 2985"/>
              <a:gd name="T12" fmla="*/ 1521 w 1705"/>
              <a:gd name="T13" fmla="*/ 1874 h 2985"/>
              <a:gd name="T14" fmla="*/ 917 w 1705"/>
              <a:gd name="T15" fmla="*/ 1874 h 2985"/>
              <a:gd name="T16" fmla="*/ 917 w 1705"/>
              <a:gd name="T17" fmla="*/ 2818 h 2985"/>
              <a:gd name="T18" fmla="*/ 1337 w 1705"/>
              <a:gd name="T19" fmla="*/ 2818 h 2985"/>
              <a:gd name="T20" fmla="*/ 1421 w 1705"/>
              <a:gd name="T21" fmla="*/ 2901 h 2985"/>
              <a:gd name="T22" fmla="*/ 1337 w 1705"/>
              <a:gd name="T23" fmla="*/ 2985 h 2985"/>
              <a:gd name="T24" fmla="*/ 426 w 1705"/>
              <a:gd name="T25" fmla="*/ 2985 h 2985"/>
              <a:gd name="T26" fmla="*/ 342 w 1705"/>
              <a:gd name="T27" fmla="*/ 2901 h 2985"/>
              <a:gd name="T28" fmla="*/ 426 w 1705"/>
              <a:gd name="T29" fmla="*/ 2818 h 2985"/>
              <a:gd name="T30" fmla="*/ 789 w 1705"/>
              <a:gd name="T31" fmla="*/ 2818 h 2985"/>
              <a:gd name="T32" fmla="*/ 789 w 1705"/>
              <a:gd name="T33" fmla="*/ 1874 h 2985"/>
              <a:gd name="T34" fmla="*/ 184 w 1705"/>
              <a:gd name="T35" fmla="*/ 1874 h 2985"/>
              <a:gd name="T36" fmla="*/ 184 w 1705"/>
              <a:gd name="T37" fmla="*/ 1874 h 2985"/>
              <a:gd name="T38" fmla="*/ 0 w 1705"/>
              <a:gd name="T39" fmla="*/ 1691 h 2985"/>
              <a:gd name="T40" fmla="*/ 0 w 1705"/>
              <a:gd name="T41" fmla="*/ 184 h 2985"/>
              <a:gd name="T42" fmla="*/ 184 w 1705"/>
              <a:gd name="T43" fmla="*/ 0 h 29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05" h="2985">
                <a:moveTo>
                  <a:pt x="184" y="0"/>
                </a:moveTo>
                <a:cubicBezTo>
                  <a:pt x="184" y="0"/>
                  <a:pt x="184" y="0"/>
                  <a:pt x="184" y="0"/>
                </a:cubicBezTo>
                <a:cubicBezTo>
                  <a:pt x="285" y="0"/>
                  <a:pt x="368" y="82"/>
                  <a:pt x="368" y="184"/>
                </a:cubicBezTo>
                <a:cubicBezTo>
                  <a:pt x="368" y="1507"/>
                  <a:pt x="368" y="1507"/>
                  <a:pt x="368" y="1507"/>
                </a:cubicBezTo>
                <a:cubicBezTo>
                  <a:pt x="1521" y="1507"/>
                  <a:pt x="1521" y="1507"/>
                  <a:pt x="1521" y="1507"/>
                </a:cubicBezTo>
                <a:cubicBezTo>
                  <a:pt x="1622" y="1507"/>
                  <a:pt x="1705" y="1590"/>
                  <a:pt x="1705" y="1691"/>
                </a:cubicBezTo>
                <a:cubicBezTo>
                  <a:pt x="1705" y="1792"/>
                  <a:pt x="1622" y="1874"/>
                  <a:pt x="1521" y="1874"/>
                </a:cubicBezTo>
                <a:cubicBezTo>
                  <a:pt x="917" y="1874"/>
                  <a:pt x="917" y="1874"/>
                  <a:pt x="917" y="1874"/>
                </a:cubicBezTo>
                <a:cubicBezTo>
                  <a:pt x="917" y="2818"/>
                  <a:pt x="917" y="2818"/>
                  <a:pt x="917" y="2818"/>
                </a:cubicBezTo>
                <a:cubicBezTo>
                  <a:pt x="1337" y="2818"/>
                  <a:pt x="1337" y="2818"/>
                  <a:pt x="1337" y="2818"/>
                </a:cubicBezTo>
                <a:cubicBezTo>
                  <a:pt x="1384" y="2818"/>
                  <a:pt x="1421" y="2855"/>
                  <a:pt x="1421" y="2901"/>
                </a:cubicBezTo>
                <a:cubicBezTo>
                  <a:pt x="1421" y="2948"/>
                  <a:pt x="1384" y="2985"/>
                  <a:pt x="1337" y="2985"/>
                </a:cubicBezTo>
                <a:cubicBezTo>
                  <a:pt x="426" y="2985"/>
                  <a:pt x="426" y="2985"/>
                  <a:pt x="426" y="2985"/>
                </a:cubicBezTo>
                <a:cubicBezTo>
                  <a:pt x="380" y="2985"/>
                  <a:pt x="342" y="2948"/>
                  <a:pt x="342" y="2901"/>
                </a:cubicBezTo>
                <a:cubicBezTo>
                  <a:pt x="342" y="2855"/>
                  <a:pt x="380" y="2818"/>
                  <a:pt x="426" y="2818"/>
                </a:cubicBezTo>
                <a:cubicBezTo>
                  <a:pt x="789" y="2818"/>
                  <a:pt x="789" y="2818"/>
                  <a:pt x="789" y="2818"/>
                </a:cubicBezTo>
                <a:cubicBezTo>
                  <a:pt x="789" y="1874"/>
                  <a:pt x="789" y="1874"/>
                  <a:pt x="789" y="1874"/>
                </a:cubicBezTo>
                <a:cubicBezTo>
                  <a:pt x="184" y="1874"/>
                  <a:pt x="184" y="1874"/>
                  <a:pt x="184" y="1874"/>
                </a:cubicBezTo>
                <a:cubicBezTo>
                  <a:pt x="184" y="1874"/>
                  <a:pt x="184" y="1874"/>
                  <a:pt x="184" y="1874"/>
                </a:cubicBezTo>
                <a:cubicBezTo>
                  <a:pt x="83" y="1874"/>
                  <a:pt x="0" y="1792"/>
                  <a:pt x="0" y="1691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82"/>
                  <a:pt x="83" y="0"/>
                  <a:pt x="184" y="0"/>
                </a:cubicBezTo>
                <a:close/>
              </a:path>
            </a:pathLst>
          </a:custGeom>
          <a:solidFill>
            <a:srgbClr val="3290CD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2" name="Freeform 24"/>
          <p:cNvSpPr/>
          <p:nvPr/>
        </p:nvSpPr>
        <p:spPr bwMode="auto">
          <a:xfrm>
            <a:off x="2731948" y="4414082"/>
            <a:ext cx="1498465" cy="1005109"/>
          </a:xfrm>
          <a:custGeom>
            <a:avLst/>
            <a:gdLst>
              <a:gd name="T0" fmla="*/ 3346 w 3529"/>
              <a:gd name="T1" fmla="*/ 0 h 2365"/>
              <a:gd name="T2" fmla="*/ 184 w 3529"/>
              <a:gd name="T3" fmla="*/ 0 h 2365"/>
              <a:gd name="T4" fmla="*/ 0 w 3529"/>
              <a:gd name="T5" fmla="*/ 129 h 2365"/>
              <a:gd name="T6" fmla="*/ 184 w 3529"/>
              <a:gd name="T7" fmla="*/ 258 h 2365"/>
              <a:gd name="T8" fmla="*/ 991 w 3529"/>
              <a:gd name="T9" fmla="*/ 258 h 2365"/>
              <a:gd name="T10" fmla="*/ 991 w 3529"/>
              <a:gd name="T11" fmla="*/ 2161 h 2365"/>
              <a:gd name="T12" fmla="*/ 844 w 3529"/>
              <a:gd name="T13" fmla="*/ 2161 h 2365"/>
              <a:gd name="T14" fmla="*/ 742 w 3529"/>
              <a:gd name="T15" fmla="*/ 2263 h 2365"/>
              <a:gd name="T16" fmla="*/ 844 w 3529"/>
              <a:gd name="T17" fmla="*/ 2365 h 2365"/>
              <a:gd name="T18" fmla="*/ 991 w 3529"/>
              <a:gd name="T19" fmla="*/ 2365 h 2365"/>
              <a:gd name="T20" fmla="*/ 2538 w 3529"/>
              <a:gd name="T21" fmla="*/ 2365 h 2365"/>
              <a:gd name="T22" fmla="*/ 2686 w 3529"/>
              <a:gd name="T23" fmla="*/ 2365 h 2365"/>
              <a:gd name="T24" fmla="*/ 2788 w 3529"/>
              <a:gd name="T25" fmla="*/ 2263 h 2365"/>
              <a:gd name="T26" fmla="*/ 2686 w 3529"/>
              <a:gd name="T27" fmla="*/ 2161 h 2365"/>
              <a:gd name="T28" fmla="*/ 2538 w 3529"/>
              <a:gd name="T29" fmla="*/ 2161 h 2365"/>
              <a:gd name="T30" fmla="*/ 2538 w 3529"/>
              <a:gd name="T31" fmla="*/ 258 h 2365"/>
              <a:gd name="T32" fmla="*/ 3346 w 3529"/>
              <a:gd name="T33" fmla="*/ 258 h 2365"/>
              <a:gd name="T34" fmla="*/ 3529 w 3529"/>
              <a:gd name="T35" fmla="*/ 129 h 2365"/>
              <a:gd name="T36" fmla="*/ 3346 w 3529"/>
              <a:gd name="T37" fmla="*/ 0 h 2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529" h="2365">
                <a:moveTo>
                  <a:pt x="3346" y="0"/>
                </a:moveTo>
                <a:cubicBezTo>
                  <a:pt x="184" y="0"/>
                  <a:pt x="184" y="0"/>
                  <a:pt x="184" y="0"/>
                </a:cubicBezTo>
                <a:cubicBezTo>
                  <a:pt x="83" y="0"/>
                  <a:pt x="0" y="58"/>
                  <a:pt x="0" y="129"/>
                </a:cubicBezTo>
                <a:cubicBezTo>
                  <a:pt x="0" y="200"/>
                  <a:pt x="83" y="258"/>
                  <a:pt x="184" y="258"/>
                </a:cubicBezTo>
                <a:cubicBezTo>
                  <a:pt x="991" y="258"/>
                  <a:pt x="991" y="258"/>
                  <a:pt x="991" y="258"/>
                </a:cubicBezTo>
                <a:cubicBezTo>
                  <a:pt x="991" y="2161"/>
                  <a:pt x="991" y="2161"/>
                  <a:pt x="991" y="2161"/>
                </a:cubicBezTo>
                <a:cubicBezTo>
                  <a:pt x="844" y="2161"/>
                  <a:pt x="844" y="2161"/>
                  <a:pt x="844" y="2161"/>
                </a:cubicBezTo>
                <a:cubicBezTo>
                  <a:pt x="787" y="2161"/>
                  <a:pt x="742" y="2207"/>
                  <a:pt x="742" y="2263"/>
                </a:cubicBezTo>
                <a:cubicBezTo>
                  <a:pt x="742" y="2320"/>
                  <a:pt x="787" y="2365"/>
                  <a:pt x="844" y="2365"/>
                </a:cubicBezTo>
                <a:cubicBezTo>
                  <a:pt x="991" y="2365"/>
                  <a:pt x="991" y="2365"/>
                  <a:pt x="991" y="2365"/>
                </a:cubicBezTo>
                <a:cubicBezTo>
                  <a:pt x="2538" y="2365"/>
                  <a:pt x="2538" y="2365"/>
                  <a:pt x="2538" y="2365"/>
                </a:cubicBezTo>
                <a:cubicBezTo>
                  <a:pt x="2686" y="2365"/>
                  <a:pt x="2686" y="2365"/>
                  <a:pt x="2686" y="2365"/>
                </a:cubicBezTo>
                <a:cubicBezTo>
                  <a:pt x="2742" y="2365"/>
                  <a:pt x="2788" y="2320"/>
                  <a:pt x="2788" y="2263"/>
                </a:cubicBezTo>
                <a:cubicBezTo>
                  <a:pt x="2788" y="2207"/>
                  <a:pt x="2742" y="2161"/>
                  <a:pt x="2686" y="2161"/>
                </a:cubicBezTo>
                <a:cubicBezTo>
                  <a:pt x="2538" y="2161"/>
                  <a:pt x="2538" y="2161"/>
                  <a:pt x="2538" y="2161"/>
                </a:cubicBezTo>
                <a:cubicBezTo>
                  <a:pt x="2538" y="258"/>
                  <a:pt x="2538" y="258"/>
                  <a:pt x="2538" y="258"/>
                </a:cubicBezTo>
                <a:cubicBezTo>
                  <a:pt x="3346" y="258"/>
                  <a:pt x="3346" y="258"/>
                  <a:pt x="3346" y="258"/>
                </a:cubicBezTo>
                <a:cubicBezTo>
                  <a:pt x="3447" y="258"/>
                  <a:pt x="3529" y="200"/>
                  <a:pt x="3529" y="129"/>
                </a:cubicBezTo>
                <a:cubicBezTo>
                  <a:pt x="3529" y="58"/>
                  <a:pt x="3447" y="0"/>
                  <a:pt x="3346" y="0"/>
                </a:cubicBezTo>
                <a:close/>
              </a:path>
            </a:pathLst>
          </a:custGeom>
          <a:solidFill>
            <a:srgbClr val="3290CD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725047" y="3261784"/>
            <a:ext cx="2117" cy="2117"/>
          </a:xfrm>
          <a:prstGeom prst="rect">
            <a:avLst/>
          </a:prstGeom>
          <a:solidFill>
            <a:srgbClr val="ED1C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39" name="Oval Callout 38"/>
          <p:cNvSpPr/>
          <p:nvPr/>
        </p:nvSpPr>
        <p:spPr>
          <a:xfrm flipH="1">
            <a:off x="2185455" y="3208153"/>
            <a:ext cx="512064" cy="422118"/>
          </a:xfrm>
          <a:prstGeom prst="wedgeEllipseCallout">
            <a:avLst>
              <a:gd name="adj1" fmla="val -25369"/>
              <a:gd name="adj2" fmla="val 70022"/>
            </a:avLst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2" name="Freeform 52"/>
          <p:cNvSpPr>
            <a:spLocks noEditPoints="1"/>
          </p:cNvSpPr>
          <p:nvPr/>
        </p:nvSpPr>
        <p:spPr bwMode="auto">
          <a:xfrm>
            <a:off x="2354878" y="3315594"/>
            <a:ext cx="164940" cy="207232"/>
          </a:xfrm>
          <a:custGeom>
            <a:avLst/>
            <a:gdLst>
              <a:gd name="T0" fmla="*/ 226 w 226"/>
              <a:gd name="T1" fmla="*/ 173 h 286"/>
              <a:gd name="T2" fmla="*/ 113 w 226"/>
              <a:gd name="T3" fmla="*/ 286 h 286"/>
              <a:gd name="T4" fmla="*/ 0 w 226"/>
              <a:gd name="T5" fmla="*/ 173 h 286"/>
              <a:gd name="T6" fmla="*/ 69 w 226"/>
              <a:gd name="T7" fmla="*/ 70 h 286"/>
              <a:gd name="T8" fmla="*/ 41 w 226"/>
              <a:gd name="T9" fmla="*/ 8 h 286"/>
              <a:gd name="T10" fmla="*/ 50 w 226"/>
              <a:gd name="T11" fmla="*/ 0 h 286"/>
              <a:gd name="T12" fmla="*/ 176 w 226"/>
              <a:gd name="T13" fmla="*/ 0 h 286"/>
              <a:gd name="T14" fmla="*/ 186 w 226"/>
              <a:gd name="T15" fmla="*/ 8 h 286"/>
              <a:gd name="T16" fmla="*/ 158 w 226"/>
              <a:gd name="T17" fmla="*/ 70 h 286"/>
              <a:gd name="T18" fmla="*/ 226 w 226"/>
              <a:gd name="T19" fmla="*/ 173 h 286"/>
              <a:gd name="T20" fmla="*/ 156 w 226"/>
              <a:gd name="T21" fmla="*/ 145 h 286"/>
              <a:gd name="T22" fmla="*/ 159 w 226"/>
              <a:gd name="T23" fmla="*/ 146 h 286"/>
              <a:gd name="T24" fmla="*/ 174 w 226"/>
              <a:gd name="T25" fmla="*/ 115 h 286"/>
              <a:gd name="T26" fmla="*/ 172 w 226"/>
              <a:gd name="T27" fmla="*/ 114 h 286"/>
              <a:gd name="T28" fmla="*/ 167 w 226"/>
              <a:gd name="T29" fmla="*/ 116 h 286"/>
              <a:gd name="T30" fmla="*/ 163 w 226"/>
              <a:gd name="T31" fmla="*/ 115 h 286"/>
              <a:gd name="T32" fmla="*/ 119 w 226"/>
              <a:gd name="T33" fmla="*/ 103 h 286"/>
              <a:gd name="T34" fmla="*/ 119 w 226"/>
              <a:gd name="T35" fmla="*/ 97 h 286"/>
              <a:gd name="T36" fmla="*/ 126 w 226"/>
              <a:gd name="T37" fmla="*/ 90 h 286"/>
              <a:gd name="T38" fmla="*/ 126 w 226"/>
              <a:gd name="T39" fmla="*/ 87 h 286"/>
              <a:gd name="T40" fmla="*/ 99 w 226"/>
              <a:gd name="T41" fmla="*/ 87 h 286"/>
              <a:gd name="T42" fmla="*/ 99 w 226"/>
              <a:gd name="T43" fmla="*/ 90 h 286"/>
              <a:gd name="T44" fmla="*/ 105 w 226"/>
              <a:gd name="T45" fmla="*/ 97 h 286"/>
              <a:gd name="T46" fmla="*/ 105 w 226"/>
              <a:gd name="T47" fmla="*/ 102 h 286"/>
              <a:gd name="T48" fmla="*/ 52 w 226"/>
              <a:gd name="T49" fmla="*/ 144 h 286"/>
              <a:gd name="T50" fmla="*/ 105 w 226"/>
              <a:gd name="T51" fmla="*/ 182 h 286"/>
              <a:gd name="T52" fmla="*/ 105 w 226"/>
              <a:gd name="T53" fmla="*/ 215 h 286"/>
              <a:gd name="T54" fmla="*/ 65 w 226"/>
              <a:gd name="T55" fmla="*/ 193 h 286"/>
              <a:gd name="T56" fmla="*/ 62 w 226"/>
              <a:gd name="T57" fmla="*/ 192 h 286"/>
              <a:gd name="T58" fmla="*/ 48 w 226"/>
              <a:gd name="T59" fmla="*/ 224 h 286"/>
              <a:gd name="T60" fmla="*/ 50 w 226"/>
              <a:gd name="T61" fmla="*/ 226 h 286"/>
              <a:gd name="T62" fmla="*/ 54 w 226"/>
              <a:gd name="T63" fmla="*/ 224 h 286"/>
              <a:gd name="T64" fmla="*/ 57 w 226"/>
              <a:gd name="T65" fmla="*/ 225 h 286"/>
              <a:gd name="T66" fmla="*/ 105 w 226"/>
              <a:gd name="T67" fmla="*/ 239 h 286"/>
              <a:gd name="T68" fmla="*/ 105 w 226"/>
              <a:gd name="T69" fmla="*/ 245 h 286"/>
              <a:gd name="T70" fmla="*/ 99 w 226"/>
              <a:gd name="T71" fmla="*/ 252 h 286"/>
              <a:gd name="T72" fmla="*/ 99 w 226"/>
              <a:gd name="T73" fmla="*/ 255 h 286"/>
              <a:gd name="T74" fmla="*/ 126 w 226"/>
              <a:gd name="T75" fmla="*/ 255 h 286"/>
              <a:gd name="T76" fmla="*/ 126 w 226"/>
              <a:gd name="T77" fmla="*/ 252 h 286"/>
              <a:gd name="T78" fmla="*/ 119 w 226"/>
              <a:gd name="T79" fmla="*/ 245 h 286"/>
              <a:gd name="T80" fmla="*/ 119 w 226"/>
              <a:gd name="T81" fmla="*/ 239 h 286"/>
              <a:gd name="T82" fmla="*/ 174 w 226"/>
              <a:gd name="T83" fmla="*/ 195 h 286"/>
              <a:gd name="T84" fmla="*/ 123 w 226"/>
              <a:gd name="T85" fmla="*/ 155 h 286"/>
              <a:gd name="T86" fmla="*/ 119 w 226"/>
              <a:gd name="T87" fmla="*/ 155 h 286"/>
              <a:gd name="T88" fmla="*/ 119 w 226"/>
              <a:gd name="T89" fmla="*/ 125 h 286"/>
              <a:gd name="T90" fmla="*/ 144 w 226"/>
              <a:gd name="T91" fmla="*/ 132 h 286"/>
              <a:gd name="T92" fmla="*/ 156 w 226"/>
              <a:gd name="T93" fmla="*/ 145 h 286"/>
              <a:gd name="T94" fmla="*/ 105 w 226"/>
              <a:gd name="T95" fmla="*/ 125 h 286"/>
              <a:gd name="T96" fmla="*/ 105 w 226"/>
              <a:gd name="T97" fmla="*/ 154 h 286"/>
              <a:gd name="T98" fmla="*/ 79 w 226"/>
              <a:gd name="T99" fmla="*/ 141 h 286"/>
              <a:gd name="T100" fmla="*/ 82 w 226"/>
              <a:gd name="T101" fmla="*/ 133 h 286"/>
              <a:gd name="T102" fmla="*/ 105 w 226"/>
              <a:gd name="T103" fmla="*/ 125 h 286"/>
              <a:gd name="T104" fmla="*/ 119 w 226"/>
              <a:gd name="T105" fmla="*/ 185 h 286"/>
              <a:gd name="T106" fmla="*/ 146 w 226"/>
              <a:gd name="T107" fmla="*/ 197 h 286"/>
              <a:gd name="T108" fmla="*/ 119 w 226"/>
              <a:gd name="T109" fmla="*/ 216 h 286"/>
              <a:gd name="T110" fmla="*/ 119 w 226"/>
              <a:gd name="T111" fmla="*/ 185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86">
                <a:moveTo>
                  <a:pt x="226" y="173"/>
                </a:moveTo>
                <a:cubicBezTo>
                  <a:pt x="226" y="236"/>
                  <a:pt x="175" y="286"/>
                  <a:pt x="113" y="286"/>
                </a:cubicBezTo>
                <a:cubicBezTo>
                  <a:pt x="51" y="286"/>
                  <a:pt x="0" y="236"/>
                  <a:pt x="0" y="173"/>
                </a:cubicBezTo>
                <a:cubicBezTo>
                  <a:pt x="0" y="127"/>
                  <a:pt x="28" y="87"/>
                  <a:pt x="69" y="70"/>
                </a:cubicBezTo>
                <a:cubicBezTo>
                  <a:pt x="41" y="8"/>
                  <a:pt x="41" y="8"/>
                  <a:pt x="41" y="8"/>
                </a:cubicBezTo>
                <a:cubicBezTo>
                  <a:pt x="41" y="2"/>
                  <a:pt x="44" y="0"/>
                  <a:pt x="50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82" y="0"/>
                  <a:pt x="186" y="2"/>
                  <a:pt x="186" y="8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98" y="87"/>
                  <a:pt x="226" y="127"/>
                  <a:pt x="226" y="173"/>
                </a:cubicBezTo>
                <a:close/>
                <a:moveTo>
                  <a:pt x="156" y="145"/>
                </a:moveTo>
                <a:cubicBezTo>
                  <a:pt x="159" y="146"/>
                  <a:pt x="159" y="146"/>
                  <a:pt x="159" y="146"/>
                </a:cubicBezTo>
                <a:cubicBezTo>
                  <a:pt x="174" y="115"/>
                  <a:pt x="174" y="115"/>
                  <a:pt x="174" y="115"/>
                </a:cubicBezTo>
                <a:cubicBezTo>
                  <a:pt x="172" y="114"/>
                  <a:pt x="172" y="114"/>
                  <a:pt x="172" y="114"/>
                </a:cubicBezTo>
                <a:cubicBezTo>
                  <a:pt x="170" y="115"/>
                  <a:pt x="169" y="116"/>
                  <a:pt x="167" y="116"/>
                </a:cubicBezTo>
                <a:cubicBezTo>
                  <a:pt x="166" y="116"/>
                  <a:pt x="165" y="116"/>
                  <a:pt x="163" y="115"/>
                </a:cubicBezTo>
                <a:cubicBezTo>
                  <a:pt x="142" y="107"/>
                  <a:pt x="132" y="103"/>
                  <a:pt x="119" y="103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4"/>
                  <a:pt x="121" y="92"/>
                  <a:pt x="126" y="90"/>
                </a:cubicBezTo>
                <a:cubicBezTo>
                  <a:pt x="126" y="87"/>
                  <a:pt x="126" y="87"/>
                  <a:pt x="126" y="87"/>
                </a:cubicBezTo>
                <a:cubicBezTo>
                  <a:pt x="99" y="87"/>
                  <a:pt x="99" y="87"/>
                  <a:pt x="99" y="87"/>
                </a:cubicBezTo>
                <a:cubicBezTo>
                  <a:pt x="99" y="90"/>
                  <a:pt x="99" y="90"/>
                  <a:pt x="99" y="90"/>
                </a:cubicBezTo>
                <a:cubicBezTo>
                  <a:pt x="104" y="92"/>
                  <a:pt x="105" y="94"/>
                  <a:pt x="105" y="97"/>
                </a:cubicBezTo>
                <a:cubicBezTo>
                  <a:pt x="105" y="102"/>
                  <a:pt x="105" y="102"/>
                  <a:pt x="105" y="102"/>
                </a:cubicBezTo>
                <a:cubicBezTo>
                  <a:pt x="72" y="103"/>
                  <a:pt x="52" y="119"/>
                  <a:pt x="52" y="144"/>
                </a:cubicBezTo>
                <a:cubicBezTo>
                  <a:pt x="52" y="170"/>
                  <a:pt x="66" y="179"/>
                  <a:pt x="105" y="182"/>
                </a:cubicBezTo>
                <a:cubicBezTo>
                  <a:pt x="105" y="215"/>
                  <a:pt x="105" y="215"/>
                  <a:pt x="105" y="215"/>
                </a:cubicBezTo>
                <a:cubicBezTo>
                  <a:pt x="78" y="213"/>
                  <a:pt x="65" y="202"/>
                  <a:pt x="65" y="193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48" y="224"/>
                  <a:pt x="48" y="224"/>
                  <a:pt x="48" y="224"/>
                </a:cubicBezTo>
                <a:cubicBezTo>
                  <a:pt x="50" y="226"/>
                  <a:pt x="50" y="226"/>
                  <a:pt x="50" y="226"/>
                </a:cubicBezTo>
                <a:cubicBezTo>
                  <a:pt x="52" y="224"/>
                  <a:pt x="53" y="224"/>
                  <a:pt x="54" y="224"/>
                </a:cubicBezTo>
                <a:cubicBezTo>
                  <a:pt x="55" y="224"/>
                  <a:pt x="56" y="224"/>
                  <a:pt x="57" y="225"/>
                </a:cubicBezTo>
                <a:cubicBezTo>
                  <a:pt x="74" y="233"/>
                  <a:pt x="90" y="238"/>
                  <a:pt x="105" y="239"/>
                </a:cubicBezTo>
                <a:cubicBezTo>
                  <a:pt x="105" y="245"/>
                  <a:pt x="105" y="245"/>
                  <a:pt x="105" y="245"/>
                </a:cubicBezTo>
                <a:cubicBezTo>
                  <a:pt x="105" y="249"/>
                  <a:pt x="104" y="251"/>
                  <a:pt x="99" y="252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26" y="255"/>
                  <a:pt x="126" y="255"/>
                  <a:pt x="126" y="255"/>
                </a:cubicBezTo>
                <a:cubicBezTo>
                  <a:pt x="126" y="252"/>
                  <a:pt x="126" y="252"/>
                  <a:pt x="126" y="252"/>
                </a:cubicBezTo>
                <a:cubicBezTo>
                  <a:pt x="121" y="251"/>
                  <a:pt x="119" y="249"/>
                  <a:pt x="119" y="245"/>
                </a:cubicBezTo>
                <a:cubicBezTo>
                  <a:pt x="119" y="239"/>
                  <a:pt x="119" y="239"/>
                  <a:pt x="119" y="239"/>
                </a:cubicBezTo>
                <a:cubicBezTo>
                  <a:pt x="153" y="237"/>
                  <a:pt x="174" y="220"/>
                  <a:pt x="174" y="195"/>
                </a:cubicBezTo>
                <a:cubicBezTo>
                  <a:pt x="174" y="171"/>
                  <a:pt x="156" y="159"/>
                  <a:pt x="123" y="155"/>
                </a:cubicBezTo>
                <a:cubicBezTo>
                  <a:pt x="119" y="155"/>
                  <a:pt x="119" y="155"/>
                  <a:pt x="119" y="155"/>
                </a:cubicBezTo>
                <a:cubicBezTo>
                  <a:pt x="119" y="125"/>
                  <a:pt x="119" y="125"/>
                  <a:pt x="119" y="125"/>
                </a:cubicBezTo>
                <a:cubicBezTo>
                  <a:pt x="127" y="126"/>
                  <a:pt x="135" y="128"/>
                  <a:pt x="144" y="132"/>
                </a:cubicBezTo>
                <a:cubicBezTo>
                  <a:pt x="154" y="138"/>
                  <a:pt x="156" y="140"/>
                  <a:pt x="156" y="145"/>
                </a:cubicBezTo>
                <a:close/>
                <a:moveTo>
                  <a:pt x="105" y="125"/>
                </a:moveTo>
                <a:cubicBezTo>
                  <a:pt x="105" y="154"/>
                  <a:pt x="105" y="154"/>
                  <a:pt x="105" y="154"/>
                </a:cubicBezTo>
                <a:cubicBezTo>
                  <a:pt x="88" y="152"/>
                  <a:pt x="79" y="151"/>
                  <a:pt x="79" y="141"/>
                </a:cubicBezTo>
                <a:cubicBezTo>
                  <a:pt x="79" y="138"/>
                  <a:pt x="80" y="136"/>
                  <a:pt x="82" y="133"/>
                </a:cubicBezTo>
                <a:cubicBezTo>
                  <a:pt x="87" y="127"/>
                  <a:pt x="94" y="126"/>
                  <a:pt x="105" y="125"/>
                </a:cubicBezTo>
                <a:close/>
                <a:moveTo>
                  <a:pt x="119" y="185"/>
                </a:moveTo>
                <a:cubicBezTo>
                  <a:pt x="140" y="187"/>
                  <a:pt x="146" y="188"/>
                  <a:pt x="146" y="197"/>
                </a:cubicBezTo>
                <a:cubicBezTo>
                  <a:pt x="146" y="207"/>
                  <a:pt x="138" y="214"/>
                  <a:pt x="119" y="216"/>
                </a:cubicBezTo>
                <a:lnTo>
                  <a:pt x="119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" name="Oval Callout 3"/>
          <p:cNvSpPr/>
          <p:nvPr/>
        </p:nvSpPr>
        <p:spPr>
          <a:xfrm>
            <a:off x="4289393" y="3208153"/>
            <a:ext cx="512064" cy="422118"/>
          </a:xfrm>
          <a:prstGeom prst="wedgeEllipseCallout">
            <a:avLst>
              <a:gd name="adj1" fmla="val -25369"/>
              <a:gd name="adj2" fmla="val 70022"/>
            </a:avLst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3" name="Freeform 70"/>
          <p:cNvSpPr>
            <a:spLocks noEditPoints="1"/>
          </p:cNvSpPr>
          <p:nvPr/>
        </p:nvSpPr>
        <p:spPr bwMode="auto">
          <a:xfrm>
            <a:off x="4432599" y="3310571"/>
            <a:ext cx="225653" cy="225653"/>
          </a:xfrm>
          <a:custGeom>
            <a:avLst/>
            <a:gdLst>
              <a:gd name="T0" fmla="*/ 280 w 280"/>
              <a:gd name="T1" fmla="*/ 140 h 280"/>
              <a:gd name="T2" fmla="*/ 140 w 280"/>
              <a:gd name="T3" fmla="*/ 280 h 280"/>
              <a:gd name="T4" fmla="*/ 0 w 280"/>
              <a:gd name="T5" fmla="*/ 140 h 280"/>
              <a:gd name="T6" fmla="*/ 140 w 280"/>
              <a:gd name="T7" fmla="*/ 0 h 280"/>
              <a:gd name="T8" fmla="*/ 280 w 280"/>
              <a:gd name="T9" fmla="*/ 140 h 280"/>
              <a:gd name="T10" fmla="*/ 249 w 280"/>
              <a:gd name="T11" fmla="*/ 140 h 280"/>
              <a:gd name="T12" fmla="*/ 140 w 280"/>
              <a:gd name="T13" fmla="*/ 31 h 280"/>
              <a:gd name="T14" fmla="*/ 30 w 280"/>
              <a:gd name="T15" fmla="*/ 140 h 280"/>
              <a:gd name="T16" fmla="*/ 140 w 280"/>
              <a:gd name="T17" fmla="*/ 249 h 280"/>
              <a:gd name="T18" fmla="*/ 249 w 280"/>
              <a:gd name="T19" fmla="*/ 140 h 280"/>
              <a:gd name="T20" fmla="*/ 57 w 280"/>
              <a:gd name="T21" fmla="*/ 131 h 280"/>
              <a:gd name="T22" fmla="*/ 65 w 280"/>
              <a:gd name="T23" fmla="*/ 139 h 280"/>
              <a:gd name="T24" fmla="*/ 57 w 280"/>
              <a:gd name="T25" fmla="*/ 148 h 280"/>
              <a:gd name="T26" fmla="*/ 49 w 280"/>
              <a:gd name="T27" fmla="*/ 139 h 280"/>
              <a:gd name="T28" fmla="*/ 57 w 280"/>
              <a:gd name="T29" fmla="*/ 131 h 280"/>
              <a:gd name="T30" fmla="*/ 181 w 280"/>
              <a:gd name="T31" fmla="*/ 126 h 280"/>
              <a:gd name="T32" fmla="*/ 144 w 280"/>
              <a:gd name="T33" fmla="*/ 126 h 280"/>
              <a:gd name="T34" fmla="*/ 99 w 280"/>
              <a:gd name="T35" fmla="*/ 77 h 280"/>
              <a:gd name="T36" fmla="*/ 77 w 280"/>
              <a:gd name="T37" fmla="*/ 98 h 280"/>
              <a:gd name="T38" fmla="*/ 126 w 280"/>
              <a:gd name="T39" fmla="*/ 152 h 280"/>
              <a:gd name="T40" fmla="*/ 137 w 280"/>
              <a:gd name="T41" fmla="*/ 157 h 280"/>
              <a:gd name="T42" fmla="*/ 181 w 280"/>
              <a:gd name="T43" fmla="*/ 157 h 280"/>
              <a:gd name="T44" fmla="*/ 181 w 280"/>
              <a:gd name="T45" fmla="*/ 126 h 280"/>
              <a:gd name="T46" fmla="*/ 83 w 280"/>
              <a:gd name="T47" fmla="*/ 192 h 280"/>
              <a:gd name="T48" fmla="*/ 91 w 280"/>
              <a:gd name="T49" fmla="*/ 200 h 280"/>
              <a:gd name="T50" fmla="*/ 83 w 280"/>
              <a:gd name="T51" fmla="*/ 208 h 280"/>
              <a:gd name="T52" fmla="*/ 75 w 280"/>
              <a:gd name="T53" fmla="*/ 200 h 280"/>
              <a:gd name="T54" fmla="*/ 83 w 280"/>
              <a:gd name="T55" fmla="*/ 192 h 280"/>
              <a:gd name="T56" fmla="*/ 139 w 280"/>
              <a:gd name="T57" fmla="*/ 214 h 280"/>
              <a:gd name="T58" fmla="*/ 147 w 280"/>
              <a:gd name="T59" fmla="*/ 222 h 280"/>
              <a:gd name="T60" fmla="*/ 139 w 280"/>
              <a:gd name="T61" fmla="*/ 230 h 280"/>
              <a:gd name="T62" fmla="*/ 131 w 280"/>
              <a:gd name="T63" fmla="*/ 222 h 280"/>
              <a:gd name="T64" fmla="*/ 139 w 280"/>
              <a:gd name="T65" fmla="*/ 214 h 280"/>
              <a:gd name="T66" fmla="*/ 139 w 280"/>
              <a:gd name="T67" fmla="*/ 50 h 280"/>
              <a:gd name="T68" fmla="*/ 148 w 280"/>
              <a:gd name="T69" fmla="*/ 58 h 280"/>
              <a:gd name="T70" fmla="*/ 139 w 280"/>
              <a:gd name="T71" fmla="*/ 66 h 280"/>
              <a:gd name="T72" fmla="*/ 131 w 280"/>
              <a:gd name="T73" fmla="*/ 58 h 280"/>
              <a:gd name="T74" fmla="*/ 139 w 280"/>
              <a:gd name="T75" fmla="*/ 50 h 280"/>
              <a:gd name="T76" fmla="*/ 197 w 280"/>
              <a:gd name="T77" fmla="*/ 72 h 280"/>
              <a:gd name="T78" fmla="*/ 205 w 280"/>
              <a:gd name="T79" fmla="*/ 80 h 280"/>
              <a:gd name="T80" fmla="*/ 197 w 280"/>
              <a:gd name="T81" fmla="*/ 89 h 280"/>
              <a:gd name="T82" fmla="*/ 189 w 280"/>
              <a:gd name="T83" fmla="*/ 80 h 280"/>
              <a:gd name="T84" fmla="*/ 197 w 280"/>
              <a:gd name="T85" fmla="*/ 72 h 280"/>
              <a:gd name="T86" fmla="*/ 199 w 280"/>
              <a:gd name="T87" fmla="*/ 189 h 280"/>
              <a:gd name="T88" fmla="*/ 208 w 280"/>
              <a:gd name="T89" fmla="*/ 197 h 280"/>
              <a:gd name="T90" fmla="*/ 199 w 280"/>
              <a:gd name="T91" fmla="*/ 205 h 280"/>
              <a:gd name="T92" fmla="*/ 191 w 280"/>
              <a:gd name="T93" fmla="*/ 197 h 280"/>
              <a:gd name="T94" fmla="*/ 199 w 280"/>
              <a:gd name="T95" fmla="*/ 189 h 280"/>
              <a:gd name="T96" fmla="*/ 222 w 280"/>
              <a:gd name="T97" fmla="*/ 131 h 280"/>
              <a:gd name="T98" fmla="*/ 230 w 280"/>
              <a:gd name="T99" fmla="*/ 139 h 280"/>
              <a:gd name="T100" fmla="*/ 222 w 280"/>
              <a:gd name="T101" fmla="*/ 148 h 280"/>
              <a:gd name="T102" fmla="*/ 214 w 280"/>
              <a:gd name="T103" fmla="*/ 139 h 280"/>
              <a:gd name="T104" fmla="*/ 222 w 280"/>
              <a:gd name="T105" fmla="*/ 13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280">
                <a:moveTo>
                  <a:pt x="280" y="140"/>
                </a:moveTo>
                <a:cubicBezTo>
                  <a:pt x="280" y="217"/>
                  <a:pt x="217" y="280"/>
                  <a:pt x="140" y="280"/>
                </a:cubicBezTo>
                <a:cubicBezTo>
                  <a:pt x="62" y="280"/>
                  <a:pt x="0" y="217"/>
                  <a:pt x="0" y="140"/>
                </a:cubicBezTo>
                <a:cubicBezTo>
                  <a:pt x="0" y="63"/>
                  <a:pt x="62" y="0"/>
                  <a:pt x="140" y="0"/>
                </a:cubicBezTo>
                <a:cubicBezTo>
                  <a:pt x="217" y="0"/>
                  <a:pt x="280" y="63"/>
                  <a:pt x="280" y="140"/>
                </a:cubicBezTo>
                <a:close/>
                <a:moveTo>
                  <a:pt x="249" y="140"/>
                </a:moveTo>
                <a:cubicBezTo>
                  <a:pt x="249" y="80"/>
                  <a:pt x="200" y="31"/>
                  <a:pt x="140" y="31"/>
                </a:cubicBezTo>
                <a:cubicBezTo>
                  <a:pt x="80" y="31"/>
                  <a:pt x="30" y="80"/>
                  <a:pt x="30" y="140"/>
                </a:cubicBezTo>
                <a:cubicBezTo>
                  <a:pt x="30" y="200"/>
                  <a:pt x="80" y="249"/>
                  <a:pt x="140" y="249"/>
                </a:cubicBezTo>
                <a:cubicBezTo>
                  <a:pt x="200" y="249"/>
                  <a:pt x="249" y="200"/>
                  <a:pt x="249" y="140"/>
                </a:cubicBezTo>
                <a:close/>
                <a:moveTo>
                  <a:pt x="57" y="131"/>
                </a:moveTo>
                <a:cubicBezTo>
                  <a:pt x="61" y="131"/>
                  <a:pt x="65" y="135"/>
                  <a:pt x="65" y="139"/>
                </a:cubicBezTo>
                <a:cubicBezTo>
                  <a:pt x="65" y="144"/>
                  <a:pt x="61" y="148"/>
                  <a:pt x="57" y="148"/>
                </a:cubicBezTo>
                <a:cubicBezTo>
                  <a:pt x="53" y="148"/>
                  <a:pt x="49" y="144"/>
                  <a:pt x="49" y="139"/>
                </a:cubicBezTo>
                <a:cubicBezTo>
                  <a:pt x="49" y="135"/>
                  <a:pt x="53" y="131"/>
                  <a:pt x="57" y="131"/>
                </a:cubicBezTo>
                <a:close/>
                <a:moveTo>
                  <a:pt x="181" y="126"/>
                </a:moveTo>
                <a:cubicBezTo>
                  <a:pt x="144" y="126"/>
                  <a:pt x="144" y="126"/>
                  <a:pt x="144" y="126"/>
                </a:cubicBezTo>
                <a:cubicBezTo>
                  <a:pt x="99" y="77"/>
                  <a:pt x="99" y="77"/>
                  <a:pt x="99" y="77"/>
                </a:cubicBezTo>
                <a:cubicBezTo>
                  <a:pt x="85" y="63"/>
                  <a:pt x="63" y="84"/>
                  <a:pt x="77" y="98"/>
                </a:cubicBezTo>
                <a:cubicBezTo>
                  <a:pt x="126" y="152"/>
                  <a:pt x="126" y="152"/>
                  <a:pt x="126" y="152"/>
                </a:cubicBezTo>
                <a:cubicBezTo>
                  <a:pt x="129" y="155"/>
                  <a:pt x="133" y="157"/>
                  <a:pt x="137" y="157"/>
                </a:cubicBezTo>
                <a:cubicBezTo>
                  <a:pt x="181" y="157"/>
                  <a:pt x="181" y="157"/>
                  <a:pt x="181" y="157"/>
                </a:cubicBezTo>
                <a:cubicBezTo>
                  <a:pt x="200" y="157"/>
                  <a:pt x="202" y="126"/>
                  <a:pt x="181" y="126"/>
                </a:cubicBezTo>
                <a:close/>
                <a:moveTo>
                  <a:pt x="83" y="192"/>
                </a:moveTo>
                <a:cubicBezTo>
                  <a:pt x="87" y="192"/>
                  <a:pt x="91" y="195"/>
                  <a:pt x="91" y="200"/>
                </a:cubicBezTo>
                <a:cubicBezTo>
                  <a:pt x="91" y="204"/>
                  <a:pt x="87" y="208"/>
                  <a:pt x="83" y="208"/>
                </a:cubicBezTo>
                <a:cubicBezTo>
                  <a:pt x="79" y="208"/>
                  <a:pt x="75" y="204"/>
                  <a:pt x="75" y="200"/>
                </a:cubicBezTo>
                <a:cubicBezTo>
                  <a:pt x="75" y="195"/>
                  <a:pt x="79" y="192"/>
                  <a:pt x="83" y="192"/>
                </a:cubicBezTo>
                <a:close/>
                <a:moveTo>
                  <a:pt x="139" y="214"/>
                </a:moveTo>
                <a:cubicBezTo>
                  <a:pt x="143" y="214"/>
                  <a:pt x="147" y="218"/>
                  <a:pt x="147" y="222"/>
                </a:cubicBezTo>
                <a:cubicBezTo>
                  <a:pt x="147" y="226"/>
                  <a:pt x="143" y="230"/>
                  <a:pt x="139" y="230"/>
                </a:cubicBezTo>
                <a:cubicBezTo>
                  <a:pt x="135" y="230"/>
                  <a:pt x="131" y="226"/>
                  <a:pt x="131" y="222"/>
                </a:cubicBezTo>
                <a:cubicBezTo>
                  <a:pt x="131" y="218"/>
                  <a:pt x="135" y="214"/>
                  <a:pt x="139" y="214"/>
                </a:cubicBezTo>
                <a:close/>
                <a:moveTo>
                  <a:pt x="139" y="50"/>
                </a:moveTo>
                <a:cubicBezTo>
                  <a:pt x="144" y="50"/>
                  <a:pt x="148" y="54"/>
                  <a:pt x="148" y="58"/>
                </a:cubicBezTo>
                <a:cubicBezTo>
                  <a:pt x="148" y="62"/>
                  <a:pt x="144" y="66"/>
                  <a:pt x="139" y="66"/>
                </a:cubicBezTo>
                <a:cubicBezTo>
                  <a:pt x="135" y="66"/>
                  <a:pt x="131" y="62"/>
                  <a:pt x="131" y="58"/>
                </a:cubicBezTo>
                <a:cubicBezTo>
                  <a:pt x="131" y="54"/>
                  <a:pt x="135" y="50"/>
                  <a:pt x="139" y="50"/>
                </a:cubicBezTo>
                <a:close/>
                <a:moveTo>
                  <a:pt x="197" y="72"/>
                </a:moveTo>
                <a:cubicBezTo>
                  <a:pt x="201" y="72"/>
                  <a:pt x="205" y="76"/>
                  <a:pt x="205" y="80"/>
                </a:cubicBezTo>
                <a:cubicBezTo>
                  <a:pt x="205" y="85"/>
                  <a:pt x="201" y="89"/>
                  <a:pt x="197" y="89"/>
                </a:cubicBezTo>
                <a:cubicBezTo>
                  <a:pt x="192" y="89"/>
                  <a:pt x="189" y="85"/>
                  <a:pt x="189" y="80"/>
                </a:cubicBezTo>
                <a:cubicBezTo>
                  <a:pt x="189" y="76"/>
                  <a:pt x="192" y="72"/>
                  <a:pt x="197" y="72"/>
                </a:cubicBezTo>
                <a:close/>
                <a:moveTo>
                  <a:pt x="199" y="189"/>
                </a:moveTo>
                <a:cubicBezTo>
                  <a:pt x="204" y="189"/>
                  <a:pt x="208" y="193"/>
                  <a:pt x="208" y="197"/>
                </a:cubicBezTo>
                <a:cubicBezTo>
                  <a:pt x="208" y="201"/>
                  <a:pt x="204" y="205"/>
                  <a:pt x="199" y="205"/>
                </a:cubicBezTo>
                <a:cubicBezTo>
                  <a:pt x="195" y="205"/>
                  <a:pt x="191" y="201"/>
                  <a:pt x="191" y="197"/>
                </a:cubicBezTo>
                <a:cubicBezTo>
                  <a:pt x="191" y="193"/>
                  <a:pt x="195" y="189"/>
                  <a:pt x="199" y="189"/>
                </a:cubicBezTo>
                <a:close/>
                <a:moveTo>
                  <a:pt x="222" y="131"/>
                </a:moveTo>
                <a:cubicBezTo>
                  <a:pt x="227" y="131"/>
                  <a:pt x="230" y="135"/>
                  <a:pt x="230" y="139"/>
                </a:cubicBezTo>
                <a:cubicBezTo>
                  <a:pt x="230" y="144"/>
                  <a:pt x="227" y="148"/>
                  <a:pt x="222" y="148"/>
                </a:cubicBezTo>
                <a:cubicBezTo>
                  <a:pt x="218" y="148"/>
                  <a:pt x="214" y="144"/>
                  <a:pt x="214" y="139"/>
                </a:cubicBezTo>
                <a:cubicBezTo>
                  <a:pt x="214" y="135"/>
                  <a:pt x="218" y="131"/>
                  <a:pt x="222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9" name="TextBox 51"/>
          <p:cNvSpPr txBox="1"/>
          <p:nvPr/>
        </p:nvSpPr>
        <p:spPr>
          <a:xfrm>
            <a:off x="1190928" y="2080578"/>
            <a:ext cx="4578654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7369417" y="2025260"/>
            <a:ext cx="2932327" cy="399643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61"/>
          <p:cNvSpPr txBox="1"/>
          <p:nvPr/>
        </p:nvSpPr>
        <p:spPr>
          <a:xfrm>
            <a:off x="7482775" y="2424903"/>
            <a:ext cx="3392117" cy="40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7374043" y="3080036"/>
            <a:ext cx="2932327" cy="399643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61"/>
          <p:cNvSpPr txBox="1"/>
          <p:nvPr/>
        </p:nvSpPr>
        <p:spPr>
          <a:xfrm>
            <a:off x="7487401" y="3479680"/>
            <a:ext cx="3392117" cy="40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4" name="Text Placeholder 2"/>
          <p:cNvSpPr txBox="1"/>
          <p:nvPr/>
        </p:nvSpPr>
        <p:spPr>
          <a:xfrm>
            <a:off x="7369417" y="4044483"/>
            <a:ext cx="2932327" cy="399643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61"/>
          <p:cNvSpPr txBox="1"/>
          <p:nvPr/>
        </p:nvSpPr>
        <p:spPr>
          <a:xfrm>
            <a:off x="7482775" y="4444126"/>
            <a:ext cx="3392117" cy="40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7369417" y="5119654"/>
            <a:ext cx="2932327" cy="399643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61"/>
          <p:cNvSpPr txBox="1"/>
          <p:nvPr/>
        </p:nvSpPr>
        <p:spPr>
          <a:xfrm>
            <a:off x="7482775" y="5519297"/>
            <a:ext cx="3392117" cy="4062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4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 bwMode="auto">
          <a:xfrm>
            <a:off x="5769025" y="18721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3290CD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3" name="Chart 71"/>
          <p:cNvGraphicFramePr/>
          <p:nvPr/>
        </p:nvGraphicFramePr>
        <p:xfrm>
          <a:off x="5709433" y="19084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Freeform 6"/>
          <p:cNvSpPr/>
          <p:nvPr/>
        </p:nvSpPr>
        <p:spPr bwMode="auto">
          <a:xfrm>
            <a:off x="7514155" y="18721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1D4684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5" name="Chart 116"/>
          <p:cNvGraphicFramePr/>
          <p:nvPr/>
        </p:nvGraphicFramePr>
        <p:xfrm>
          <a:off x="7454564" y="19084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Freeform 6"/>
          <p:cNvSpPr/>
          <p:nvPr/>
        </p:nvSpPr>
        <p:spPr bwMode="auto">
          <a:xfrm>
            <a:off x="9259286" y="18721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3290CD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aphicFrame>
        <p:nvGraphicFramePr>
          <p:cNvPr id="7" name="Chart 123"/>
          <p:cNvGraphicFramePr/>
          <p:nvPr/>
        </p:nvGraphicFramePr>
        <p:xfrm>
          <a:off x="9199695" y="19084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7"/>
          <p:cNvSpPr/>
          <p:nvPr/>
        </p:nvSpPr>
        <p:spPr>
          <a:xfrm>
            <a:off x="1707200" y="1872139"/>
            <a:ext cx="3672073" cy="3713591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7"/>
          <p:cNvSpPr>
            <a:spLocks noChangeArrowheads="1"/>
          </p:cNvSpPr>
          <p:nvPr/>
        </p:nvSpPr>
        <p:spPr bwMode="auto">
          <a:xfrm>
            <a:off x="1910218" y="3046737"/>
            <a:ext cx="3300103" cy="209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457200"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10000"/>
              </a:lnSpc>
              <a:spcBef>
                <a:spcPct val="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Rectangle 21"/>
          <p:cNvSpPr/>
          <p:nvPr/>
        </p:nvSpPr>
        <p:spPr bwMode="auto">
          <a:xfrm>
            <a:off x="2401472" y="2410458"/>
            <a:ext cx="2283528" cy="4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pitchFamily="34" charset="0"/>
              <a:sym typeface="Bebas Neue" panose="020B0606020202050201" pitchFamily="34" charset="0"/>
            </a:endParaRPr>
          </a:p>
        </p:txBody>
      </p:sp>
      <p:sp>
        <p:nvSpPr>
          <p:cNvPr id="12" name="Rectangle 21"/>
          <p:cNvSpPr/>
          <p:nvPr/>
        </p:nvSpPr>
        <p:spPr bwMode="auto">
          <a:xfrm>
            <a:off x="6191477" y="2452375"/>
            <a:ext cx="737331" cy="4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65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％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pitchFamily="34" charset="0"/>
              <a:sym typeface="Bebas Neue" panose="020B0606020202050201" pitchFamily="34" charset="0"/>
            </a:endParaRPr>
          </a:p>
        </p:txBody>
      </p:sp>
      <p:sp>
        <p:nvSpPr>
          <p:cNvPr id="13" name="Rectangle 21"/>
          <p:cNvSpPr/>
          <p:nvPr/>
        </p:nvSpPr>
        <p:spPr bwMode="auto">
          <a:xfrm>
            <a:off x="7936608" y="2449175"/>
            <a:ext cx="737331" cy="4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35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％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pitchFamily="34" charset="0"/>
              <a:sym typeface="Bebas Neue" panose="020B0606020202050201" pitchFamily="34" charset="0"/>
            </a:endParaRPr>
          </a:p>
        </p:txBody>
      </p:sp>
      <p:sp>
        <p:nvSpPr>
          <p:cNvPr id="14" name="Rectangle 21"/>
          <p:cNvSpPr/>
          <p:nvPr/>
        </p:nvSpPr>
        <p:spPr bwMode="auto">
          <a:xfrm>
            <a:off x="9646583" y="2449175"/>
            <a:ext cx="737331" cy="413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50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panose="020B0606020202050201" pitchFamily="34" charset="0"/>
                <a:sym typeface="Bebas Neue" panose="020B0606020202050201" pitchFamily="34" charset="0"/>
              </a:rPr>
              <a:t>％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panose="020B0606020202050201" pitchFamily="34" charset="0"/>
              <a:sym typeface="Bebas Neue" panose="020B0606020202050201" pitchFamily="34" charset="0"/>
            </a:endParaRPr>
          </a:p>
        </p:txBody>
      </p:sp>
      <p:sp>
        <p:nvSpPr>
          <p:cNvPr id="20" name="Freeform 513"/>
          <p:cNvSpPr/>
          <p:nvPr/>
        </p:nvSpPr>
        <p:spPr bwMode="auto">
          <a:xfrm>
            <a:off x="6415475" y="5032616"/>
            <a:ext cx="289333" cy="419456"/>
          </a:xfrm>
          <a:custGeom>
            <a:avLst/>
            <a:gdLst>
              <a:gd name="T0" fmla="*/ 160 w 160"/>
              <a:gd name="T1" fmla="*/ 80 h 232"/>
              <a:gd name="T2" fmla="*/ 80 w 160"/>
              <a:gd name="T3" fmla="*/ 232 h 232"/>
              <a:gd name="T4" fmla="*/ 0 w 160"/>
              <a:gd name="T5" fmla="*/ 80 h 232"/>
              <a:gd name="T6" fmla="*/ 80 w 160"/>
              <a:gd name="T7" fmla="*/ 0 h 232"/>
              <a:gd name="T8" fmla="*/ 160 w 160"/>
              <a:gd name="T9" fmla="*/ 8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0" h="232">
                <a:moveTo>
                  <a:pt x="160" y="80"/>
                </a:moveTo>
                <a:cubicBezTo>
                  <a:pt x="160" y="124"/>
                  <a:pt x="80" y="232"/>
                  <a:pt x="80" y="232"/>
                </a:cubicBezTo>
                <a:cubicBezTo>
                  <a:pt x="80" y="232"/>
                  <a:pt x="0" y="124"/>
                  <a:pt x="0" y="80"/>
                </a:cubicBezTo>
                <a:cubicBezTo>
                  <a:pt x="0" y="36"/>
                  <a:pt x="36" y="0"/>
                  <a:pt x="80" y="0"/>
                </a:cubicBezTo>
                <a:cubicBezTo>
                  <a:pt x="124" y="0"/>
                  <a:pt x="160" y="36"/>
                  <a:pt x="160" y="80"/>
                </a:cubicBezTo>
                <a:close/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Oval 514"/>
          <p:cNvSpPr>
            <a:spLocks noChangeArrowheads="1"/>
          </p:cNvSpPr>
          <p:nvPr/>
        </p:nvSpPr>
        <p:spPr bwMode="auto">
          <a:xfrm>
            <a:off x="6501967" y="5119875"/>
            <a:ext cx="116345" cy="115580"/>
          </a:xfrm>
          <a:prstGeom prst="ellipse">
            <a:avLst/>
          </a:pr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Rectangle 496"/>
          <p:cNvSpPr>
            <a:spLocks noChangeArrowheads="1"/>
          </p:cNvSpPr>
          <p:nvPr/>
        </p:nvSpPr>
        <p:spPr bwMode="auto">
          <a:xfrm>
            <a:off x="8084804" y="5090790"/>
            <a:ext cx="303876" cy="361282"/>
          </a:xfrm>
          <a:prstGeom prst="rect">
            <a:avLst/>
          </a:pr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Line 499"/>
          <p:cNvSpPr>
            <a:spLocks noChangeShapeType="1"/>
          </p:cNvSpPr>
          <p:nvPr/>
        </p:nvSpPr>
        <p:spPr bwMode="auto">
          <a:xfrm>
            <a:off x="8156753" y="5170395"/>
            <a:ext cx="0" cy="202074"/>
          </a:xfrm>
          <a:prstGeom prst="line">
            <a:avLst/>
          </a:pr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Line 500"/>
          <p:cNvSpPr>
            <a:spLocks noChangeShapeType="1"/>
          </p:cNvSpPr>
          <p:nvPr/>
        </p:nvSpPr>
        <p:spPr bwMode="auto">
          <a:xfrm>
            <a:off x="8236358" y="5170395"/>
            <a:ext cx="0" cy="202074"/>
          </a:xfrm>
          <a:prstGeom prst="line">
            <a:avLst/>
          </a:pr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Line 501"/>
          <p:cNvSpPr>
            <a:spLocks noChangeShapeType="1"/>
          </p:cNvSpPr>
          <p:nvPr/>
        </p:nvSpPr>
        <p:spPr bwMode="auto">
          <a:xfrm>
            <a:off x="8315963" y="5170395"/>
            <a:ext cx="0" cy="202074"/>
          </a:xfrm>
          <a:prstGeom prst="line">
            <a:avLst/>
          </a:pr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Freeform 600"/>
          <p:cNvSpPr/>
          <p:nvPr/>
        </p:nvSpPr>
        <p:spPr bwMode="auto">
          <a:xfrm>
            <a:off x="9808964" y="5212492"/>
            <a:ext cx="110222" cy="75778"/>
          </a:xfrm>
          <a:custGeom>
            <a:avLst/>
            <a:gdLst>
              <a:gd name="T0" fmla="*/ 0 w 144"/>
              <a:gd name="T1" fmla="*/ 0 h 99"/>
              <a:gd name="T2" fmla="*/ 66 w 144"/>
              <a:gd name="T3" fmla="*/ 99 h 99"/>
              <a:gd name="T4" fmla="*/ 144 w 144"/>
              <a:gd name="T5" fmla="*/ 1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4" h="99">
                <a:moveTo>
                  <a:pt x="0" y="0"/>
                </a:moveTo>
                <a:lnTo>
                  <a:pt x="66" y="99"/>
                </a:lnTo>
                <a:lnTo>
                  <a:pt x="144" y="10"/>
                </a:ln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Freeform 601"/>
          <p:cNvSpPr/>
          <p:nvPr/>
        </p:nvSpPr>
        <p:spPr bwMode="auto">
          <a:xfrm>
            <a:off x="10111309" y="5216319"/>
            <a:ext cx="110222" cy="75778"/>
          </a:xfrm>
          <a:custGeom>
            <a:avLst/>
            <a:gdLst>
              <a:gd name="T0" fmla="*/ 144 w 144"/>
              <a:gd name="T1" fmla="*/ 99 h 99"/>
              <a:gd name="T2" fmla="*/ 78 w 144"/>
              <a:gd name="T3" fmla="*/ 0 h 99"/>
              <a:gd name="T4" fmla="*/ 0 w 144"/>
              <a:gd name="T5" fmla="*/ 9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4" h="99">
                <a:moveTo>
                  <a:pt x="144" y="99"/>
                </a:moveTo>
                <a:lnTo>
                  <a:pt x="78" y="0"/>
                </a:lnTo>
                <a:lnTo>
                  <a:pt x="0" y="92"/>
                </a:ln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Freeform 602"/>
          <p:cNvSpPr/>
          <p:nvPr/>
        </p:nvSpPr>
        <p:spPr bwMode="auto">
          <a:xfrm>
            <a:off x="9906939" y="5216319"/>
            <a:ext cx="278617" cy="189827"/>
          </a:xfrm>
          <a:custGeom>
            <a:avLst/>
            <a:gdLst>
              <a:gd name="T0" fmla="*/ 146 w 154"/>
              <a:gd name="T1" fmla="*/ 0 h 105"/>
              <a:gd name="T2" fmla="*/ 80 w 154"/>
              <a:gd name="T3" fmla="*/ 98 h 105"/>
              <a:gd name="T4" fmla="*/ 0 w 154"/>
              <a:gd name="T5" fmla="*/ 7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05">
                <a:moveTo>
                  <a:pt x="146" y="0"/>
                </a:moveTo>
                <a:cubicBezTo>
                  <a:pt x="154" y="45"/>
                  <a:pt x="122" y="88"/>
                  <a:pt x="80" y="98"/>
                </a:cubicBezTo>
                <a:cubicBezTo>
                  <a:pt x="50" y="105"/>
                  <a:pt x="20" y="96"/>
                  <a:pt x="0" y="76"/>
                </a:cubicBez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Freeform 603"/>
          <p:cNvSpPr/>
          <p:nvPr/>
        </p:nvSpPr>
        <p:spPr bwMode="auto">
          <a:xfrm>
            <a:off x="9836519" y="5078542"/>
            <a:ext cx="294691" cy="209728"/>
          </a:xfrm>
          <a:custGeom>
            <a:avLst/>
            <a:gdLst>
              <a:gd name="T0" fmla="*/ 13 w 163"/>
              <a:gd name="T1" fmla="*/ 116 h 116"/>
              <a:gd name="T2" fmla="*/ 79 w 163"/>
              <a:gd name="T3" fmla="*/ 8 h 116"/>
              <a:gd name="T4" fmla="*/ 163 w 163"/>
              <a:gd name="T5" fmla="*/ 34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3" h="116">
                <a:moveTo>
                  <a:pt x="13" y="116"/>
                </a:moveTo>
                <a:cubicBezTo>
                  <a:pt x="0" y="67"/>
                  <a:pt x="33" y="18"/>
                  <a:pt x="79" y="8"/>
                </a:cubicBezTo>
                <a:cubicBezTo>
                  <a:pt x="111" y="0"/>
                  <a:pt x="143" y="11"/>
                  <a:pt x="163" y="34"/>
                </a:cubicBezTo>
              </a:path>
            </a:pathLst>
          </a:custGeom>
          <a:noFill/>
          <a:ln w="30163" cap="rnd">
            <a:solidFill>
              <a:schemeClr val="bg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552886" y="3528714"/>
            <a:ext cx="185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1"/>
          <p:cNvSpPr txBox="1"/>
          <p:nvPr/>
        </p:nvSpPr>
        <p:spPr>
          <a:xfrm>
            <a:off x="5872178" y="4181451"/>
            <a:ext cx="137592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307691" y="3526982"/>
            <a:ext cx="185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 Placeholder 1"/>
          <p:cNvSpPr txBox="1"/>
          <p:nvPr/>
        </p:nvSpPr>
        <p:spPr>
          <a:xfrm>
            <a:off x="7626983" y="4179719"/>
            <a:ext cx="137592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026084" y="3562715"/>
            <a:ext cx="18512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1"/>
          <p:cNvSpPr txBox="1"/>
          <p:nvPr/>
        </p:nvSpPr>
        <p:spPr>
          <a:xfrm>
            <a:off x="9345376" y="4215452"/>
            <a:ext cx="1375922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820158" y="1153160"/>
            <a:ext cx="4551680" cy="4551680"/>
          </a:xfrm>
          <a:prstGeom prst="ellipse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" name="文本框 129"/>
          <p:cNvSpPr txBox="1">
            <a:spLocks noChangeArrowheads="1"/>
          </p:cNvSpPr>
          <p:nvPr/>
        </p:nvSpPr>
        <p:spPr bwMode="auto">
          <a:xfrm>
            <a:off x="4880126" y="1941610"/>
            <a:ext cx="2431744" cy="64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4165600" y="3032494"/>
            <a:ext cx="3860800" cy="83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10"/>
          <p:cNvGrpSpPr/>
          <p:nvPr/>
        </p:nvGrpSpPr>
        <p:grpSpPr bwMode="auto">
          <a:xfrm>
            <a:off x="4165600" y="3021710"/>
            <a:ext cx="3860800" cy="851882"/>
            <a:chOff x="4496101" y="3208419"/>
            <a:chExt cx="3614057" cy="646331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96101" y="320796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96101" y="385475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29"/>
          <p:cNvSpPr txBox="1">
            <a:spLocks noChangeArrowheads="1"/>
          </p:cNvSpPr>
          <p:nvPr/>
        </p:nvSpPr>
        <p:spPr bwMode="auto">
          <a:xfrm>
            <a:off x="3456063" y="3911275"/>
            <a:ext cx="52798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ADD YOUR TITTLE</a:t>
            </a:r>
            <a:r>
              <a:rPr kumimoji="0" lang="en-US" altLang="zh-CN" sz="160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HERE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1"/>
          <p:cNvSpPr txBox="1"/>
          <p:nvPr/>
        </p:nvSpPr>
        <p:spPr>
          <a:xfrm>
            <a:off x="4333576" y="4570765"/>
            <a:ext cx="35248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779589" y="2054736"/>
          <a:ext cx="10617196" cy="262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7355" y="4897741"/>
            <a:ext cx="3048590" cy="164212"/>
            <a:chOff x="3432527" y="4010910"/>
            <a:chExt cx="2286442" cy="123158"/>
          </a:xfrm>
        </p:grpSpPr>
        <p:sp>
          <p:nvSpPr>
            <p:cNvPr id="7" name="TextBox 6"/>
            <p:cNvSpPr txBox="1"/>
            <p:nvPr/>
          </p:nvSpPr>
          <p:spPr>
            <a:xfrm>
              <a:off x="3584839" y="4010910"/>
              <a:ext cx="604838" cy="1231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2013</a:t>
              </a:r>
              <a:endParaRPr 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49485" y="4010910"/>
              <a:ext cx="604838" cy="1231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2014</a:t>
              </a:r>
              <a:endParaRPr 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14131" y="4010910"/>
              <a:ext cx="604838" cy="1231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</a:rPr>
                <a:t>2015</a:t>
              </a:r>
              <a:endParaRPr 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432527" y="4024222"/>
              <a:ext cx="96486" cy="96486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01186" y="4024222"/>
              <a:ext cx="96486" cy="96486"/>
            </a:xfrm>
            <a:prstGeom prst="rect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62040" y="4024222"/>
              <a:ext cx="96486" cy="96486"/>
            </a:xfrm>
            <a:prstGeom prst="rect">
              <a:avLst/>
            </a:prstGeom>
            <a:solidFill>
              <a:srgbClr val="3290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sp>
        <p:nvSpPr>
          <p:cNvPr id="13" name="TextBox 51"/>
          <p:cNvSpPr txBox="1"/>
          <p:nvPr/>
        </p:nvSpPr>
        <p:spPr>
          <a:xfrm>
            <a:off x="779589" y="5462187"/>
            <a:ext cx="10617196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08411" y="1193457"/>
            <a:ext cx="5559552" cy="39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7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97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空心弧 31"/>
          <p:cNvSpPr/>
          <p:nvPr/>
        </p:nvSpPr>
        <p:spPr>
          <a:xfrm>
            <a:off x="815413" y="3130505"/>
            <a:ext cx="3667035" cy="2456995"/>
          </a:xfrm>
          <a:prstGeom prst="blockArc">
            <a:avLst>
              <a:gd name="adj1" fmla="val 13186668"/>
              <a:gd name="adj2" fmla="val 19259822"/>
              <a:gd name="adj3" fmla="val 20854"/>
            </a:avLst>
          </a:prstGeom>
          <a:solidFill>
            <a:srgbClr val="1D468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240000" rtlCol="0" anchor="ctr"/>
          <a:lstStyle/>
          <a:p>
            <a:pPr algn="ctr">
              <a:defRPr/>
            </a:pPr>
            <a:endParaRPr lang="en-US" sz="2665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椭圆 3"/>
          <p:cNvSpPr/>
          <p:nvPr/>
        </p:nvSpPr>
        <p:spPr>
          <a:xfrm>
            <a:off x="3526448" y="3569235"/>
            <a:ext cx="2754385" cy="761767"/>
          </a:xfrm>
          <a:custGeom>
            <a:avLst/>
            <a:gdLst>
              <a:gd name="connsiteX0" fmla="*/ 1819599 w 2302409"/>
              <a:gd name="connsiteY0" fmla="*/ 0 h 943122"/>
              <a:gd name="connsiteX1" fmla="*/ 2302409 w 2302409"/>
              <a:gd name="connsiteY1" fmla="*/ 391014 h 943122"/>
              <a:gd name="connsiteX2" fmla="*/ 1154885 w 2302409"/>
              <a:gd name="connsiteY2" fmla="*/ 943088 h 943122"/>
              <a:gd name="connsiteX3" fmla="*/ 0 w 2302409"/>
              <a:gd name="connsiteY3" fmla="*/ 406582 h 943122"/>
              <a:gd name="connsiteX4" fmla="*/ 459006 w 2302409"/>
              <a:gd name="connsiteY4" fmla="*/ 19413 h 943122"/>
              <a:gd name="connsiteX5" fmla="*/ 1150684 w 2302409"/>
              <a:gd name="connsiteY5" fmla="*/ 321815 h 943122"/>
              <a:gd name="connsiteX6" fmla="*/ 1819599 w 2302409"/>
              <a:gd name="connsiteY6" fmla="*/ 0 h 943122"/>
              <a:gd name="connsiteX0-1" fmla="*/ 1856544 w 2302409"/>
              <a:gd name="connsiteY0-2" fmla="*/ 1264 h 923709"/>
              <a:gd name="connsiteX1-3" fmla="*/ 2302409 w 2302409"/>
              <a:gd name="connsiteY1-4" fmla="*/ 371601 h 923709"/>
              <a:gd name="connsiteX2-5" fmla="*/ 1154885 w 2302409"/>
              <a:gd name="connsiteY2-6" fmla="*/ 923675 h 923709"/>
              <a:gd name="connsiteX3-7" fmla="*/ 0 w 2302409"/>
              <a:gd name="connsiteY3-8" fmla="*/ 387169 h 923709"/>
              <a:gd name="connsiteX4-9" fmla="*/ 459006 w 2302409"/>
              <a:gd name="connsiteY4-10" fmla="*/ 0 h 923709"/>
              <a:gd name="connsiteX5-11" fmla="*/ 1150684 w 2302409"/>
              <a:gd name="connsiteY5-12" fmla="*/ 302402 h 923709"/>
              <a:gd name="connsiteX6-13" fmla="*/ 1856544 w 2302409"/>
              <a:gd name="connsiteY6-14" fmla="*/ 1264 h 923709"/>
              <a:gd name="connsiteX0-15" fmla="*/ 1828835 w 2274700"/>
              <a:gd name="connsiteY0-16" fmla="*/ 1264 h 923747"/>
              <a:gd name="connsiteX1-17" fmla="*/ 2274700 w 2274700"/>
              <a:gd name="connsiteY1-18" fmla="*/ 371601 h 923747"/>
              <a:gd name="connsiteX2-19" fmla="*/ 1127176 w 2274700"/>
              <a:gd name="connsiteY2-20" fmla="*/ 923675 h 923747"/>
              <a:gd name="connsiteX3-21" fmla="*/ 0 w 2274700"/>
              <a:gd name="connsiteY3-22" fmla="*/ 397509 h 923747"/>
              <a:gd name="connsiteX4-23" fmla="*/ 431297 w 2274700"/>
              <a:gd name="connsiteY4-24" fmla="*/ 0 h 923747"/>
              <a:gd name="connsiteX5-25" fmla="*/ 1122975 w 2274700"/>
              <a:gd name="connsiteY5-26" fmla="*/ 302402 h 923747"/>
              <a:gd name="connsiteX6-27" fmla="*/ 1828835 w 2274700"/>
              <a:gd name="connsiteY6-28" fmla="*/ 1264 h 923747"/>
              <a:gd name="connsiteX0-29" fmla="*/ 1828835 w 2237755"/>
              <a:gd name="connsiteY0-30" fmla="*/ 1264 h 923747"/>
              <a:gd name="connsiteX1-31" fmla="*/ 2237755 w 2237755"/>
              <a:gd name="connsiteY1-32" fmla="*/ 371601 h 923747"/>
              <a:gd name="connsiteX2-33" fmla="*/ 1127176 w 2237755"/>
              <a:gd name="connsiteY2-34" fmla="*/ 923675 h 923747"/>
              <a:gd name="connsiteX3-35" fmla="*/ 0 w 2237755"/>
              <a:gd name="connsiteY3-36" fmla="*/ 397509 h 923747"/>
              <a:gd name="connsiteX4-37" fmla="*/ 431297 w 2237755"/>
              <a:gd name="connsiteY4-38" fmla="*/ 0 h 923747"/>
              <a:gd name="connsiteX5-39" fmla="*/ 1122975 w 2237755"/>
              <a:gd name="connsiteY5-40" fmla="*/ 302402 h 923747"/>
              <a:gd name="connsiteX6-41" fmla="*/ 1828835 w 2237755"/>
              <a:gd name="connsiteY6-42" fmla="*/ 1264 h 923747"/>
              <a:gd name="connsiteX0-43" fmla="*/ 1828835 w 2237755"/>
              <a:gd name="connsiteY0-44" fmla="*/ 1264 h 923678"/>
              <a:gd name="connsiteX1-45" fmla="*/ 2237755 w 2237755"/>
              <a:gd name="connsiteY1-46" fmla="*/ 392279 h 923678"/>
              <a:gd name="connsiteX2-47" fmla="*/ 1127176 w 2237755"/>
              <a:gd name="connsiteY2-48" fmla="*/ 923675 h 923678"/>
              <a:gd name="connsiteX3-49" fmla="*/ 0 w 2237755"/>
              <a:gd name="connsiteY3-50" fmla="*/ 397509 h 923678"/>
              <a:gd name="connsiteX4-51" fmla="*/ 431297 w 2237755"/>
              <a:gd name="connsiteY4-52" fmla="*/ 0 h 923678"/>
              <a:gd name="connsiteX5-53" fmla="*/ 1122975 w 2237755"/>
              <a:gd name="connsiteY5-54" fmla="*/ 302402 h 923678"/>
              <a:gd name="connsiteX6-55" fmla="*/ 1828835 w 2237755"/>
              <a:gd name="connsiteY6-56" fmla="*/ 1264 h 9236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237755" h="923678">
                <a:moveTo>
                  <a:pt x="1828835" y="1264"/>
                </a:moveTo>
                <a:lnTo>
                  <a:pt x="2237755" y="392279"/>
                </a:lnTo>
                <a:cubicBezTo>
                  <a:pt x="1957146" y="738766"/>
                  <a:pt x="1500135" y="922803"/>
                  <a:pt x="1127176" y="923675"/>
                </a:cubicBezTo>
                <a:cubicBezTo>
                  <a:pt x="754217" y="924547"/>
                  <a:pt x="285269" y="740170"/>
                  <a:pt x="0" y="397509"/>
                </a:cubicBezTo>
                <a:cubicBezTo>
                  <a:pt x="159159" y="265007"/>
                  <a:pt x="272138" y="132502"/>
                  <a:pt x="431297" y="0"/>
                </a:cubicBezTo>
                <a:cubicBezTo>
                  <a:pt x="597587" y="199744"/>
                  <a:pt x="890052" y="302191"/>
                  <a:pt x="1122975" y="302402"/>
                </a:cubicBezTo>
                <a:cubicBezTo>
                  <a:pt x="1355898" y="302613"/>
                  <a:pt x="1665262" y="203238"/>
                  <a:pt x="1828835" y="1264"/>
                </a:cubicBezTo>
                <a:close/>
              </a:path>
            </a:pathLst>
          </a:custGeom>
          <a:solidFill>
            <a:srgbClr val="3290CD"/>
          </a:solidFill>
          <a:ln w="25400" cap="flat" cmpd="sng" algn="ctr">
            <a:noFill/>
            <a:prstDash val="solid"/>
          </a:ln>
          <a:effectLst/>
        </p:spPr>
        <p:txBody>
          <a:bodyPr lIns="0" tIns="240000" rIns="0" bIns="0" rtlCol="0" anchor="ctr"/>
          <a:lstStyle/>
          <a:p>
            <a:pPr algn="ctr"/>
            <a:endParaRPr lang="zh-CN" altLang="en-US" sz="2665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空心弧 59"/>
          <p:cNvSpPr/>
          <p:nvPr/>
        </p:nvSpPr>
        <p:spPr>
          <a:xfrm>
            <a:off x="5329555" y="3130505"/>
            <a:ext cx="3667035" cy="2456995"/>
          </a:xfrm>
          <a:prstGeom prst="blockArc">
            <a:avLst>
              <a:gd name="adj1" fmla="val 13186668"/>
              <a:gd name="adj2" fmla="val 19259822"/>
              <a:gd name="adj3" fmla="val 20854"/>
            </a:avLst>
          </a:prstGeom>
          <a:solidFill>
            <a:srgbClr val="1D468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240000" rtlCol="0" anchor="ctr"/>
          <a:lstStyle/>
          <a:p>
            <a:pPr algn="ctr">
              <a:defRPr/>
            </a:pPr>
            <a:endParaRPr lang="en-US" sz="2665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3"/>
          <p:cNvSpPr/>
          <p:nvPr/>
        </p:nvSpPr>
        <p:spPr>
          <a:xfrm>
            <a:off x="8052904" y="3578471"/>
            <a:ext cx="2754385" cy="761767"/>
          </a:xfrm>
          <a:custGeom>
            <a:avLst/>
            <a:gdLst>
              <a:gd name="connsiteX0" fmla="*/ 1819599 w 2302409"/>
              <a:gd name="connsiteY0" fmla="*/ 0 h 943122"/>
              <a:gd name="connsiteX1" fmla="*/ 2302409 w 2302409"/>
              <a:gd name="connsiteY1" fmla="*/ 391014 h 943122"/>
              <a:gd name="connsiteX2" fmla="*/ 1154885 w 2302409"/>
              <a:gd name="connsiteY2" fmla="*/ 943088 h 943122"/>
              <a:gd name="connsiteX3" fmla="*/ 0 w 2302409"/>
              <a:gd name="connsiteY3" fmla="*/ 406582 h 943122"/>
              <a:gd name="connsiteX4" fmla="*/ 459006 w 2302409"/>
              <a:gd name="connsiteY4" fmla="*/ 19413 h 943122"/>
              <a:gd name="connsiteX5" fmla="*/ 1150684 w 2302409"/>
              <a:gd name="connsiteY5" fmla="*/ 321815 h 943122"/>
              <a:gd name="connsiteX6" fmla="*/ 1819599 w 2302409"/>
              <a:gd name="connsiteY6" fmla="*/ 0 h 943122"/>
              <a:gd name="connsiteX0-1" fmla="*/ 1856544 w 2302409"/>
              <a:gd name="connsiteY0-2" fmla="*/ 1264 h 923709"/>
              <a:gd name="connsiteX1-3" fmla="*/ 2302409 w 2302409"/>
              <a:gd name="connsiteY1-4" fmla="*/ 371601 h 923709"/>
              <a:gd name="connsiteX2-5" fmla="*/ 1154885 w 2302409"/>
              <a:gd name="connsiteY2-6" fmla="*/ 923675 h 923709"/>
              <a:gd name="connsiteX3-7" fmla="*/ 0 w 2302409"/>
              <a:gd name="connsiteY3-8" fmla="*/ 387169 h 923709"/>
              <a:gd name="connsiteX4-9" fmla="*/ 459006 w 2302409"/>
              <a:gd name="connsiteY4-10" fmla="*/ 0 h 923709"/>
              <a:gd name="connsiteX5-11" fmla="*/ 1150684 w 2302409"/>
              <a:gd name="connsiteY5-12" fmla="*/ 302402 h 923709"/>
              <a:gd name="connsiteX6-13" fmla="*/ 1856544 w 2302409"/>
              <a:gd name="connsiteY6-14" fmla="*/ 1264 h 923709"/>
              <a:gd name="connsiteX0-15" fmla="*/ 1828835 w 2274700"/>
              <a:gd name="connsiteY0-16" fmla="*/ 1264 h 923747"/>
              <a:gd name="connsiteX1-17" fmla="*/ 2274700 w 2274700"/>
              <a:gd name="connsiteY1-18" fmla="*/ 371601 h 923747"/>
              <a:gd name="connsiteX2-19" fmla="*/ 1127176 w 2274700"/>
              <a:gd name="connsiteY2-20" fmla="*/ 923675 h 923747"/>
              <a:gd name="connsiteX3-21" fmla="*/ 0 w 2274700"/>
              <a:gd name="connsiteY3-22" fmla="*/ 397509 h 923747"/>
              <a:gd name="connsiteX4-23" fmla="*/ 431297 w 2274700"/>
              <a:gd name="connsiteY4-24" fmla="*/ 0 h 923747"/>
              <a:gd name="connsiteX5-25" fmla="*/ 1122975 w 2274700"/>
              <a:gd name="connsiteY5-26" fmla="*/ 302402 h 923747"/>
              <a:gd name="connsiteX6-27" fmla="*/ 1828835 w 2274700"/>
              <a:gd name="connsiteY6-28" fmla="*/ 1264 h 923747"/>
              <a:gd name="connsiteX0-29" fmla="*/ 1828835 w 2237755"/>
              <a:gd name="connsiteY0-30" fmla="*/ 1264 h 923747"/>
              <a:gd name="connsiteX1-31" fmla="*/ 2237755 w 2237755"/>
              <a:gd name="connsiteY1-32" fmla="*/ 371601 h 923747"/>
              <a:gd name="connsiteX2-33" fmla="*/ 1127176 w 2237755"/>
              <a:gd name="connsiteY2-34" fmla="*/ 923675 h 923747"/>
              <a:gd name="connsiteX3-35" fmla="*/ 0 w 2237755"/>
              <a:gd name="connsiteY3-36" fmla="*/ 397509 h 923747"/>
              <a:gd name="connsiteX4-37" fmla="*/ 431297 w 2237755"/>
              <a:gd name="connsiteY4-38" fmla="*/ 0 h 923747"/>
              <a:gd name="connsiteX5-39" fmla="*/ 1122975 w 2237755"/>
              <a:gd name="connsiteY5-40" fmla="*/ 302402 h 923747"/>
              <a:gd name="connsiteX6-41" fmla="*/ 1828835 w 2237755"/>
              <a:gd name="connsiteY6-42" fmla="*/ 1264 h 923747"/>
              <a:gd name="connsiteX0-43" fmla="*/ 1828835 w 2237755"/>
              <a:gd name="connsiteY0-44" fmla="*/ 1264 h 923678"/>
              <a:gd name="connsiteX1-45" fmla="*/ 2237755 w 2237755"/>
              <a:gd name="connsiteY1-46" fmla="*/ 392279 h 923678"/>
              <a:gd name="connsiteX2-47" fmla="*/ 1127176 w 2237755"/>
              <a:gd name="connsiteY2-48" fmla="*/ 923675 h 923678"/>
              <a:gd name="connsiteX3-49" fmla="*/ 0 w 2237755"/>
              <a:gd name="connsiteY3-50" fmla="*/ 397509 h 923678"/>
              <a:gd name="connsiteX4-51" fmla="*/ 431297 w 2237755"/>
              <a:gd name="connsiteY4-52" fmla="*/ 0 h 923678"/>
              <a:gd name="connsiteX5-53" fmla="*/ 1122975 w 2237755"/>
              <a:gd name="connsiteY5-54" fmla="*/ 302402 h 923678"/>
              <a:gd name="connsiteX6-55" fmla="*/ 1828835 w 2237755"/>
              <a:gd name="connsiteY6-56" fmla="*/ 1264 h 9236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237755" h="923678">
                <a:moveTo>
                  <a:pt x="1828835" y="1264"/>
                </a:moveTo>
                <a:lnTo>
                  <a:pt x="2237755" y="392279"/>
                </a:lnTo>
                <a:cubicBezTo>
                  <a:pt x="1957146" y="738766"/>
                  <a:pt x="1500135" y="922803"/>
                  <a:pt x="1127176" y="923675"/>
                </a:cubicBezTo>
                <a:cubicBezTo>
                  <a:pt x="754217" y="924547"/>
                  <a:pt x="285269" y="740170"/>
                  <a:pt x="0" y="397509"/>
                </a:cubicBezTo>
                <a:cubicBezTo>
                  <a:pt x="159159" y="265007"/>
                  <a:pt x="272138" y="132502"/>
                  <a:pt x="431297" y="0"/>
                </a:cubicBezTo>
                <a:cubicBezTo>
                  <a:pt x="597587" y="199744"/>
                  <a:pt x="890052" y="302191"/>
                  <a:pt x="1122975" y="302402"/>
                </a:cubicBezTo>
                <a:cubicBezTo>
                  <a:pt x="1355898" y="302613"/>
                  <a:pt x="1665262" y="203238"/>
                  <a:pt x="1828835" y="1264"/>
                </a:cubicBezTo>
                <a:close/>
              </a:path>
            </a:pathLst>
          </a:custGeom>
          <a:solidFill>
            <a:srgbClr val="3290CD"/>
          </a:solidFill>
          <a:ln w="25400" cap="flat" cmpd="sng" algn="ctr">
            <a:noFill/>
            <a:prstDash val="solid"/>
          </a:ln>
          <a:effectLst/>
        </p:spPr>
        <p:txBody>
          <a:bodyPr lIns="0" tIns="240000" rIns="0" bIns="0" rtlCol="0" anchor="ctr"/>
          <a:lstStyle/>
          <a:p>
            <a:pPr algn="ctr"/>
            <a:endParaRPr lang="zh-CN" altLang="en-US" sz="2665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 Placeholder 2"/>
          <p:cNvSpPr txBox="1"/>
          <p:nvPr/>
        </p:nvSpPr>
        <p:spPr>
          <a:xfrm>
            <a:off x="2211039" y="3262166"/>
            <a:ext cx="875781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6720461" y="3275465"/>
            <a:ext cx="875781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 Placeholder 2"/>
          <p:cNvSpPr txBox="1"/>
          <p:nvPr/>
        </p:nvSpPr>
        <p:spPr>
          <a:xfrm>
            <a:off x="4463663" y="3881028"/>
            <a:ext cx="875781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8991868" y="3881027"/>
            <a:ext cx="875781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 Placeholder 2"/>
          <p:cNvSpPr txBox="1"/>
          <p:nvPr/>
        </p:nvSpPr>
        <p:spPr>
          <a:xfrm>
            <a:off x="1700638" y="4466365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TextBox 37"/>
          <p:cNvSpPr txBox="1"/>
          <p:nvPr/>
        </p:nvSpPr>
        <p:spPr>
          <a:xfrm>
            <a:off x="1516381" y="4769732"/>
            <a:ext cx="22677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8" name="Text Placeholder 2"/>
          <p:cNvSpPr txBox="1"/>
          <p:nvPr/>
        </p:nvSpPr>
        <p:spPr>
          <a:xfrm>
            <a:off x="6214780" y="4466365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TextBox 37"/>
          <p:cNvSpPr txBox="1"/>
          <p:nvPr/>
        </p:nvSpPr>
        <p:spPr>
          <a:xfrm>
            <a:off x="6030523" y="4769732"/>
            <a:ext cx="22677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0" name="Text Placeholder 2"/>
          <p:cNvSpPr txBox="1"/>
          <p:nvPr/>
        </p:nvSpPr>
        <p:spPr>
          <a:xfrm>
            <a:off x="8482511" y="2331679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TextBox 37"/>
          <p:cNvSpPr txBox="1"/>
          <p:nvPr/>
        </p:nvSpPr>
        <p:spPr>
          <a:xfrm>
            <a:off x="8298254" y="2635046"/>
            <a:ext cx="22677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2" name="Text Placeholder 2"/>
          <p:cNvSpPr txBox="1"/>
          <p:nvPr/>
        </p:nvSpPr>
        <p:spPr>
          <a:xfrm>
            <a:off x="4012526" y="234082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TextBox 37"/>
          <p:cNvSpPr txBox="1"/>
          <p:nvPr/>
        </p:nvSpPr>
        <p:spPr>
          <a:xfrm>
            <a:off x="3828269" y="2644189"/>
            <a:ext cx="226773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4" name="Text Placeholder 2"/>
          <p:cNvSpPr txBox="1"/>
          <p:nvPr/>
        </p:nvSpPr>
        <p:spPr>
          <a:xfrm>
            <a:off x="1728333" y="3959354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5" name="Text Placeholder 2"/>
          <p:cNvSpPr txBox="1"/>
          <p:nvPr/>
        </p:nvSpPr>
        <p:spPr>
          <a:xfrm>
            <a:off x="4001380" y="3259120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6" name="Text Placeholder 2"/>
          <p:cNvSpPr txBox="1"/>
          <p:nvPr/>
        </p:nvSpPr>
        <p:spPr>
          <a:xfrm>
            <a:off x="6315953" y="3959354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8523225" y="3273024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56" t="1901" r="12101"/>
          <a:stretch>
            <a:fillRect/>
          </a:stretch>
        </p:blipFill>
        <p:spPr>
          <a:xfrm>
            <a:off x="871808" y="1495151"/>
            <a:ext cx="2446415" cy="3794097"/>
          </a:xfrm>
          <a:custGeom>
            <a:avLst/>
            <a:gdLst>
              <a:gd name="connsiteX0" fmla="*/ 0 w 2446415"/>
              <a:gd name="connsiteY0" fmla="*/ 0 h 3794097"/>
              <a:gd name="connsiteX1" fmla="*/ 2446415 w 2446415"/>
              <a:gd name="connsiteY1" fmla="*/ 0 h 3794097"/>
              <a:gd name="connsiteX2" fmla="*/ 2446415 w 2446415"/>
              <a:gd name="connsiteY2" fmla="*/ 3794097 h 3794097"/>
              <a:gd name="connsiteX3" fmla="*/ 0 w 2446415"/>
              <a:gd name="connsiteY3" fmla="*/ 3794097 h 379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6415" h="3794097">
                <a:moveTo>
                  <a:pt x="0" y="0"/>
                </a:moveTo>
                <a:lnTo>
                  <a:pt x="2446415" y="0"/>
                </a:lnTo>
                <a:lnTo>
                  <a:pt x="2446415" y="3794097"/>
                </a:lnTo>
                <a:lnTo>
                  <a:pt x="0" y="3794097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9" t="2530" r="5974" b="2989"/>
          <a:stretch>
            <a:fillRect/>
          </a:stretch>
        </p:blipFill>
        <p:spPr>
          <a:xfrm>
            <a:off x="8934035" y="1495151"/>
            <a:ext cx="2381299" cy="1797056"/>
          </a:xfrm>
          <a:custGeom>
            <a:avLst/>
            <a:gdLst>
              <a:gd name="connsiteX0" fmla="*/ 0 w 2381299"/>
              <a:gd name="connsiteY0" fmla="*/ 0 h 1797056"/>
              <a:gd name="connsiteX1" fmla="*/ 2381299 w 2381299"/>
              <a:gd name="connsiteY1" fmla="*/ 0 h 1797056"/>
              <a:gd name="connsiteX2" fmla="*/ 2381299 w 2381299"/>
              <a:gd name="connsiteY2" fmla="*/ 1797056 h 1797056"/>
              <a:gd name="connsiteX3" fmla="*/ 0 w 2381299"/>
              <a:gd name="connsiteY3" fmla="*/ 1797056 h 179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99" h="1797056">
                <a:moveTo>
                  <a:pt x="0" y="0"/>
                </a:moveTo>
                <a:lnTo>
                  <a:pt x="2381299" y="0"/>
                </a:lnTo>
                <a:lnTo>
                  <a:pt x="2381299" y="1797056"/>
                </a:lnTo>
                <a:lnTo>
                  <a:pt x="0" y="1797056"/>
                </a:ln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" t="122" r="5864" b="822"/>
          <a:stretch>
            <a:fillRect/>
          </a:stretch>
        </p:blipFill>
        <p:spPr>
          <a:xfrm>
            <a:off x="6211309" y="3459411"/>
            <a:ext cx="2381299" cy="1797056"/>
          </a:xfrm>
          <a:custGeom>
            <a:avLst/>
            <a:gdLst>
              <a:gd name="connsiteX0" fmla="*/ 0 w 2381299"/>
              <a:gd name="connsiteY0" fmla="*/ 0 h 1797056"/>
              <a:gd name="connsiteX1" fmla="*/ 2381299 w 2381299"/>
              <a:gd name="connsiteY1" fmla="*/ 0 h 1797056"/>
              <a:gd name="connsiteX2" fmla="*/ 2381299 w 2381299"/>
              <a:gd name="connsiteY2" fmla="*/ 1797056 h 1797056"/>
              <a:gd name="connsiteX3" fmla="*/ 0 w 2381299"/>
              <a:gd name="connsiteY3" fmla="*/ 1797056 h 179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99" h="1797056">
                <a:moveTo>
                  <a:pt x="0" y="0"/>
                </a:moveTo>
                <a:lnTo>
                  <a:pt x="2381299" y="0"/>
                </a:lnTo>
                <a:lnTo>
                  <a:pt x="2381299" y="1797056"/>
                </a:lnTo>
                <a:lnTo>
                  <a:pt x="0" y="1797056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2" t="3092" r="10794" b="20393"/>
          <a:stretch>
            <a:fillRect/>
          </a:stretch>
        </p:blipFill>
        <p:spPr>
          <a:xfrm>
            <a:off x="3552748" y="1495151"/>
            <a:ext cx="2381299" cy="1797056"/>
          </a:xfrm>
          <a:custGeom>
            <a:avLst/>
            <a:gdLst>
              <a:gd name="connsiteX0" fmla="*/ 0 w 2381299"/>
              <a:gd name="connsiteY0" fmla="*/ 0 h 1797056"/>
              <a:gd name="connsiteX1" fmla="*/ 2381299 w 2381299"/>
              <a:gd name="connsiteY1" fmla="*/ 0 h 1797056"/>
              <a:gd name="connsiteX2" fmla="*/ 2381299 w 2381299"/>
              <a:gd name="connsiteY2" fmla="*/ 1797056 h 1797056"/>
              <a:gd name="connsiteX3" fmla="*/ 0 w 2381299"/>
              <a:gd name="connsiteY3" fmla="*/ 1797056 h 179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99" h="1797056">
                <a:moveTo>
                  <a:pt x="0" y="0"/>
                </a:moveTo>
                <a:lnTo>
                  <a:pt x="2381299" y="0"/>
                </a:lnTo>
                <a:lnTo>
                  <a:pt x="2381299" y="1797056"/>
                </a:lnTo>
                <a:lnTo>
                  <a:pt x="0" y="1797056"/>
                </a:lnTo>
                <a:close/>
              </a:path>
            </a:pathLst>
          </a:custGeom>
        </p:spPr>
      </p:pic>
      <p:sp>
        <p:nvSpPr>
          <p:cNvPr id="27" name="矩形 26"/>
          <p:cNvSpPr/>
          <p:nvPr/>
        </p:nvSpPr>
        <p:spPr>
          <a:xfrm>
            <a:off x="8925395" y="3412133"/>
            <a:ext cx="2381299" cy="1877115"/>
          </a:xfrm>
          <a:prstGeom prst="rect">
            <a:avLst/>
          </a:prstGeom>
          <a:solidFill>
            <a:srgbClr val="1D46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52747" y="3412133"/>
            <a:ext cx="2381299" cy="1877115"/>
          </a:xfrm>
          <a:prstGeom prst="rect">
            <a:avLst/>
          </a:prstGeom>
          <a:solidFill>
            <a:srgbClr val="1D468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55880" tIns="55880" rIns="55880" bIns="55880" numCol="1" spcCol="1270" anchor="ctr" anchorCtr="0">
            <a:no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11309" y="1494504"/>
            <a:ext cx="2381299" cy="1917629"/>
          </a:xfrm>
          <a:prstGeom prst="rect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51"/>
          <p:cNvSpPr txBox="1"/>
          <p:nvPr/>
        </p:nvSpPr>
        <p:spPr>
          <a:xfrm>
            <a:off x="1333799" y="5513469"/>
            <a:ext cx="9524402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3651009" y="383113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TextBox 104"/>
          <p:cNvSpPr txBox="1"/>
          <p:nvPr/>
        </p:nvSpPr>
        <p:spPr>
          <a:xfrm>
            <a:off x="3977797" y="4201193"/>
            <a:ext cx="16251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6252771" y="1961221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TextBox 104"/>
          <p:cNvSpPr txBox="1"/>
          <p:nvPr/>
        </p:nvSpPr>
        <p:spPr>
          <a:xfrm>
            <a:off x="6579559" y="2331276"/>
            <a:ext cx="16251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9" name="Text Placeholder 2"/>
          <p:cNvSpPr txBox="1"/>
          <p:nvPr/>
        </p:nvSpPr>
        <p:spPr>
          <a:xfrm>
            <a:off x="8934035" y="383113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TextBox 104"/>
          <p:cNvSpPr txBox="1"/>
          <p:nvPr/>
        </p:nvSpPr>
        <p:spPr>
          <a:xfrm>
            <a:off x="9260823" y="4201193"/>
            <a:ext cx="162518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5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8"/>
          <p:cNvSpPr>
            <a:spLocks noEditPoints="1"/>
          </p:cNvSpPr>
          <p:nvPr/>
        </p:nvSpPr>
        <p:spPr bwMode="auto">
          <a:xfrm>
            <a:off x="5331808" y="3554628"/>
            <a:ext cx="1697020" cy="1693072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rgbClr val="3290CD"/>
          </a:solidFill>
          <a:ln w="317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4488426" y="2683570"/>
            <a:ext cx="1279714" cy="1276740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rgbClr val="3290CD"/>
          </a:solidFill>
          <a:ln w="317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5781038" y="2235201"/>
            <a:ext cx="1287851" cy="1293862"/>
          </a:xfrm>
          <a:custGeom>
            <a:avLst/>
            <a:gdLst>
              <a:gd name="T0" fmla="*/ 1495 w 1600"/>
              <a:gd name="T1" fmla="*/ 797 h 1606"/>
              <a:gd name="T2" fmla="*/ 1599 w 1600"/>
              <a:gd name="T3" fmla="*/ 717 h 1606"/>
              <a:gd name="T4" fmla="*/ 1465 w 1600"/>
              <a:gd name="T5" fmla="*/ 599 h 1606"/>
              <a:gd name="T6" fmla="*/ 1521 w 1600"/>
              <a:gd name="T7" fmla="*/ 449 h 1606"/>
              <a:gd name="T8" fmla="*/ 1355 w 1600"/>
              <a:gd name="T9" fmla="*/ 384 h 1606"/>
              <a:gd name="T10" fmla="*/ 1357 w 1600"/>
              <a:gd name="T11" fmla="*/ 224 h 1606"/>
              <a:gd name="T12" fmla="*/ 1179 w 1600"/>
              <a:gd name="T13" fmla="*/ 219 h 1606"/>
              <a:gd name="T14" fmla="*/ 1125 w 1600"/>
              <a:gd name="T15" fmla="*/ 68 h 1606"/>
              <a:gd name="T16" fmla="*/ 956 w 1600"/>
              <a:gd name="T17" fmla="*/ 125 h 1606"/>
              <a:gd name="T18" fmla="*/ 855 w 1600"/>
              <a:gd name="T19" fmla="*/ 1 h 1606"/>
              <a:gd name="T20" fmla="*/ 732 w 1600"/>
              <a:gd name="T21" fmla="*/ 3 h 1606"/>
              <a:gd name="T22" fmla="*/ 632 w 1600"/>
              <a:gd name="T23" fmla="*/ 128 h 1606"/>
              <a:gd name="T24" fmla="*/ 462 w 1600"/>
              <a:gd name="T25" fmla="*/ 74 h 1606"/>
              <a:gd name="T26" fmla="*/ 412 w 1600"/>
              <a:gd name="T27" fmla="*/ 226 h 1606"/>
              <a:gd name="T28" fmla="*/ 234 w 1600"/>
              <a:gd name="T29" fmla="*/ 234 h 1606"/>
              <a:gd name="T30" fmla="*/ 238 w 1600"/>
              <a:gd name="T31" fmla="*/ 394 h 1606"/>
              <a:gd name="T32" fmla="*/ 73 w 1600"/>
              <a:gd name="T33" fmla="*/ 462 h 1606"/>
              <a:gd name="T34" fmla="*/ 132 w 1600"/>
              <a:gd name="T35" fmla="*/ 610 h 1606"/>
              <a:gd name="T36" fmla="*/ 0 w 1600"/>
              <a:gd name="T37" fmla="*/ 731 h 1606"/>
              <a:gd name="T38" fmla="*/ 105 w 1600"/>
              <a:gd name="T39" fmla="*/ 809 h 1606"/>
              <a:gd name="T40" fmla="*/ 2 w 1600"/>
              <a:gd name="T41" fmla="*/ 888 h 1606"/>
              <a:gd name="T42" fmla="*/ 135 w 1600"/>
              <a:gd name="T43" fmla="*/ 1006 h 1606"/>
              <a:gd name="T44" fmla="*/ 79 w 1600"/>
              <a:gd name="T45" fmla="*/ 1156 h 1606"/>
              <a:gd name="T46" fmla="*/ 245 w 1600"/>
              <a:gd name="T47" fmla="*/ 1221 h 1606"/>
              <a:gd name="T48" fmla="*/ 243 w 1600"/>
              <a:gd name="T49" fmla="*/ 1381 h 1606"/>
              <a:gd name="T50" fmla="*/ 422 w 1600"/>
              <a:gd name="T51" fmla="*/ 1386 h 1606"/>
              <a:gd name="T52" fmla="*/ 475 w 1600"/>
              <a:gd name="T53" fmla="*/ 1537 h 1606"/>
              <a:gd name="T54" fmla="*/ 644 w 1600"/>
              <a:gd name="T55" fmla="*/ 1480 h 1606"/>
              <a:gd name="T56" fmla="*/ 746 w 1600"/>
              <a:gd name="T57" fmla="*/ 1604 h 1606"/>
              <a:gd name="T58" fmla="*/ 868 w 1600"/>
              <a:gd name="T59" fmla="*/ 1603 h 1606"/>
              <a:gd name="T60" fmla="*/ 968 w 1600"/>
              <a:gd name="T61" fmla="*/ 1477 h 1606"/>
              <a:gd name="T62" fmla="*/ 1138 w 1600"/>
              <a:gd name="T63" fmla="*/ 1531 h 1606"/>
              <a:gd name="T64" fmla="*/ 1189 w 1600"/>
              <a:gd name="T65" fmla="*/ 1379 h 1606"/>
              <a:gd name="T66" fmla="*/ 1367 w 1600"/>
              <a:gd name="T67" fmla="*/ 1371 h 1606"/>
              <a:gd name="T68" fmla="*/ 1362 w 1600"/>
              <a:gd name="T69" fmla="*/ 1212 h 1606"/>
              <a:gd name="T70" fmla="*/ 1527 w 1600"/>
              <a:gd name="T71" fmla="*/ 1144 h 1606"/>
              <a:gd name="T72" fmla="*/ 1469 w 1600"/>
              <a:gd name="T73" fmla="*/ 995 h 1606"/>
              <a:gd name="T74" fmla="*/ 1600 w 1600"/>
              <a:gd name="T75" fmla="*/ 874 h 1606"/>
              <a:gd name="T76" fmla="*/ 805 w 1600"/>
              <a:gd name="T77" fmla="*/ 1383 h 1606"/>
              <a:gd name="T78" fmla="*/ 795 w 1600"/>
              <a:gd name="T79" fmla="*/ 222 h 1606"/>
              <a:gd name="T80" fmla="*/ 805 w 1600"/>
              <a:gd name="T81" fmla="*/ 1383 h 1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0" h="1606">
                <a:moveTo>
                  <a:pt x="1494" y="839"/>
                </a:moveTo>
                <a:cubicBezTo>
                  <a:pt x="1495" y="825"/>
                  <a:pt x="1496" y="811"/>
                  <a:pt x="1495" y="797"/>
                </a:cubicBezTo>
                <a:cubicBezTo>
                  <a:pt x="1495" y="782"/>
                  <a:pt x="1495" y="768"/>
                  <a:pt x="1494" y="755"/>
                </a:cubicBezTo>
                <a:cubicBezTo>
                  <a:pt x="1534" y="746"/>
                  <a:pt x="1571" y="733"/>
                  <a:pt x="1599" y="717"/>
                </a:cubicBezTo>
                <a:cubicBezTo>
                  <a:pt x="1594" y="676"/>
                  <a:pt x="1587" y="636"/>
                  <a:pt x="1576" y="596"/>
                </a:cubicBezTo>
                <a:cubicBezTo>
                  <a:pt x="1545" y="592"/>
                  <a:pt x="1506" y="592"/>
                  <a:pt x="1465" y="599"/>
                </a:cubicBezTo>
                <a:cubicBezTo>
                  <a:pt x="1457" y="572"/>
                  <a:pt x="1447" y="546"/>
                  <a:pt x="1436" y="520"/>
                </a:cubicBezTo>
                <a:cubicBezTo>
                  <a:pt x="1471" y="498"/>
                  <a:pt x="1501" y="473"/>
                  <a:pt x="1521" y="449"/>
                </a:cubicBezTo>
                <a:cubicBezTo>
                  <a:pt x="1503" y="412"/>
                  <a:pt x="1482" y="377"/>
                  <a:pt x="1459" y="343"/>
                </a:cubicBezTo>
                <a:cubicBezTo>
                  <a:pt x="1428" y="350"/>
                  <a:pt x="1392" y="364"/>
                  <a:pt x="1355" y="384"/>
                </a:cubicBezTo>
                <a:cubicBezTo>
                  <a:pt x="1338" y="362"/>
                  <a:pt x="1320" y="340"/>
                  <a:pt x="1301" y="320"/>
                </a:cubicBezTo>
                <a:cubicBezTo>
                  <a:pt x="1326" y="287"/>
                  <a:pt x="1346" y="254"/>
                  <a:pt x="1357" y="224"/>
                </a:cubicBezTo>
                <a:cubicBezTo>
                  <a:pt x="1327" y="196"/>
                  <a:pt x="1296" y="169"/>
                  <a:pt x="1262" y="146"/>
                </a:cubicBezTo>
                <a:cubicBezTo>
                  <a:pt x="1235" y="163"/>
                  <a:pt x="1206" y="188"/>
                  <a:pt x="1179" y="219"/>
                </a:cubicBezTo>
                <a:cubicBezTo>
                  <a:pt x="1155" y="204"/>
                  <a:pt x="1131" y="190"/>
                  <a:pt x="1105" y="178"/>
                </a:cubicBezTo>
                <a:cubicBezTo>
                  <a:pt x="1119" y="138"/>
                  <a:pt x="1125" y="100"/>
                  <a:pt x="1125" y="68"/>
                </a:cubicBezTo>
                <a:cubicBezTo>
                  <a:pt x="1088" y="52"/>
                  <a:pt x="1050" y="38"/>
                  <a:pt x="1010" y="27"/>
                </a:cubicBezTo>
                <a:cubicBezTo>
                  <a:pt x="990" y="52"/>
                  <a:pt x="971" y="86"/>
                  <a:pt x="956" y="125"/>
                </a:cubicBezTo>
                <a:cubicBezTo>
                  <a:pt x="929" y="119"/>
                  <a:pt x="902" y="114"/>
                  <a:pt x="873" y="111"/>
                </a:cubicBezTo>
                <a:cubicBezTo>
                  <a:pt x="872" y="70"/>
                  <a:pt x="865" y="32"/>
                  <a:pt x="855" y="1"/>
                </a:cubicBezTo>
                <a:cubicBezTo>
                  <a:pt x="834" y="0"/>
                  <a:pt x="814" y="0"/>
                  <a:pt x="793" y="0"/>
                </a:cubicBezTo>
                <a:cubicBezTo>
                  <a:pt x="773" y="0"/>
                  <a:pt x="752" y="1"/>
                  <a:pt x="732" y="3"/>
                </a:cubicBezTo>
                <a:cubicBezTo>
                  <a:pt x="722" y="33"/>
                  <a:pt x="716" y="71"/>
                  <a:pt x="715" y="112"/>
                </a:cubicBezTo>
                <a:cubicBezTo>
                  <a:pt x="687" y="116"/>
                  <a:pt x="659" y="121"/>
                  <a:pt x="632" y="128"/>
                </a:cubicBezTo>
                <a:cubicBezTo>
                  <a:pt x="617" y="89"/>
                  <a:pt x="598" y="56"/>
                  <a:pt x="577" y="31"/>
                </a:cubicBezTo>
                <a:cubicBezTo>
                  <a:pt x="538" y="42"/>
                  <a:pt x="499" y="57"/>
                  <a:pt x="462" y="74"/>
                </a:cubicBezTo>
                <a:cubicBezTo>
                  <a:pt x="463" y="106"/>
                  <a:pt x="470" y="144"/>
                  <a:pt x="484" y="183"/>
                </a:cubicBezTo>
                <a:cubicBezTo>
                  <a:pt x="459" y="196"/>
                  <a:pt x="435" y="210"/>
                  <a:pt x="412" y="226"/>
                </a:cubicBezTo>
                <a:cubicBezTo>
                  <a:pt x="384" y="195"/>
                  <a:pt x="355" y="170"/>
                  <a:pt x="327" y="154"/>
                </a:cubicBezTo>
                <a:cubicBezTo>
                  <a:pt x="294" y="178"/>
                  <a:pt x="263" y="205"/>
                  <a:pt x="234" y="234"/>
                </a:cubicBezTo>
                <a:cubicBezTo>
                  <a:pt x="245" y="263"/>
                  <a:pt x="265" y="297"/>
                  <a:pt x="292" y="329"/>
                </a:cubicBezTo>
                <a:cubicBezTo>
                  <a:pt x="272" y="349"/>
                  <a:pt x="255" y="371"/>
                  <a:pt x="238" y="394"/>
                </a:cubicBezTo>
                <a:cubicBezTo>
                  <a:pt x="201" y="374"/>
                  <a:pt x="165" y="361"/>
                  <a:pt x="134" y="355"/>
                </a:cubicBezTo>
                <a:cubicBezTo>
                  <a:pt x="111" y="389"/>
                  <a:pt x="91" y="424"/>
                  <a:pt x="73" y="462"/>
                </a:cubicBezTo>
                <a:cubicBezTo>
                  <a:pt x="94" y="486"/>
                  <a:pt x="124" y="510"/>
                  <a:pt x="160" y="531"/>
                </a:cubicBezTo>
                <a:cubicBezTo>
                  <a:pt x="149" y="557"/>
                  <a:pt x="140" y="583"/>
                  <a:pt x="132" y="610"/>
                </a:cubicBezTo>
                <a:cubicBezTo>
                  <a:pt x="91" y="604"/>
                  <a:pt x="52" y="604"/>
                  <a:pt x="21" y="610"/>
                </a:cubicBezTo>
                <a:cubicBezTo>
                  <a:pt x="11" y="649"/>
                  <a:pt x="4" y="690"/>
                  <a:pt x="0" y="731"/>
                </a:cubicBezTo>
                <a:cubicBezTo>
                  <a:pt x="29" y="746"/>
                  <a:pt x="65" y="759"/>
                  <a:pt x="106" y="766"/>
                </a:cubicBezTo>
                <a:cubicBezTo>
                  <a:pt x="105" y="780"/>
                  <a:pt x="105" y="794"/>
                  <a:pt x="105" y="809"/>
                </a:cubicBezTo>
                <a:cubicBezTo>
                  <a:pt x="105" y="823"/>
                  <a:pt x="106" y="837"/>
                  <a:pt x="107" y="851"/>
                </a:cubicBezTo>
                <a:cubicBezTo>
                  <a:pt x="66" y="859"/>
                  <a:pt x="30" y="872"/>
                  <a:pt x="2" y="888"/>
                </a:cubicBezTo>
                <a:cubicBezTo>
                  <a:pt x="6" y="929"/>
                  <a:pt x="14" y="970"/>
                  <a:pt x="24" y="1009"/>
                </a:cubicBezTo>
                <a:cubicBezTo>
                  <a:pt x="56" y="1013"/>
                  <a:pt x="94" y="1013"/>
                  <a:pt x="135" y="1006"/>
                </a:cubicBezTo>
                <a:cubicBezTo>
                  <a:pt x="143" y="1033"/>
                  <a:pt x="153" y="1059"/>
                  <a:pt x="165" y="1085"/>
                </a:cubicBezTo>
                <a:cubicBezTo>
                  <a:pt x="129" y="1107"/>
                  <a:pt x="100" y="1132"/>
                  <a:pt x="79" y="1156"/>
                </a:cubicBezTo>
                <a:cubicBezTo>
                  <a:pt x="97" y="1193"/>
                  <a:pt x="118" y="1228"/>
                  <a:pt x="141" y="1262"/>
                </a:cubicBezTo>
                <a:cubicBezTo>
                  <a:pt x="173" y="1255"/>
                  <a:pt x="209" y="1242"/>
                  <a:pt x="245" y="1221"/>
                </a:cubicBezTo>
                <a:cubicBezTo>
                  <a:pt x="262" y="1244"/>
                  <a:pt x="280" y="1265"/>
                  <a:pt x="300" y="1285"/>
                </a:cubicBezTo>
                <a:cubicBezTo>
                  <a:pt x="274" y="1318"/>
                  <a:pt x="255" y="1351"/>
                  <a:pt x="243" y="1381"/>
                </a:cubicBezTo>
                <a:cubicBezTo>
                  <a:pt x="273" y="1410"/>
                  <a:pt x="305" y="1436"/>
                  <a:pt x="338" y="1459"/>
                </a:cubicBezTo>
                <a:cubicBezTo>
                  <a:pt x="365" y="1443"/>
                  <a:pt x="395" y="1417"/>
                  <a:pt x="422" y="1386"/>
                </a:cubicBezTo>
                <a:cubicBezTo>
                  <a:pt x="445" y="1401"/>
                  <a:pt x="470" y="1415"/>
                  <a:pt x="495" y="1427"/>
                </a:cubicBezTo>
                <a:cubicBezTo>
                  <a:pt x="482" y="1467"/>
                  <a:pt x="475" y="1505"/>
                  <a:pt x="475" y="1537"/>
                </a:cubicBezTo>
                <a:cubicBezTo>
                  <a:pt x="512" y="1553"/>
                  <a:pt x="551" y="1567"/>
                  <a:pt x="591" y="1578"/>
                </a:cubicBezTo>
                <a:cubicBezTo>
                  <a:pt x="611" y="1553"/>
                  <a:pt x="629" y="1519"/>
                  <a:pt x="644" y="1480"/>
                </a:cubicBezTo>
                <a:cubicBezTo>
                  <a:pt x="671" y="1486"/>
                  <a:pt x="699" y="1491"/>
                  <a:pt x="727" y="1494"/>
                </a:cubicBezTo>
                <a:cubicBezTo>
                  <a:pt x="728" y="1536"/>
                  <a:pt x="735" y="1574"/>
                  <a:pt x="746" y="1604"/>
                </a:cubicBezTo>
                <a:cubicBezTo>
                  <a:pt x="766" y="1605"/>
                  <a:pt x="786" y="1606"/>
                  <a:pt x="807" y="1605"/>
                </a:cubicBezTo>
                <a:cubicBezTo>
                  <a:pt x="828" y="1605"/>
                  <a:pt x="848" y="1604"/>
                  <a:pt x="868" y="1603"/>
                </a:cubicBezTo>
                <a:cubicBezTo>
                  <a:pt x="879" y="1572"/>
                  <a:pt x="885" y="1534"/>
                  <a:pt x="885" y="1493"/>
                </a:cubicBezTo>
                <a:cubicBezTo>
                  <a:pt x="913" y="1489"/>
                  <a:pt x="941" y="1484"/>
                  <a:pt x="968" y="1477"/>
                </a:cubicBezTo>
                <a:cubicBezTo>
                  <a:pt x="983" y="1516"/>
                  <a:pt x="1003" y="1549"/>
                  <a:pt x="1023" y="1574"/>
                </a:cubicBezTo>
                <a:cubicBezTo>
                  <a:pt x="1063" y="1563"/>
                  <a:pt x="1101" y="1548"/>
                  <a:pt x="1138" y="1531"/>
                </a:cubicBezTo>
                <a:cubicBezTo>
                  <a:pt x="1137" y="1499"/>
                  <a:pt x="1130" y="1461"/>
                  <a:pt x="1116" y="1422"/>
                </a:cubicBezTo>
                <a:cubicBezTo>
                  <a:pt x="1141" y="1409"/>
                  <a:pt x="1165" y="1395"/>
                  <a:pt x="1189" y="1379"/>
                </a:cubicBezTo>
                <a:cubicBezTo>
                  <a:pt x="1216" y="1410"/>
                  <a:pt x="1246" y="1435"/>
                  <a:pt x="1273" y="1451"/>
                </a:cubicBezTo>
                <a:cubicBezTo>
                  <a:pt x="1306" y="1427"/>
                  <a:pt x="1338" y="1400"/>
                  <a:pt x="1367" y="1371"/>
                </a:cubicBezTo>
                <a:cubicBezTo>
                  <a:pt x="1355" y="1342"/>
                  <a:pt x="1335" y="1309"/>
                  <a:pt x="1309" y="1277"/>
                </a:cubicBezTo>
                <a:cubicBezTo>
                  <a:pt x="1328" y="1256"/>
                  <a:pt x="1346" y="1234"/>
                  <a:pt x="1362" y="1212"/>
                </a:cubicBezTo>
                <a:cubicBezTo>
                  <a:pt x="1399" y="1231"/>
                  <a:pt x="1435" y="1245"/>
                  <a:pt x="1467" y="1250"/>
                </a:cubicBezTo>
                <a:cubicBezTo>
                  <a:pt x="1489" y="1217"/>
                  <a:pt x="1510" y="1181"/>
                  <a:pt x="1527" y="1144"/>
                </a:cubicBezTo>
                <a:cubicBezTo>
                  <a:pt x="1506" y="1120"/>
                  <a:pt x="1476" y="1095"/>
                  <a:pt x="1440" y="1074"/>
                </a:cubicBezTo>
                <a:cubicBezTo>
                  <a:pt x="1451" y="1048"/>
                  <a:pt x="1461" y="1022"/>
                  <a:pt x="1469" y="995"/>
                </a:cubicBezTo>
                <a:cubicBezTo>
                  <a:pt x="1510" y="1001"/>
                  <a:pt x="1548" y="1001"/>
                  <a:pt x="1580" y="995"/>
                </a:cubicBezTo>
                <a:cubicBezTo>
                  <a:pt x="1589" y="956"/>
                  <a:pt x="1596" y="916"/>
                  <a:pt x="1600" y="874"/>
                </a:cubicBezTo>
                <a:cubicBezTo>
                  <a:pt x="1572" y="859"/>
                  <a:pt x="1535" y="846"/>
                  <a:pt x="1494" y="839"/>
                </a:cubicBezTo>
                <a:close/>
                <a:moveTo>
                  <a:pt x="805" y="1383"/>
                </a:moveTo>
                <a:cubicBezTo>
                  <a:pt x="485" y="1386"/>
                  <a:pt x="223" y="1128"/>
                  <a:pt x="220" y="808"/>
                </a:cubicBezTo>
                <a:cubicBezTo>
                  <a:pt x="217" y="487"/>
                  <a:pt x="475" y="225"/>
                  <a:pt x="795" y="222"/>
                </a:cubicBezTo>
                <a:cubicBezTo>
                  <a:pt x="1116" y="219"/>
                  <a:pt x="1378" y="477"/>
                  <a:pt x="1381" y="798"/>
                </a:cubicBezTo>
                <a:cubicBezTo>
                  <a:pt x="1383" y="1118"/>
                  <a:pt x="1126" y="1380"/>
                  <a:pt x="805" y="1383"/>
                </a:cubicBezTo>
                <a:close/>
              </a:path>
            </a:pathLst>
          </a:custGeom>
          <a:solidFill>
            <a:srgbClr val="3290CD"/>
          </a:solidFill>
          <a:ln w="317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0" name="Freeform 39"/>
          <p:cNvSpPr>
            <a:spLocks noEditPoints="1"/>
          </p:cNvSpPr>
          <p:nvPr/>
        </p:nvSpPr>
        <p:spPr bwMode="auto">
          <a:xfrm>
            <a:off x="6797688" y="3238108"/>
            <a:ext cx="794510" cy="792661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rgbClr val="3290CD"/>
          </a:solidFill>
          <a:ln w="317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1" name="Freeform 40"/>
          <p:cNvSpPr>
            <a:spLocks noEditPoints="1"/>
          </p:cNvSpPr>
          <p:nvPr/>
        </p:nvSpPr>
        <p:spPr bwMode="auto">
          <a:xfrm>
            <a:off x="4496499" y="4024113"/>
            <a:ext cx="794510" cy="792661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rgbClr val="3290CD"/>
          </a:solidFill>
          <a:ln w="317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2" name="Freeform 5"/>
          <p:cNvSpPr/>
          <p:nvPr/>
        </p:nvSpPr>
        <p:spPr bwMode="auto">
          <a:xfrm>
            <a:off x="4285020" y="2502861"/>
            <a:ext cx="763077" cy="848401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3290CD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3" name="Freeform 5"/>
          <p:cNvSpPr/>
          <p:nvPr/>
        </p:nvSpPr>
        <p:spPr bwMode="auto">
          <a:xfrm rot="10800000">
            <a:off x="6403715" y="4531969"/>
            <a:ext cx="787947" cy="87605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3290CD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44" name="Oval 43"/>
          <p:cNvSpPr/>
          <p:nvPr/>
        </p:nvSpPr>
        <p:spPr>
          <a:xfrm>
            <a:off x="4764391" y="2956816"/>
            <a:ext cx="730254" cy="730251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5" name="Oval 44"/>
          <p:cNvSpPr/>
          <p:nvPr/>
        </p:nvSpPr>
        <p:spPr>
          <a:xfrm>
            <a:off x="4672797" y="4199488"/>
            <a:ext cx="441913" cy="441911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6" name="Oval 45"/>
          <p:cNvSpPr/>
          <p:nvPr/>
        </p:nvSpPr>
        <p:spPr>
          <a:xfrm>
            <a:off x="6053919" y="2511089"/>
            <a:ext cx="742087" cy="742086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7" name="Oval 46"/>
          <p:cNvSpPr/>
          <p:nvPr/>
        </p:nvSpPr>
        <p:spPr>
          <a:xfrm>
            <a:off x="6970705" y="3417934"/>
            <a:ext cx="441913" cy="441911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8" name="Oval 47"/>
          <p:cNvSpPr/>
          <p:nvPr/>
        </p:nvSpPr>
        <p:spPr>
          <a:xfrm>
            <a:off x="5655856" y="3876702"/>
            <a:ext cx="1048924" cy="1048921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9" name="Freeform 10"/>
          <p:cNvSpPr>
            <a:spLocks noEditPoints="1"/>
          </p:cNvSpPr>
          <p:nvPr/>
        </p:nvSpPr>
        <p:spPr bwMode="auto">
          <a:xfrm>
            <a:off x="6022617" y="4199487"/>
            <a:ext cx="325486" cy="444527"/>
          </a:xfrm>
          <a:custGeom>
            <a:avLst/>
            <a:gdLst>
              <a:gd name="T0" fmla="*/ 537 w 1744"/>
              <a:gd name="T1" fmla="*/ 2282 h 2384"/>
              <a:gd name="T2" fmla="*/ 872 w 1744"/>
              <a:gd name="T3" fmla="*/ 2381 h 2384"/>
              <a:gd name="T4" fmla="*/ 1207 w 1744"/>
              <a:gd name="T5" fmla="*/ 2282 h 2384"/>
              <a:gd name="T6" fmla="*/ 1205 w 1744"/>
              <a:gd name="T7" fmla="*/ 2023 h 2384"/>
              <a:gd name="T8" fmla="*/ 539 w 1744"/>
              <a:gd name="T9" fmla="*/ 2023 h 2384"/>
              <a:gd name="T10" fmla="*/ 537 w 1744"/>
              <a:gd name="T11" fmla="*/ 2282 h 2384"/>
              <a:gd name="T12" fmla="*/ 1193 w 1744"/>
              <a:gd name="T13" fmla="*/ 1904 h 2384"/>
              <a:gd name="T14" fmla="*/ 1703 w 1744"/>
              <a:gd name="T15" fmla="*/ 691 h 2384"/>
              <a:gd name="T16" fmla="*/ 872 w 1744"/>
              <a:gd name="T17" fmla="*/ 0 h 2384"/>
              <a:gd name="T18" fmla="*/ 41 w 1744"/>
              <a:gd name="T19" fmla="*/ 692 h 2384"/>
              <a:gd name="T20" fmla="*/ 551 w 1744"/>
              <a:gd name="T21" fmla="*/ 1904 h 2384"/>
              <a:gd name="T22" fmla="*/ 1193 w 1744"/>
              <a:gd name="T23" fmla="*/ 1904 h 2384"/>
              <a:gd name="T24" fmla="*/ 277 w 1744"/>
              <a:gd name="T25" fmla="*/ 714 h 2384"/>
              <a:gd name="T26" fmla="*/ 872 w 1744"/>
              <a:gd name="T27" fmla="*/ 238 h 2384"/>
              <a:gd name="T28" fmla="*/ 1451 w 1744"/>
              <a:gd name="T29" fmla="*/ 710 h 2384"/>
              <a:gd name="T30" fmla="*/ 1235 w 1744"/>
              <a:gd name="T31" fmla="*/ 1177 h 2384"/>
              <a:gd name="T32" fmla="*/ 991 w 1744"/>
              <a:gd name="T33" fmla="*/ 1666 h 2384"/>
              <a:gd name="T34" fmla="*/ 753 w 1744"/>
              <a:gd name="T35" fmla="*/ 1666 h 2384"/>
              <a:gd name="T36" fmla="*/ 509 w 1744"/>
              <a:gd name="T37" fmla="*/ 1177 h 2384"/>
              <a:gd name="T38" fmla="*/ 277 w 1744"/>
              <a:gd name="T39" fmla="*/ 714 h 2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44" h="2384">
                <a:moveTo>
                  <a:pt x="537" y="2282"/>
                </a:moveTo>
                <a:cubicBezTo>
                  <a:pt x="631" y="2343"/>
                  <a:pt x="739" y="2384"/>
                  <a:pt x="872" y="2381"/>
                </a:cubicBezTo>
                <a:cubicBezTo>
                  <a:pt x="1004" y="2384"/>
                  <a:pt x="1113" y="2343"/>
                  <a:pt x="1207" y="2282"/>
                </a:cubicBezTo>
                <a:cubicBezTo>
                  <a:pt x="1205" y="2023"/>
                  <a:pt x="1205" y="2023"/>
                  <a:pt x="1205" y="2023"/>
                </a:cubicBezTo>
                <a:cubicBezTo>
                  <a:pt x="539" y="2023"/>
                  <a:pt x="539" y="2023"/>
                  <a:pt x="539" y="2023"/>
                </a:cubicBezTo>
                <a:lnTo>
                  <a:pt x="537" y="2282"/>
                </a:lnTo>
                <a:close/>
                <a:moveTo>
                  <a:pt x="1193" y="1904"/>
                </a:moveTo>
                <a:cubicBezTo>
                  <a:pt x="1193" y="1386"/>
                  <a:pt x="1744" y="1208"/>
                  <a:pt x="1703" y="691"/>
                </a:cubicBezTo>
                <a:cubicBezTo>
                  <a:pt x="1677" y="365"/>
                  <a:pt x="1456" y="0"/>
                  <a:pt x="872" y="0"/>
                </a:cubicBezTo>
                <a:cubicBezTo>
                  <a:pt x="288" y="0"/>
                  <a:pt x="67" y="365"/>
                  <a:pt x="41" y="692"/>
                </a:cubicBezTo>
                <a:cubicBezTo>
                  <a:pt x="0" y="1208"/>
                  <a:pt x="551" y="1386"/>
                  <a:pt x="551" y="1904"/>
                </a:cubicBezTo>
                <a:lnTo>
                  <a:pt x="1193" y="1904"/>
                </a:lnTo>
                <a:close/>
                <a:moveTo>
                  <a:pt x="277" y="714"/>
                </a:moveTo>
                <a:cubicBezTo>
                  <a:pt x="301" y="404"/>
                  <a:pt x="528" y="238"/>
                  <a:pt x="872" y="238"/>
                </a:cubicBezTo>
                <a:cubicBezTo>
                  <a:pt x="1216" y="238"/>
                  <a:pt x="1426" y="401"/>
                  <a:pt x="1451" y="710"/>
                </a:cubicBezTo>
                <a:cubicBezTo>
                  <a:pt x="1464" y="880"/>
                  <a:pt x="1367" y="993"/>
                  <a:pt x="1235" y="1177"/>
                </a:cubicBezTo>
                <a:cubicBezTo>
                  <a:pt x="1138" y="1314"/>
                  <a:pt x="1045" y="1456"/>
                  <a:pt x="991" y="1666"/>
                </a:cubicBezTo>
                <a:cubicBezTo>
                  <a:pt x="753" y="1666"/>
                  <a:pt x="753" y="1666"/>
                  <a:pt x="753" y="1666"/>
                </a:cubicBezTo>
                <a:cubicBezTo>
                  <a:pt x="699" y="1456"/>
                  <a:pt x="606" y="1314"/>
                  <a:pt x="509" y="1177"/>
                </a:cubicBezTo>
                <a:cubicBezTo>
                  <a:pt x="377" y="993"/>
                  <a:pt x="263" y="883"/>
                  <a:pt x="277" y="7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50" name="Freeform 21"/>
          <p:cNvSpPr>
            <a:spLocks noEditPoints="1"/>
          </p:cNvSpPr>
          <p:nvPr/>
        </p:nvSpPr>
        <p:spPr bwMode="auto">
          <a:xfrm>
            <a:off x="6227582" y="2717073"/>
            <a:ext cx="371013" cy="330117"/>
          </a:xfrm>
          <a:custGeom>
            <a:avLst/>
            <a:gdLst>
              <a:gd name="T0" fmla="*/ 374 w 2388"/>
              <a:gd name="T1" fmla="*/ 687 h 2123"/>
              <a:gd name="T2" fmla="*/ 700 w 2388"/>
              <a:gd name="T3" fmla="*/ 802 h 2123"/>
              <a:gd name="T4" fmla="*/ 743 w 2388"/>
              <a:gd name="T5" fmla="*/ 790 h 2123"/>
              <a:gd name="T6" fmla="*/ 924 w 2388"/>
              <a:gd name="T7" fmla="*/ 628 h 2123"/>
              <a:gd name="T8" fmla="*/ 928 w 2388"/>
              <a:gd name="T9" fmla="*/ 594 h 2123"/>
              <a:gd name="T10" fmla="*/ 840 w 2388"/>
              <a:gd name="T11" fmla="*/ 480 h 2123"/>
              <a:gd name="T12" fmla="*/ 1305 w 2388"/>
              <a:gd name="T13" fmla="*/ 5 h 2123"/>
              <a:gd name="T14" fmla="*/ 953 w 2388"/>
              <a:gd name="T15" fmla="*/ 4 h 2123"/>
              <a:gd name="T16" fmla="*/ 512 w 2388"/>
              <a:gd name="T17" fmla="*/ 230 h 2123"/>
              <a:gd name="T18" fmla="*/ 330 w 2388"/>
              <a:gd name="T19" fmla="*/ 374 h 2123"/>
              <a:gd name="T20" fmla="*/ 260 w 2388"/>
              <a:gd name="T21" fmla="*/ 534 h 2123"/>
              <a:gd name="T22" fmla="*/ 109 w 2388"/>
              <a:gd name="T23" fmla="*/ 583 h 2123"/>
              <a:gd name="T24" fmla="*/ 19 w 2388"/>
              <a:gd name="T25" fmla="*/ 656 h 2123"/>
              <a:gd name="T26" fmla="*/ 16 w 2388"/>
              <a:gd name="T27" fmla="*/ 712 h 2123"/>
              <a:gd name="T28" fmla="*/ 179 w 2388"/>
              <a:gd name="T29" fmla="*/ 893 h 2123"/>
              <a:gd name="T30" fmla="*/ 247 w 2388"/>
              <a:gd name="T31" fmla="*/ 901 h 2123"/>
              <a:gd name="T32" fmla="*/ 331 w 2388"/>
              <a:gd name="T33" fmla="*/ 827 h 2123"/>
              <a:gd name="T34" fmla="*/ 374 w 2388"/>
              <a:gd name="T35" fmla="*/ 687 h 2123"/>
              <a:gd name="T36" fmla="*/ 1053 w 2388"/>
              <a:gd name="T37" fmla="*/ 748 h 2123"/>
              <a:gd name="T38" fmla="*/ 1006 w 2388"/>
              <a:gd name="T39" fmla="*/ 745 h 2123"/>
              <a:gd name="T40" fmla="*/ 835 w 2388"/>
              <a:gd name="T41" fmla="*/ 894 h 2123"/>
              <a:gd name="T42" fmla="*/ 832 w 2388"/>
              <a:gd name="T43" fmla="*/ 942 h 2123"/>
              <a:gd name="T44" fmla="*/ 1819 w 2388"/>
              <a:gd name="T45" fmla="*/ 2065 h 2123"/>
              <a:gd name="T46" fmla="*/ 1909 w 2388"/>
              <a:gd name="T47" fmla="*/ 2072 h 2123"/>
              <a:gd name="T48" fmla="*/ 2024 w 2388"/>
              <a:gd name="T49" fmla="*/ 1975 h 2123"/>
              <a:gd name="T50" fmla="*/ 2031 w 2388"/>
              <a:gd name="T51" fmla="*/ 1885 h 2123"/>
              <a:gd name="T52" fmla="*/ 1053 w 2388"/>
              <a:gd name="T53" fmla="*/ 748 h 2123"/>
              <a:gd name="T54" fmla="*/ 2370 w 2388"/>
              <a:gd name="T55" fmla="*/ 270 h 2123"/>
              <a:gd name="T56" fmla="*/ 2315 w 2388"/>
              <a:gd name="T57" fmla="*/ 248 h 2123"/>
              <a:gd name="T58" fmla="*/ 2200 w 2388"/>
              <a:gd name="T59" fmla="*/ 428 h 2123"/>
              <a:gd name="T60" fmla="*/ 1970 w 2388"/>
              <a:gd name="T61" fmla="*/ 476 h 2123"/>
              <a:gd name="T62" fmla="*/ 1905 w 2388"/>
              <a:gd name="T63" fmla="*/ 267 h 2123"/>
              <a:gd name="T64" fmla="*/ 2012 w 2388"/>
              <a:gd name="T65" fmla="*/ 78 h 2123"/>
              <a:gd name="T66" fmla="*/ 1968 w 2388"/>
              <a:gd name="T67" fmla="*/ 35 h 2123"/>
              <a:gd name="T68" fmla="*/ 1632 w 2388"/>
              <a:gd name="T69" fmla="*/ 304 h 2123"/>
              <a:gd name="T70" fmla="*/ 1531 w 2388"/>
              <a:gd name="T71" fmla="*/ 720 h 2123"/>
              <a:gd name="T72" fmla="*/ 1371 w 2388"/>
              <a:gd name="T73" fmla="*/ 886 h 2123"/>
              <a:gd name="T74" fmla="*/ 1532 w 2388"/>
              <a:gd name="T75" fmla="*/ 1073 h 2123"/>
              <a:gd name="T76" fmla="*/ 1729 w 2388"/>
              <a:gd name="T77" fmla="*/ 886 h 2123"/>
              <a:gd name="T78" fmla="*/ 1967 w 2388"/>
              <a:gd name="T79" fmla="*/ 814 h 2123"/>
              <a:gd name="T80" fmla="*/ 2331 w 2388"/>
              <a:gd name="T81" fmla="*/ 664 h 2123"/>
              <a:gd name="T82" fmla="*/ 2370 w 2388"/>
              <a:gd name="T83" fmla="*/ 270 h 2123"/>
              <a:gd name="T84" fmla="*/ 327 w 2388"/>
              <a:gd name="T85" fmla="*/ 1897 h 2123"/>
              <a:gd name="T86" fmla="*/ 327 w 2388"/>
              <a:gd name="T87" fmla="*/ 1987 h 2123"/>
              <a:gd name="T88" fmla="*/ 440 w 2388"/>
              <a:gd name="T89" fmla="*/ 2098 h 2123"/>
              <a:gd name="T90" fmla="*/ 529 w 2388"/>
              <a:gd name="T91" fmla="*/ 2087 h 2123"/>
              <a:gd name="T92" fmla="*/ 1113 w 2388"/>
              <a:gd name="T93" fmla="*/ 1513 h 2123"/>
              <a:gd name="T94" fmla="*/ 934 w 2388"/>
              <a:gd name="T95" fmla="*/ 1309 h 2123"/>
              <a:gd name="T96" fmla="*/ 327 w 2388"/>
              <a:gd name="T97" fmla="*/ 1897 h 2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88" h="2123">
                <a:moveTo>
                  <a:pt x="374" y="687"/>
                </a:moveTo>
                <a:cubicBezTo>
                  <a:pt x="485" y="600"/>
                  <a:pt x="577" y="660"/>
                  <a:pt x="700" y="802"/>
                </a:cubicBezTo>
                <a:cubicBezTo>
                  <a:pt x="714" y="818"/>
                  <a:pt x="732" y="800"/>
                  <a:pt x="743" y="790"/>
                </a:cubicBezTo>
                <a:cubicBezTo>
                  <a:pt x="753" y="781"/>
                  <a:pt x="916" y="635"/>
                  <a:pt x="924" y="628"/>
                </a:cubicBezTo>
                <a:cubicBezTo>
                  <a:pt x="931" y="621"/>
                  <a:pt x="941" y="608"/>
                  <a:pt x="928" y="594"/>
                </a:cubicBezTo>
                <a:cubicBezTo>
                  <a:pt x="916" y="579"/>
                  <a:pt x="870" y="519"/>
                  <a:pt x="840" y="480"/>
                </a:cubicBezTo>
                <a:cubicBezTo>
                  <a:pt x="625" y="199"/>
                  <a:pt x="1429" y="8"/>
                  <a:pt x="1305" y="5"/>
                </a:cubicBezTo>
                <a:cubicBezTo>
                  <a:pt x="1243" y="3"/>
                  <a:pt x="990" y="0"/>
                  <a:pt x="953" y="4"/>
                </a:cubicBezTo>
                <a:cubicBezTo>
                  <a:pt x="800" y="20"/>
                  <a:pt x="608" y="163"/>
                  <a:pt x="512" y="230"/>
                </a:cubicBezTo>
                <a:cubicBezTo>
                  <a:pt x="385" y="316"/>
                  <a:pt x="338" y="367"/>
                  <a:pt x="330" y="374"/>
                </a:cubicBezTo>
                <a:cubicBezTo>
                  <a:pt x="295" y="405"/>
                  <a:pt x="325" y="477"/>
                  <a:pt x="260" y="534"/>
                </a:cubicBezTo>
                <a:cubicBezTo>
                  <a:pt x="191" y="594"/>
                  <a:pt x="149" y="549"/>
                  <a:pt x="109" y="583"/>
                </a:cubicBezTo>
                <a:cubicBezTo>
                  <a:pt x="89" y="601"/>
                  <a:pt x="34" y="642"/>
                  <a:pt x="19" y="656"/>
                </a:cubicBezTo>
                <a:cubicBezTo>
                  <a:pt x="3" y="669"/>
                  <a:pt x="0" y="693"/>
                  <a:pt x="16" y="712"/>
                </a:cubicBezTo>
                <a:cubicBezTo>
                  <a:pt x="16" y="712"/>
                  <a:pt x="167" y="878"/>
                  <a:pt x="179" y="893"/>
                </a:cubicBezTo>
                <a:cubicBezTo>
                  <a:pt x="192" y="907"/>
                  <a:pt x="226" y="920"/>
                  <a:pt x="247" y="901"/>
                </a:cubicBezTo>
                <a:cubicBezTo>
                  <a:pt x="268" y="882"/>
                  <a:pt x="322" y="835"/>
                  <a:pt x="331" y="827"/>
                </a:cubicBezTo>
                <a:cubicBezTo>
                  <a:pt x="340" y="819"/>
                  <a:pt x="325" y="724"/>
                  <a:pt x="374" y="687"/>
                </a:cubicBezTo>
                <a:close/>
                <a:moveTo>
                  <a:pt x="1053" y="748"/>
                </a:moveTo>
                <a:cubicBezTo>
                  <a:pt x="1039" y="732"/>
                  <a:pt x="1021" y="731"/>
                  <a:pt x="1006" y="745"/>
                </a:cubicBezTo>
                <a:cubicBezTo>
                  <a:pt x="835" y="894"/>
                  <a:pt x="835" y="894"/>
                  <a:pt x="835" y="894"/>
                </a:cubicBezTo>
                <a:cubicBezTo>
                  <a:pt x="822" y="906"/>
                  <a:pt x="820" y="928"/>
                  <a:pt x="832" y="942"/>
                </a:cubicBezTo>
                <a:cubicBezTo>
                  <a:pt x="1819" y="2065"/>
                  <a:pt x="1819" y="2065"/>
                  <a:pt x="1819" y="2065"/>
                </a:cubicBezTo>
                <a:cubicBezTo>
                  <a:pt x="1843" y="2092"/>
                  <a:pt x="1883" y="2095"/>
                  <a:pt x="1909" y="2072"/>
                </a:cubicBezTo>
                <a:cubicBezTo>
                  <a:pt x="2024" y="1975"/>
                  <a:pt x="2024" y="1975"/>
                  <a:pt x="2024" y="1975"/>
                </a:cubicBezTo>
                <a:cubicBezTo>
                  <a:pt x="2051" y="1952"/>
                  <a:pt x="2054" y="1911"/>
                  <a:pt x="2031" y="1885"/>
                </a:cubicBezTo>
                <a:lnTo>
                  <a:pt x="1053" y="748"/>
                </a:lnTo>
                <a:close/>
                <a:moveTo>
                  <a:pt x="2370" y="270"/>
                </a:moveTo>
                <a:cubicBezTo>
                  <a:pt x="2361" y="211"/>
                  <a:pt x="2331" y="223"/>
                  <a:pt x="2315" y="248"/>
                </a:cubicBezTo>
                <a:cubicBezTo>
                  <a:pt x="2299" y="273"/>
                  <a:pt x="2229" y="380"/>
                  <a:pt x="2200" y="428"/>
                </a:cubicBezTo>
                <a:cubicBezTo>
                  <a:pt x="2172" y="475"/>
                  <a:pt x="2101" y="569"/>
                  <a:pt x="1970" y="476"/>
                </a:cubicBezTo>
                <a:cubicBezTo>
                  <a:pt x="1833" y="380"/>
                  <a:pt x="1881" y="313"/>
                  <a:pt x="1905" y="267"/>
                </a:cubicBezTo>
                <a:cubicBezTo>
                  <a:pt x="1928" y="222"/>
                  <a:pt x="2002" y="94"/>
                  <a:pt x="2012" y="78"/>
                </a:cubicBezTo>
                <a:cubicBezTo>
                  <a:pt x="2023" y="62"/>
                  <a:pt x="2011" y="15"/>
                  <a:pt x="1968" y="35"/>
                </a:cubicBezTo>
                <a:cubicBezTo>
                  <a:pt x="1926" y="54"/>
                  <a:pt x="1668" y="157"/>
                  <a:pt x="1632" y="304"/>
                </a:cubicBezTo>
                <a:cubicBezTo>
                  <a:pt x="1596" y="453"/>
                  <a:pt x="1663" y="587"/>
                  <a:pt x="1531" y="720"/>
                </a:cubicBezTo>
                <a:cubicBezTo>
                  <a:pt x="1371" y="886"/>
                  <a:pt x="1371" y="886"/>
                  <a:pt x="1371" y="886"/>
                </a:cubicBezTo>
                <a:cubicBezTo>
                  <a:pt x="1532" y="1073"/>
                  <a:pt x="1532" y="1073"/>
                  <a:pt x="1532" y="1073"/>
                </a:cubicBezTo>
                <a:cubicBezTo>
                  <a:pt x="1729" y="886"/>
                  <a:pt x="1729" y="886"/>
                  <a:pt x="1729" y="886"/>
                </a:cubicBezTo>
                <a:cubicBezTo>
                  <a:pt x="1776" y="839"/>
                  <a:pt x="1876" y="793"/>
                  <a:pt x="1967" y="814"/>
                </a:cubicBezTo>
                <a:cubicBezTo>
                  <a:pt x="2161" y="858"/>
                  <a:pt x="2267" y="785"/>
                  <a:pt x="2331" y="664"/>
                </a:cubicBezTo>
                <a:cubicBezTo>
                  <a:pt x="2388" y="556"/>
                  <a:pt x="2379" y="329"/>
                  <a:pt x="2370" y="270"/>
                </a:cubicBezTo>
                <a:close/>
                <a:moveTo>
                  <a:pt x="327" y="1897"/>
                </a:moveTo>
                <a:cubicBezTo>
                  <a:pt x="302" y="1922"/>
                  <a:pt x="302" y="1962"/>
                  <a:pt x="327" y="1987"/>
                </a:cubicBezTo>
                <a:cubicBezTo>
                  <a:pt x="440" y="2098"/>
                  <a:pt x="440" y="2098"/>
                  <a:pt x="440" y="2098"/>
                </a:cubicBezTo>
                <a:cubicBezTo>
                  <a:pt x="465" y="2123"/>
                  <a:pt x="504" y="2112"/>
                  <a:pt x="529" y="2087"/>
                </a:cubicBezTo>
                <a:cubicBezTo>
                  <a:pt x="1113" y="1513"/>
                  <a:pt x="1113" y="1513"/>
                  <a:pt x="1113" y="1513"/>
                </a:cubicBezTo>
                <a:cubicBezTo>
                  <a:pt x="934" y="1309"/>
                  <a:pt x="934" y="1309"/>
                  <a:pt x="934" y="1309"/>
                </a:cubicBezTo>
                <a:lnTo>
                  <a:pt x="327" y="18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51" name="Freeform 5"/>
          <p:cNvSpPr>
            <a:spLocks noEditPoints="1"/>
          </p:cNvSpPr>
          <p:nvPr/>
        </p:nvSpPr>
        <p:spPr bwMode="auto">
          <a:xfrm>
            <a:off x="4936706" y="3172822"/>
            <a:ext cx="373045" cy="262604"/>
          </a:xfrm>
          <a:custGeom>
            <a:avLst/>
            <a:gdLst>
              <a:gd name="T0" fmla="*/ 681 w 2382"/>
              <a:gd name="T1" fmla="*/ 1409 h 1676"/>
              <a:gd name="T2" fmla="*/ 602 w 2382"/>
              <a:gd name="T3" fmla="*/ 1379 h 1676"/>
              <a:gd name="T4" fmla="*/ 0 w 2382"/>
              <a:gd name="T5" fmla="*/ 843 h 1676"/>
              <a:gd name="T6" fmla="*/ 636 w 2382"/>
              <a:gd name="T7" fmla="*/ 278 h 1676"/>
              <a:gd name="T8" fmla="*/ 804 w 2382"/>
              <a:gd name="T9" fmla="*/ 288 h 1676"/>
              <a:gd name="T10" fmla="*/ 794 w 2382"/>
              <a:gd name="T11" fmla="*/ 456 h 1676"/>
              <a:gd name="T12" fmla="*/ 358 w 2382"/>
              <a:gd name="T13" fmla="*/ 843 h 1676"/>
              <a:gd name="T14" fmla="*/ 760 w 2382"/>
              <a:gd name="T15" fmla="*/ 1200 h 1676"/>
              <a:gd name="T16" fmla="*/ 770 w 2382"/>
              <a:gd name="T17" fmla="*/ 1369 h 1676"/>
              <a:gd name="T18" fmla="*/ 681 w 2382"/>
              <a:gd name="T19" fmla="*/ 1409 h 1676"/>
              <a:gd name="T20" fmla="*/ 1746 w 2382"/>
              <a:gd name="T21" fmla="*/ 1408 h 1676"/>
              <a:gd name="T22" fmla="*/ 2382 w 2382"/>
              <a:gd name="T23" fmla="*/ 843 h 1676"/>
              <a:gd name="T24" fmla="*/ 1780 w 2382"/>
              <a:gd name="T25" fmla="*/ 307 h 1676"/>
              <a:gd name="T26" fmla="*/ 1612 w 2382"/>
              <a:gd name="T27" fmla="*/ 317 h 1676"/>
              <a:gd name="T28" fmla="*/ 1622 w 2382"/>
              <a:gd name="T29" fmla="*/ 485 h 1676"/>
              <a:gd name="T30" fmla="*/ 2024 w 2382"/>
              <a:gd name="T31" fmla="*/ 843 h 1676"/>
              <a:gd name="T32" fmla="*/ 1588 w 2382"/>
              <a:gd name="T33" fmla="*/ 1230 h 1676"/>
              <a:gd name="T34" fmla="*/ 1578 w 2382"/>
              <a:gd name="T35" fmla="*/ 1398 h 1676"/>
              <a:gd name="T36" fmla="*/ 1667 w 2382"/>
              <a:gd name="T37" fmla="*/ 1438 h 1676"/>
              <a:gd name="T38" fmla="*/ 1746 w 2382"/>
              <a:gd name="T39" fmla="*/ 1408 h 1676"/>
              <a:gd name="T40" fmla="*/ 1189 w 2382"/>
              <a:gd name="T41" fmla="*/ 1577 h 1676"/>
              <a:gd name="T42" fmla="*/ 1427 w 2382"/>
              <a:gd name="T43" fmla="*/ 148 h 1676"/>
              <a:gd name="T44" fmla="*/ 1330 w 2382"/>
              <a:gd name="T45" fmla="*/ 11 h 1676"/>
              <a:gd name="T46" fmla="*/ 1193 w 2382"/>
              <a:gd name="T47" fmla="*/ 109 h 1676"/>
              <a:gd name="T48" fmla="*/ 955 w 2382"/>
              <a:gd name="T49" fmla="*/ 1538 h 1676"/>
              <a:gd name="T50" fmla="*/ 1052 w 2382"/>
              <a:gd name="T51" fmla="*/ 1675 h 1676"/>
              <a:gd name="T52" fmla="*/ 1072 w 2382"/>
              <a:gd name="T53" fmla="*/ 1676 h 1676"/>
              <a:gd name="T54" fmla="*/ 1189 w 2382"/>
              <a:gd name="T55" fmla="*/ 1577 h 1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382" h="1676">
                <a:moveTo>
                  <a:pt x="681" y="1409"/>
                </a:moveTo>
                <a:cubicBezTo>
                  <a:pt x="653" y="1409"/>
                  <a:pt x="625" y="1399"/>
                  <a:pt x="602" y="1379"/>
                </a:cubicBezTo>
                <a:cubicBezTo>
                  <a:pt x="0" y="843"/>
                  <a:pt x="0" y="843"/>
                  <a:pt x="0" y="843"/>
                </a:cubicBezTo>
                <a:cubicBezTo>
                  <a:pt x="636" y="278"/>
                  <a:pt x="636" y="278"/>
                  <a:pt x="636" y="278"/>
                </a:cubicBezTo>
                <a:cubicBezTo>
                  <a:pt x="685" y="234"/>
                  <a:pt x="760" y="238"/>
                  <a:pt x="804" y="288"/>
                </a:cubicBezTo>
                <a:cubicBezTo>
                  <a:pt x="847" y="337"/>
                  <a:pt x="843" y="412"/>
                  <a:pt x="794" y="456"/>
                </a:cubicBezTo>
                <a:cubicBezTo>
                  <a:pt x="358" y="843"/>
                  <a:pt x="358" y="843"/>
                  <a:pt x="358" y="843"/>
                </a:cubicBezTo>
                <a:cubicBezTo>
                  <a:pt x="760" y="1200"/>
                  <a:pt x="760" y="1200"/>
                  <a:pt x="760" y="1200"/>
                </a:cubicBezTo>
                <a:cubicBezTo>
                  <a:pt x="810" y="1244"/>
                  <a:pt x="814" y="1319"/>
                  <a:pt x="770" y="1369"/>
                </a:cubicBezTo>
                <a:cubicBezTo>
                  <a:pt x="747" y="1395"/>
                  <a:pt x="714" y="1409"/>
                  <a:pt x="681" y="1409"/>
                </a:cubicBezTo>
                <a:close/>
                <a:moveTo>
                  <a:pt x="1746" y="1408"/>
                </a:moveTo>
                <a:cubicBezTo>
                  <a:pt x="2382" y="843"/>
                  <a:pt x="2382" y="843"/>
                  <a:pt x="2382" y="843"/>
                </a:cubicBezTo>
                <a:cubicBezTo>
                  <a:pt x="1780" y="307"/>
                  <a:pt x="1780" y="307"/>
                  <a:pt x="1780" y="307"/>
                </a:cubicBezTo>
                <a:cubicBezTo>
                  <a:pt x="1731" y="264"/>
                  <a:pt x="1655" y="268"/>
                  <a:pt x="1612" y="317"/>
                </a:cubicBezTo>
                <a:cubicBezTo>
                  <a:pt x="1568" y="367"/>
                  <a:pt x="1572" y="442"/>
                  <a:pt x="1622" y="485"/>
                </a:cubicBezTo>
                <a:cubicBezTo>
                  <a:pt x="2024" y="843"/>
                  <a:pt x="2024" y="843"/>
                  <a:pt x="2024" y="843"/>
                </a:cubicBezTo>
                <a:cubicBezTo>
                  <a:pt x="1588" y="1230"/>
                  <a:pt x="1588" y="1230"/>
                  <a:pt x="1588" y="1230"/>
                </a:cubicBezTo>
                <a:cubicBezTo>
                  <a:pt x="1539" y="1274"/>
                  <a:pt x="1535" y="1349"/>
                  <a:pt x="1578" y="1398"/>
                </a:cubicBezTo>
                <a:cubicBezTo>
                  <a:pt x="1602" y="1425"/>
                  <a:pt x="1634" y="1438"/>
                  <a:pt x="1667" y="1438"/>
                </a:cubicBezTo>
                <a:cubicBezTo>
                  <a:pt x="1695" y="1438"/>
                  <a:pt x="1724" y="1428"/>
                  <a:pt x="1746" y="1408"/>
                </a:cubicBezTo>
                <a:close/>
                <a:moveTo>
                  <a:pt x="1189" y="1577"/>
                </a:moveTo>
                <a:cubicBezTo>
                  <a:pt x="1427" y="148"/>
                  <a:pt x="1427" y="148"/>
                  <a:pt x="1427" y="148"/>
                </a:cubicBezTo>
                <a:cubicBezTo>
                  <a:pt x="1438" y="83"/>
                  <a:pt x="1394" y="22"/>
                  <a:pt x="1330" y="11"/>
                </a:cubicBezTo>
                <a:cubicBezTo>
                  <a:pt x="1264" y="0"/>
                  <a:pt x="1203" y="44"/>
                  <a:pt x="1193" y="109"/>
                </a:cubicBezTo>
                <a:cubicBezTo>
                  <a:pt x="955" y="1538"/>
                  <a:pt x="955" y="1538"/>
                  <a:pt x="955" y="1538"/>
                </a:cubicBezTo>
                <a:cubicBezTo>
                  <a:pt x="944" y="1603"/>
                  <a:pt x="988" y="1664"/>
                  <a:pt x="1052" y="1675"/>
                </a:cubicBezTo>
                <a:cubicBezTo>
                  <a:pt x="1059" y="1676"/>
                  <a:pt x="1066" y="1676"/>
                  <a:pt x="1072" y="1676"/>
                </a:cubicBezTo>
                <a:cubicBezTo>
                  <a:pt x="1129" y="1676"/>
                  <a:pt x="1180" y="1635"/>
                  <a:pt x="1189" y="1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>
              <a:latin typeface="PT Sans" panose="020B0503020203020204" pitchFamily="34" charset="0"/>
            </a:endParaRPr>
          </a:p>
        </p:txBody>
      </p:sp>
      <p:sp>
        <p:nvSpPr>
          <p:cNvPr id="52" name="Freeform 23"/>
          <p:cNvSpPr>
            <a:spLocks noEditPoints="1"/>
          </p:cNvSpPr>
          <p:nvPr/>
        </p:nvSpPr>
        <p:spPr bwMode="auto">
          <a:xfrm>
            <a:off x="4780538" y="4302567"/>
            <a:ext cx="226431" cy="235750"/>
          </a:xfrm>
          <a:custGeom>
            <a:avLst/>
            <a:gdLst>
              <a:gd name="T0" fmla="*/ 1500 w 1547"/>
              <a:gd name="T1" fmla="*/ 1381 h 1607"/>
              <a:gd name="T2" fmla="*/ 1523 w 1547"/>
              <a:gd name="T3" fmla="*/ 1540 h 1607"/>
              <a:gd name="T4" fmla="*/ 1376 w 1547"/>
              <a:gd name="T5" fmla="*/ 1607 h 1607"/>
              <a:gd name="T6" fmla="*/ 171 w 1547"/>
              <a:gd name="T7" fmla="*/ 1607 h 1607"/>
              <a:gd name="T8" fmla="*/ 24 w 1547"/>
              <a:gd name="T9" fmla="*/ 1540 h 1607"/>
              <a:gd name="T10" fmla="*/ 47 w 1547"/>
              <a:gd name="T11" fmla="*/ 1381 h 1607"/>
              <a:gd name="T12" fmla="*/ 573 w 1547"/>
              <a:gd name="T13" fmla="*/ 551 h 1607"/>
              <a:gd name="T14" fmla="*/ 573 w 1547"/>
              <a:gd name="T15" fmla="*/ 134 h 1607"/>
              <a:gd name="T16" fmla="*/ 506 w 1547"/>
              <a:gd name="T17" fmla="*/ 134 h 1607"/>
              <a:gd name="T18" fmla="*/ 459 w 1547"/>
              <a:gd name="T19" fmla="*/ 114 h 1607"/>
              <a:gd name="T20" fmla="*/ 439 w 1547"/>
              <a:gd name="T21" fmla="*/ 67 h 1607"/>
              <a:gd name="T22" fmla="*/ 459 w 1547"/>
              <a:gd name="T23" fmla="*/ 20 h 1607"/>
              <a:gd name="T24" fmla="*/ 506 w 1547"/>
              <a:gd name="T25" fmla="*/ 0 h 1607"/>
              <a:gd name="T26" fmla="*/ 1041 w 1547"/>
              <a:gd name="T27" fmla="*/ 0 h 1607"/>
              <a:gd name="T28" fmla="*/ 1088 w 1547"/>
              <a:gd name="T29" fmla="*/ 20 h 1607"/>
              <a:gd name="T30" fmla="*/ 1108 w 1547"/>
              <a:gd name="T31" fmla="*/ 67 h 1607"/>
              <a:gd name="T32" fmla="*/ 1088 w 1547"/>
              <a:gd name="T33" fmla="*/ 114 h 1607"/>
              <a:gd name="T34" fmla="*/ 1041 w 1547"/>
              <a:gd name="T35" fmla="*/ 134 h 1607"/>
              <a:gd name="T36" fmla="*/ 974 w 1547"/>
              <a:gd name="T37" fmla="*/ 134 h 1607"/>
              <a:gd name="T38" fmla="*/ 974 w 1547"/>
              <a:gd name="T39" fmla="*/ 551 h 1607"/>
              <a:gd name="T40" fmla="*/ 1500 w 1547"/>
              <a:gd name="T41" fmla="*/ 1381 h 1607"/>
              <a:gd name="T42" fmla="*/ 686 w 1547"/>
              <a:gd name="T43" fmla="*/ 623 h 1607"/>
              <a:gd name="T44" fmla="*/ 401 w 1547"/>
              <a:gd name="T45" fmla="*/ 1071 h 1607"/>
              <a:gd name="T46" fmla="*/ 1146 w 1547"/>
              <a:gd name="T47" fmla="*/ 1071 h 1607"/>
              <a:gd name="T48" fmla="*/ 861 w 1547"/>
              <a:gd name="T49" fmla="*/ 623 h 1607"/>
              <a:gd name="T50" fmla="*/ 840 w 1547"/>
              <a:gd name="T51" fmla="*/ 590 h 1607"/>
              <a:gd name="T52" fmla="*/ 840 w 1547"/>
              <a:gd name="T53" fmla="*/ 551 h 1607"/>
              <a:gd name="T54" fmla="*/ 840 w 1547"/>
              <a:gd name="T55" fmla="*/ 134 h 1607"/>
              <a:gd name="T56" fmla="*/ 707 w 1547"/>
              <a:gd name="T57" fmla="*/ 134 h 1607"/>
              <a:gd name="T58" fmla="*/ 707 w 1547"/>
              <a:gd name="T59" fmla="*/ 551 h 1607"/>
              <a:gd name="T60" fmla="*/ 707 w 1547"/>
              <a:gd name="T61" fmla="*/ 590 h 1607"/>
              <a:gd name="T62" fmla="*/ 686 w 1547"/>
              <a:gd name="T63" fmla="*/ 62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47" h="1607">
                <a:moveTo>
                  <a:pt x="1500" y="1381"/>
                </a:moveTo>
                <a:cubicBezTo>
                  <a:pt x="1539" y="1443"/>
                  <a:pt x="1547" y="1496"/>
                  <a:pt x="1523" y="1540"/>
                </a:cubicBezTo>
                <a:cubicBezTo>
                  <a:pt x="1499" y="1584"/>
                  <a:pt x="1450" y="1607"/>
                  <a:pt x="1376" y="1607"/>
                </a:cubicBezTo>
                <a:cubicBezTo>
                  <a:pt x="171" y="1607"/>
                  <a:pt x="171" y="1607"/>
                  <a:pt x="171" y="1607"/>
                </a:cubicBezTo>
                <a:cubicBezTo>
                  <a:pt x="97" y="1607"/>
                  <a:pt x="48" y="1584"/>
                  <a:pt x="24" y="1540"/>
                </a:cubicBezTo>
                <a:cubicBezTo>
                  <a:pt x="0" y="1496"/>
                  <a:pt x="8" y="1443"/>
                  <a:pt x="47" y="1381"/>
                </a:cubicBezTo>
                <a:cubicBezTo>
                  <a:pt x="573" y="551"/>
                  <a:pt x="573" y="551"/>
                  <a:pt x="573" y="551"/>
                </a:cubicBezTo>
                <a:cubicBezTo>
                  <a:pt x="573" y="134"/>
                  <a:pt x="573" y="134"/>
                  <a:pt x="573" y="134"/>
                </a:cubicBezTo>
                <a:cubicBezTo>
                  <a:pt x="506" y="134"/>
                  <a:pt x="506" y="134"/>
                  <a:pt x="506" y="134"/>
                </a:cubicBezTo>
                <a:cubicBezTo>
                  <a:pt x="488" y="134"/>
                  <a:pt x="472" y="127"/>
                  <a:pt x="459" y="114"/>
                </a:cubicBezTo>
                <a:cubicBezTo>
                  <a:pt x="445" y="101"/>
                  <a:pt x="439" y="85"/>
                  <a:pt x="439" y="67"/>
                </a:cubicBezTo>
                <a:cubicBezTo>
                  <a:pt x="439" y="49"/>
                  <a:pt x="445" y="33"/>
                  <a:pt x="459" y="20"/>
                </a:cubicBezTo>
                <a:cubicBezTo>
                  <a:pt x="472" y="7"/>
                  <a:pt x="488" y="0"/>
                  <a:pt x="506" y="0"/>
                </a:cubicBezTo>
                <a:cubicBezTo>
                  <a:pt x="1041" y="0"/>
                  <a:pt x="1041" y="0"/>
                  <a:pt x="1041" y="0"/>
                </a:cubicBezTo>
                <a:cubicBezTo>
                  <a:pt x="1059" y="0"/>
                  <a:pt x="1075" y="7"/>
                  <a:pt x="1088" y="20"/>
                </a:cubicBezTo>
                <a:cubicBezTo>
                  <a:pt x="1102" y="33"/>
                  <a:pt x="1108" y="49"/>
                  <a:pt x="1108" y="67"/>
                </a:cubicBezTo>
                <a:cubicBezTo>
                  <a:pt x="1108" y="85"/>
                  <a:pt x="1102" y="101"/>
                  <a:pt x="1088" y="114"/>
                </a:cubicBezTo>
                <a:cubicBezTo>
                  <a:pt x="1075" y="127"/>
                  <a:pt x="1059" y="134"/>
                  <a:pt x="1041" y="134"/>
                </a:cubicBezTo>
                <a:cubicBezTo>
                  <a:pt x="974" y="134"/>
                  <a:pt x="974" y="134"/>
                  <a:pt x="974" y="134"/>
                </a:cubicBezTo>
                <a:cubicBezTo>
                  <a:pt x="974" y="551"/>
                  <a:pt x="974" y="551"/>
                  <a:pt x="974" y="551"/>
                </a:cubicBezTo>
                <a:lnTo>
                  <a:pt x="1500" y="1381"/>
                </a:lnTo>
                <a:close/>
                <a:moveTo>
                  <a:pt x="686" y="623"/>
                </a:moveTo>
                <a:cubicBezTo>
                  <a:pt x="401" y="1071"/>
                  <a:pt x="401" y="1071"/>
                  <a:pt x="401" y="1071"/>
                </a:cubicBezTo>
                <a:cubicBezTo>
                  <a:pt x="1146" y="1071"/>
                  <a:pt x="1146" y="1071"/>
                  <a:pt x="1146" y="1071"/>
                </a:cubicBezTo>
                <a:cubicBezTo>
                  <a:pt x="861" y="623"/>
                  <a:pt x="861" y="623"/>
                  <a:pt x="861" y="623"/>
                </a:cubicBezTo>
                <a:cubicBezTo>
                  <a:pt x="840" y="590"/>
                  <a:pt x="840" y="590"/>
                  <a:pt x="840" y="590"/>
                </a:cubicBezTo>
                <a:cubicBezTo>
                  <a:pt x="840" y="551"/>
                  <a:pt x="840" y="551"/>
                  <a:pt x="840" y="551"/>
                </a:cubicBezTo>
                <a:cubicBezTo>
                  <a:pt x="840" y="134"/>
                  <a:pt x="840" y="134"/>
                  <a:pt x="840" y="134"/>
                </a:cubicBezTo>
                <a:cubicBezTo>
                  <a:pt x="707" y="134"/>
                  <a:pt x="707" y="134"/>
                  <a:pt x="707" y="134"/>
                </a:cubicBezTo>
                <a:cubicBezTo>
                  <a:pt x="707" y="551"/>
                  <a:pt x="707" y="551"/>
                  <a:pt x="707" y="551"/>
                </a:cubicBezTo>
                <a:cubicBezTo>
                  <a:pt x="707" y="590"/>
                  <a:pt x="707" y="590"/>
                  <a:pt x="707" y="590"/>
                </a:cubicBezTo>
                <a:lnTo>
                  <a:pt x="686" y="6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53" name="Freeform 27"/>
          <p:cNvSpPr>
            <a:spLocks noEditPoints="1"/>
          </p:cNvSpPr>
          <p:nvPr/>
        </p:nvSpPr>
        <p:spPr bwMode="auto">
          <a:xfrm>
            <a:off x="7084575" y="3551945"/>
            <a:ext cx="237454" cy="213605"/>
          </a:xfrm>
          <a:custGeom>
            <a:avLst/>
            <a:gdLst>
              <a:gd name="T0" fmla="*/ 1187 w 2382"/>
              <a:gd name="T1" fmla="*/ 857 h 2144"/>
              <a:gd name="T2" fmla="*/ 596 w 2382"/>
              <a:gd name="T3" fmla="*/ 1429 h 2144"/>
              <a:gd name="T4" fmla="*/ 953 w 2382"/>
              <a:gd name="T5" fmla="*/ 1429 h 2144"/>
              <a:gd name="T6" fmla="*/ 953 w 2382"/>
              <a:gd name="T7" fmla="*/ 2144 h 2144"/>
              <a:gd name="T8" fmla="*/ 1429 w 2382"/>
              <a:gd name="T9" fmla="*/ 2144 h 2144"/>
              <a:gd name="T10" fmla="*/ 1429 w 2382"/>
              <a:gd name="T11" fmla="*/ 1429 h 2144"/>
              <a:gd name="T12" fmla="*/ 1786 w 2382"/>
              <a:gd name="T13" fmla="*/ 1429 h 2144"/>
              <a:gd name="T14" fmla="*/ 1187 w 2382"/>
              <a:gd name="T15" fmla="*/ 857 h 2144"/>
              <a:gd name="T16" fmla="*/ 2143 w 2382"/>
              <a:gd name="T17" fmla="*/ 0 h 2144"/>
              <a:gd name="T18" fmla="*/ 239 w 2382"/>
              <a:gd name="T19" fmla="*/ 0 h 2144"/>
              <a:gd name="T20" fmla="*/ 0 w 2382"/>
              <a:gd name="T21" fmla="*/ 239 h 2144"/>
              <a:gd name="T22" fmla="*/ 0 w 2382"/>
              <a:gd name="T23" fmla="*/ 1667 h 2144"/>
              <a:gd name="T24" fmla="*/ 239 w 2382"/>
              <a:gd name="T25" fmla="*/ 1905 h 2144"/>
              <a:gd name="T26" fmla="*/ 715 w 2382"/>
              <a:gd name="T27" fmla="*/ 1905 h 2144"/>
              <a:gd name="T28" fmla="*/ 715 w 2382"/>
              <a:gd name="T29" fmla="*/ 1667 h 2144"/>
              <a:gd name="T30" fmla="*/ 239 w 2382"/>
              <a:gd name="T31" fmla="*/ 1667 h 2144"/>
              <a:gd name="T32" fmla="*/ 239 w 2382"/>
              <a:gd name="T33" fmla="*/ 596 h 2144"/>
              <a:gd name="T34" fmla="*/ 2143 w 2382"/>
              <a:gd name="T35" fmla="*/ 596 h 2144"/>
              <a:gd name="T36" fmla="*/ 2143 w 2382"/>
              <a:gd name="T37" fmla="*/ 1667 h 2144"/>
              <a:gd name="T38" fmla="*/ 1667 w 2382"/>
              <a:gd name="T39" fmla="*/ 1667 h 2144"/>
              <a:gd name="T40" fmla="*/ 1667 w 2382"/>
              <a:gd name="T41" fmla="*/ 1905 h 2144"/>
              <a:gd name="T42" fmla="*/ 2143 w 2382"/>
              <a:gd name="T43" fmla="*/ 1905 h 2144"/>
              <a:gd name="T44" fmla="*/ 2382 w 2382"/>
              <a:gd name="T45" fmla="*/ 1667 h 2144"/>
              <a:gd name="T46" fmla="*/ 2382 w 2382"/>
              <a:gd name="T47" fmla="*/ 239 h 2144"/>
              <a:gd name="T48" fmla="*/ 2143 w 2382"/>
              <a:gd name="T49" fmla="*/ 0 h 2144"/>
              <a:gd name="T50" fmla="*/ 298 w 2382"/>
              <a:gd name="T51" fmla="*/ 387 h 2144"/>
              <a:gd name="T52" fmla="*/ 209 w 2382"/>
              <a:gd name="T53" fmla="*/ 298 h 2144"/>
              <a:gd name="T54" fmla="*/ 298 w 2382"/>
              <a:gd name="T55" fmla="*/ 209 h 2144"/>
              <a:gd name="T56" fmla="*/ 387 w 2382"/>
              <a:gd name="T57" fmla="*/ 298 h 2144"/>
              <a:gd name="T58" fmla="*/ 298 w 2382"/>
              <a:gd name="T59" fmla="*/ 387 h 2144"/>
              <a:gd name="T60" fmla="*/ 536 w 2382"/>
              <a:gd name="T61" fmla="*/ 387 h 2144"/>
              <a:gd name="T62" fmla="*/ 447 w 2382"/>
              <a:gd name="T63" fmla="*/ 298 h 2144"/>
              <a:gd name="T64" fmla="*/ 536 w 2382"/>
              <a:gd name="T65" fmla="*/ 209 h 2144"/>
              <a:gd name="T66" fmla="*/ 625 w 2382"/>
              <a:gd name="T67" fmla="*/ 298 h 2144"/>
              <a:gd name="T68" fmla="*/ 536 w 2382"/>
              <a:gd name="T69" fmla="*/ 387 h 2144"/>
              <a:gd name="T70" fmla="*/ 2143 w 2382"/>
              <a:gd name="T71" fmla="*/ 358 h 2144"/>
              <a:gd name="T72" fmla="*/ 715 w 2382"/>
              <a:gd name="T73" fmla="*/ 358 h 2144"/>
              <a:gd name="T74" fmla="*/ 715 w 2382"/>
              <a:gd name="T75" fmla="*/ 239 h 2144"/>
              <a:gd name="T76" fmla="*/ 2146 w 2382"/>
              <a:gd name="T77" fmla="*/ 239 h 2144"/>
              <a:gd name="T78" fmla="*/ 2143 w 2382"/>
              <a:gd name="T79" fmla="*/ 358 h 2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82" h="2144">
                <a:moveTo>
                  <a:pt x="1187" y="857"/>
                </a:moveTo>
                <a:cubicBezTo>
                  <a:pt x="596" y="1429"/>
                  <a:pt x="596" y="1429"/>
                  <a:pt x="596" y="1429"/>
                </a:cubicBezTo>
                <a:cubicBezTo>
                  <a:pt x="953" y="1429"/>
                  <a:pt x="953" y="1429"/>
                  <a:pt x="953" y="1429"/>
                </a:cubicBezTo>
                <a:cubicBezTo>
                  <a:pt x="953" y="2144"/>
                  <a:pt x="953" y="2144"/>
                  <a:pt x="953" y="2144"/>
                </a:cubicBezTo>
                <a:cubicBezTo>
                  <a:pt x="1429" y="2144"/>
                  <a:pt x="1429" y="2144"/>
                  <a:pt x="1429" y="2144"/>
                </a:cubicBezTo>
                <a:cubicBezTo>
                  <a:pt x="1429" y="1429"/>
                  <a:pt x="1429" y="1429"/>
                  <a:pt x="1429" y="1429"/>
                </a:cubicBezTo>
                <a:cubicBezTo>
                  <a:pt x="1786" y="1429"/>
                  <a:pt x="1786" y="1429"/>
                  <a:pt x="1786" y="1429"/>
                </a:cubicBezTo>
                <a:lnTo>
                  <a:pt x="1187" y="857"/>
                </a:lnTo>
                <a:close/>
                <a:moveTo>
                  <a:pt x="2143" y="0"/>
                </a:moveTo>
                <a:cubicBezTo>
                  <a:pt x="239" y="0"/>
                  <a:pt x="239" y="0"/>
                  <a:pt x="239" y="0"/>
                </a:cubicBezTo>
                <a:cubicBezTo>
                  <a:pt x="108" y="0"/>
                  <a:pt x="0" y="108"/>
                  <a:pt x="0" y="239"/>
                </a:cubicBezTo>
                <a:cubicBezTo>
                  <a:pt x="0" y="1667"/>
                  <a:pt x="0" y="1667"/>
                  <a:pt x="0" y="1667"/>
                </a:cubicBezTo>
                <a:cubicBezTo>
                  <a:pt x="0" y="1798"/>
                  <a:pt x="108" y="1905"/>
                  <a:pt x="239" y="1905"/>
                </a:cubicBezTo>
                <a:cubicBezTo>
                  <a:pt x="715" y="1905"/>
                  <a:pt x="715" y="1905"/>
                  <a:pt x="715" y="1905"/>
                </a:cubicBezTo>
                <a:cubicBezTo>
                  <a:pt x="715" y="1667"/>
                  <a:pt x="715" y="1667"/>
                  <a:pt x="715" y="1667"/>
                </a:cubicBezTo>
                <a:cubicBezTo>
                  <a:pt x="239" y="1667"/>
                  <a:pt x="239" y="1667"/>
                  <a:pt x="239" y="1667"/>
                </a:cubicBezTo>
                <a:cubicBezTo>
                  <a:pt x="239" y="596"/>
                  <a:pt x="239" y="596"/>
                  <a:pt x="239" y="596"/>
                </a:cubicBezTo>
                <a:cubicBezTo>
                  <a:pt x="2143" y="596"/>
                  <a:pt x="2143" y="596"/>
                  <a:pt x="2143" y="596"/>
                </a:cubicBezTo>
                <a:cubicBezTo>
                  <a:pt x="2143" y="1667"/>
                  <a:pt x="2143" y="1667"/>
                  <a:pt x="2143" y="1667"/>
                </a:cubicBezTo>
                <a:cubicBezTo>
                  <a:pt x="1667" y="1667"/>
                  <a:pt x="1667" y="1667"/>
                  <a:pt x="1667" y="1667"/>
                </a:cubicBezTo>
                <a:cubicBezTo>
                  <a:pt x="1667" y="1905"/>
                  <a:pt x="1667" y="1905"/>
                  <a:pt x="1667" y="1905"/>
                </a:cubicBezTo>
                <a:cubicBezTo>
                  <a:pt x="2143" y="1905"/>
                  <a:pt x="2143" y="1905"/>
                  <a:pt x="2143" y="1905"/>
                </a:cubicBezTo>
                <a:cubicBezTo>
                  <a:pt x="2274" y="1905"/>
                  <a:pt x="2382" y="1798"/>
                  <a:pt x="2382" y="1667"/>
                </a:cubicBezTo>
                <a:cubicBezTo>
                  <a:pt x="2382" y="239"/>
                  <a:pt x="2382" y="239"/>
                  <a:pt x="2382" y="239"/>
                </a:cubicBezTo>
                <a:cubicBezTo>
                  <a:pt x="2382" y="108"/>
                  <a:pt x="2274" y="0"/>
                  <a:pt x="2143" y="0"/>
                </a:cubicBezTo>
                <a:close/>
                <a:moveTo>
                  <a:pt x="298" y="387"/>
                </a:moveTo>
                <a:cubicBezTo>
                  <a:pt x="249" y="387"/>
                  <a:pt x="209" y="347"/>
                  <a:pt x="209" y="298"/>
                </a:cubicBezTo>
                <a:cubicBezTo>
                  <a:pt x="209" y="249"/>
                  <a:pt x="249" y="209"/>
                  <a:pt x="298" y="209"/>
                </a:cubicBezTo>
                <a:cubicBezTo>
                  <a:pt x="347" y="209"/>
                  <a:pt x="387" y="249"/>
                  <a:pt x="387" y="298"/>
                </a:cubicBezTo>
                <a:cubicBezTo>
                  <a:pt x="387" y="347"/>
                  <a:pt x="347" y="387"/>
                  <a:pt x="298" y="387"/>
                </a:cubicBezTo>
                <a:close/>
                <a:moveTo>
                  <a:pt x="536" y="387"/>
                </a:moveTo>
                <a:cubicBezTo>
                  <a:pt x="487" y="387"/>
                  <a:pt x="447" y="347"/>
                  <a:pt x="447" y="298"/>
                </a:cubicBezTo>
                <a:cubicBezTo>
                  <a:pt x="447" y="249"/>
                  <a:pt x="487" y="209"/>
                  <a:pt x="536" y="209"/>
                </a:cubicBezTo>
                <a:cubicBezTo>
                  <a:pt x="585" y="209"/>
                  <a:pt x="625" y="249"/>
                  <a:pt x="625" y="298"/>
                </a:cubicBezTo>
                <a:cubicBezTo>
                  <a:pt x="625" y="347"/>
                  <a:pt x="585" y="387"/>
                  <a:pt x="536" y="387"/>
                </a:cubicBezTo>
                <a:close/>
                <a:moveTo>
                  <a:pt x="2143" y="358"/>
                </a:moveTo>
                <a:cubicBezTo>
                  <a:pt x="715" y="358"/>
                  <a:pt x="715" y="358"/>
                  <a:pt x="715" y="358"/>
                </a:cubicBezTo>
                <a:cubicBezTo>
                  <a:pt x="715" y="239"/>
                  <a:pt x="715" y="239"/>
                  <a:pt x="715" y="239"/>
                </a:cubicBezTo>
                <a:cubicBezTo>
                  <a:pt x="2146" y="239"/>
                  <a:pt x="2146" y="239"/>
                  <a:pt x="2146" y="239"/>
                </a:cubicBezTo>
                <a:lnTo>
                  <a:pt x="2143" y="3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cxnSp>
        <p:nvCxnSpPr>
          <p:cNvPr id="58" name="Straight Connector 57"/>
          <p:cNvCxnSpPr/>
          <p:nvPr/>
        </p:nvCxnSpPr>
        <p:spPr>
          <a:xfrm>
            <a:off x="3406644" y="3411256"/>
            <a:ext cx="991791" cy="0"/>
          </a:xfrm>
          <a:prstGeom prst="line">
            <a:avLst/>
          </a:prstGeom>
          <a:ln w="9525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3412068" y="4451465"/>
            <a:ext cx="994833" cy="0"/>
          </a:xfrm>
          <a:prstGeom prst="line">
            <a:avLst/>
          </a:prstGeom>
          <a:ln w="9525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808704" y="2269235"/>
            <a:ext cx="1862222" cy="0"/>
          </a:xfrm>
          <a:prstGeom prst="line">
            <a:avLst/>
          </a:prstGeom>
          <a:ln w="9525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665558" y="3606450"/>
            <a:ext cx="1028700" cy="0"/>
          </a:xfrm>
          <a:prstGeom prst="line">
            <a:avLst/>
          </a:prstGeom>
          <a:ln w="9525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7068887" y="4739553"/>
            <a:ext cx="1625369" cy="0"/>
          </a:xfrm>
          <a:prstGeom prst="line">
            <a:avLst/>
          </a:prstGeom>
          <a:ln w="9525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Placeholder 2"/>
          <p:cNvSpPr txBox="1"/>
          <p:nvPr/>
        </p:nvSpPr>
        <p:spPr>
          <a:xfrm>
            <a:off x="8694257" y="2003298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0"/>
          <p:cNvSpPr txBox="1"/>
          <p:nvPr/>
        </p:nvSpPr>
        <p:spPr>
          <a:xfrm>
            <a:off x="8806055" y="2381242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8694257" y="3435426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70"/>
          <p:cNvSpPr txBox="1"/>
          <p:nvPr/>
        </p:nvSpPr>
        <p:spPr>
          <a:xfrm>
            <a:off x="8806055" y="3813370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8670926" y="4513916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70"/>
          <p:cNvSpPr txBox="1"/>
          <p:nvPr/>
        </p:nvSpPr>
        <p:spPr>
          <a:xfrm>
            <a:off x="8782724" y="4891860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9" name="Text Placeholder 2"/>
          <p:cNvSpPr txBox="1"/>
          <p:nvPr/>
        </p:nvSpPr>
        <p:spPr>
          <a:xfrm>
            <a:off x="566967" y="3142479"/>
            <a:ext cx="2811803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91"/>
          <p:cNvSpPr txBox="1"/>
          <p:nvPr/>
        </p:nvSpPr>
        <p:spPr>
          <a:xfrm>
            <a:off x="800338" y="3572407"/>
            <a:ext cx="24780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1" name="Text Placeholder 2"/>
          <p:cNvSpPr txBox="1"/>
          <p:nvPr/>
        </p:nvSpPr>
        <p:spPr>
          <a:xfrm>
            <a:off x="559466" y="4267933"/>
            <a:ext cx="2811803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91"/>
          <p:cNvSpPr txBox="1"/>
          <p:nvPr/>
        </p:nvSpPr>
        <p:spPr>
          <a:xfrm>
            <a:off x="792836" y="4697861"/>
            <a:ext cx="24780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4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ft Brace 150"/>
          <p:cNvSpPr/>
          <p:nvPr/>
        </p:nvSpPr>
        <p:spPr>
          <a:xfrm rot="5400000">
            <a:off x="8047421" y="1178837"/>
            <a:ext cx="261790" cy="4164634"/>
          </a:xfrm>
          <a:prstGeom prst="leftBrace">
            <a:avLst>
              <a:gd name="adj1" fmla="val 37194"/>
              <a:gd name="adj2" fmla="val 50000"/>
            </a:avLst>
          </a:prstGeom>
          <a:ln w="12700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4" name="Rounded Rectangle 3"/>
          <p:cNvSpPr/>
          <p:nvPr/>
        </p:nvSpPr>
        <p:spPr>
          <a:xfrm>
            <a:off x="792480" y="3799844"/>
            <a:ext cx="10607040" cy="243840"/>
          </a:xfrm>
          <a:prstGeom prst="roundRect">
            <a:avLst>
              <a:gd name="adj" fmla="val 50000"/>
            </a:avLst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11" name="TextBox 10"/>
          <p:cNvSpPr txBox="1"/>
          <p:nvPr/>
        </p:nvSpPr>
        <p:spPr>
          <a:xfrm flipH="1">
            <a:off x="1662623" y="4263393"/>
            <a:ext cx="5374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all" spc="27" dirty="0">
                <a:solidFill>
                  <a:srgbClr val="1D46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en-US" sz="1400" b="1" cap="all" spc="27" dirty="0">
              <a:solidFill>
                <a:srgbClr val="1D46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1683709" y="3677202"/>
            <a:ext cx="495314" cy="495298"/>
          </a:xfrm>
          <a:prstGeom prst="ellipse">
            <a:avLst/>
          </a:prstGeom>
          <a:solidFill>
            <a:srgbClr val="1D468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sp>
        <p:nvSpPr>
          <p:cNvPr id="102" name="Freeform 49"/>
          <p:cNvSpPr>
            <a:spLocks noEditPoints="1"/>
          </p:cNvSpPr>
          <p:nvPr/>
        </p:nvSpPr>
        <p:spPr bwMode="auto">
          <a:xfrm>
            <a:off x="1822964" y="3797852"/>
            <a:ext cx="247897" cy="210286"/>
          </a:xfrm>
          <a:custGeom>
            <a:avLst/>
            <a:gdLst>
              <a:gd name="T0" fmla="*/ 185 w 265"/>
              <a:gd name="T1" fmla="*/ 190 h 225"/>
              <a:gd name="T2" fmla="*/ 185 w 265"/>
              <a:gd name="T3" fmla="*/ 225 h 225"/>
              <a:gd name="T4" fmla="*/ 0 w 265"/>
              <a:gd name="T5" fmla="*/ 225 h 225"/>
              <a:gd name="T6" fmla="*/ 0 w 265"/>
              <a:gd name="T7" fmla="*/ 179 h 225"/>
              <a:gd name="T8" fmla="*/ 23 w 265"/>
              <a:gd name="T9" fmla="*/ 158 h 225"/>
              <a:gd name="T10" fmla="*/ 57 w 265"/>
              <a:gd name="T11" fmla="*/ 120 h 225"/>
              <a:gd name="T12" fmla="*/ 46 w 265"/>
              <a:gd name="T13" fmla="*/ 90 h 225"/>
              <a:gd name="T14" fmla="*/ 36 w 265"/>
              <a:gd name="T15" fmla="*/ 71 h 225"/>
              <a:gd name="T16" fmla="*/ 40 w 265"/>
              <a:gd name="T17" fmla="*/ 61 h 225"/>
              <a:gd name="T18" fmla="*/ 37 w 265"/>
              <a:gd name="T19" fmla="*/ 40 h 225"/>
              <a:gd name="T20" fmla="*/ 79 w 265"/>
              <a:gd name="T21" fmla="*/ 0 h 225"/>
              <a:gd name="T22" fmla="*/ 122 w 265"/>
              <a:gd name="T23" fmla="*/ 40 h 225"/>
              <a:gd name="T24" fmla="*/ 119 w 265"/>
              <a:gd name="T25" fmla="*/ 61 h 225"/>
              <a:gd name="T26" fmla="*/ 123 w 265"/>
              <a:gd name="T27" fmla="*/ 71 h 225"/>
              <a:gd name="T28" fmla="*/ 113 w 265"/>
              <a:gd name="T29" fmla="*/ 90 h 225"/>
              <a:gd name="T30" fmla="*/ 101 w 265"/>
              <a:gd name="T31" fmla="*/ 120 h 225"/>
              <a:gd name="T32" fmla="*/ 136 w 265"/>
              <a:gd name="T33" fmla="*/ 158 h 225"/>
              <a:gd name="T34" fmla="*/ 185 w 265"/>
              <a:gd name="T35" fmla="*/ 190 h 225"/>
              <a:gd name="T36" fmla="*/ 206 w 265"/>
              <a:gd name="T37" fmla="*/ 225 h 225"/>
              <a:gd name="T38" fmla="*/ 206 w 265"/>
              <a:gd name="T39" fmla="*/ 187 h 225"/>
              <a:gd name="T40" fmla="*/ 157 w 265"/>
              <a:gd name="T41" fmla="*/ 143 h 225"/>
              <a:gd name="T42" fmla="*/ 168 w 265"/>
              <a:gd name="T43" fmla="*/ 122 h 225"/>
              <a:gd name="T44" fmla="*/ 159 w 265"/>
              <a:gd name="T45" fmla="*/ 100 h 225"/>
              <a:gd name="T46" fmla="*/ 152 w 265"/>
              <a:gd name="T47" fmla="*/ 85 h 225"/>
              <a:gd name="T48" fmla="*/ 155 w 265"/>
              <a:gd name="T49" fmla="*/ 78 h 225"/>
              <a:gd name="T50" fmla="*/ 153 w 265"/>
              <a:gd name="T51" fmla="*/ 62 h 225"/>
              <a:gd name="T52" fmla="*/ 185 w 265"/>
              <a:gd name="T53" fmla="*/ 32 h 225"/>
              <a:gd name="T54" fmla="*/ 217 w 265"/>
              <a:gd name="T55" fmla="*/ 62 h 225"/>
              <a:gd name="T56" fmla="*/ 215 w 265"/>
              <a:gd name="T57" fmla="*/ 78 h 225"/>
              <a:gd name="T58" fmla="*/ 217 w 265"/>
              <a:gd name="T59" fmla="*/ 85 h 225"/>
              <a:gd name="T60" fmla="*/ 210 w 265"/>
              <a:gd name="T61" fmla="*/ 100 h 225"/>
              <a:gd name="T62" fmla="*/ 201 w 265"/>
              <a:gd name="T63" fmla="*/ 122 h 225"/>
              <a:gd name="T64" fmla="*/ 227 w 265"/>
              <a:gd name="T65" fmla="*/ 151 h 225"/>
              <a:gd name="T66" fmla="*/ 262 w 265"/>
              <a:gd name="T67" fmla="*/ 172 h 225"/>
              <a:gd name="T68" fmla="*/ 265 w 265"/>
              <a:gd name="T69" fmla="*/ 225 h 225"/>
              <a:gd name="T70" fmla="*/ 206 w 265"/>
              <a:gd name="T71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65" h="225">
                <a:moveTo>
                  <a:pt x="185" y="190"/>
                </a:moveTo>
                <a:cubicBezTo>
                  <a:pt x="185" y="198"/>
                  <a:pt x="185" y="225"/>
                  <a:pt x="185" y="225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66"/>
                  <a:pt x="15" y="161"/>
                  <a:pt x="23" y="158"/>
                </a:cubicBezTo>
                <a:cubicBezTo>
                  <a:pt x="49" y="147"/>
                  <a:pt x="57" y="139"/>
                  <a:pt x="57" y="120"/>
                </a:cubicBezTo>
                <a:cubicBezTo>
                  <a:pt x="57" y="108"/>
                  <a:pt x="49" y="112"/>
                  <a:pt x="46" y="90"/>
                </a:cubicBezTo>
                <a:cubicBezTo>
                  <a:pt x="44" y="82"/>
                  <a:pt x="37" y="90"/>
                  <a:pt x="36" y="71"/>
                </a:cubicBezTo>
                <a:cubicBezTo>
                  <a:pt x="36" y="63"/>
                  <a:pt x="40" y="61"/>
                  <a:pt x="40" y="61"/>
                </a:cubicBezTo>
                <a:cubicBezTo>
                  <a:pt x="40" y="61"/>
                  <a:pt x="38" y="49"/>
                  <a:pt x="37" y="40"/>
                </a:cubicBezTo>
                <a:cubicBezTo>
                  <a:pt x="36" y="28"/>
                  <a:pt x="43" y="0"/>
                  <a:pt x="79" y="0"/>
                </a:cubicBezTo>
                <a:cubicBezTo>
                  <a:pt x="116" y="0"/>
                  <a:pt x="123" y="28"/>
                  <a:pt x="122" y="40"/>
                </a:cubicBezTo>
                <a:cubicBezTo>
                  <a:pt x="121" y="49"/>
                  <a:pt x="119" y="61"/>
                  <a:pt x="119" y="61"/>
                </a:cubicBezTo>
                <a:cubicBezTo>
                  <a:pt x="119" y="61"/>
                  <a:pt x="123" y="63"/>
                  <a:pt x="123" y="71"/>
                </a:cubicBezTo>
                <a:cubicBezTo>
                  <a:pt x="122" y="90"/>
                  <a:pt x="114" y="82"/>
                  <a:pt x="113" y="90"/>
                </a:cubicBezTo>
                <a:cubicBezTo>
                  <a:pt x="109" y="112"/>
                  <a:pt x="101" y="108"/>
                  <a:pt x="101" y="120"/>
                </a:cubicBezTo>
                <a:cubicBezTo>
                  <a:pt x="101" y="139"/>
                  <a:pt x="110" y="147"/>
                  <a:pt x="136" y="158"/>
                </a:cubicBezTo>
                <a:cubicBezTo>
                  <a:pt x="162" y="168"/>
                  <a:pt x="185" y="179"/>
                  <a:pt x="185" y="190"/>
                </a:cubicBezTo>
                <a:close/>
                <a:moveTo>
                  <a:pt x="206" y="225"/>
                </a:moveTo>
                <a:cubicBezTo>
                  <a:pt x="206" y="187"/>
                  <a:pt x="206" y="187"/>
                  <a:pt x="206" y="187"/>
                </a:cubicBezTo>
                <a:cubicBezTo>
                  <a:pt x="206" y="168"/>
                  <a:pt x="200" y="164"/>
                  <a:pt x="157" y="143"/>
                </a:cubicBezTo>
                <a:cubicBezTo>
                  <a:pt x="165" y="138"/>
                  <a:pt x="168" y="132"/>
                  <a:pt x="168" y="122"/>
                </a:cubicBezTo>
                <a:cubicBezTo>
                  <a:pt x="168" y="113"/>
                  <a:pt x="162" y="116"/>
                  <a:pt x="159" y="100"/>
                </a:cubicBezTo>
                <a:cubicBezTo>
                  <a:pt x="158" y="94"/>
                  <a:pt x="153" y="100"/>
                  <a:pt x="152" y="85"/>
                </a:cubicBezTo>
                <a:cubicBezTo>
                  <a:pt x="152" y="79"/>
                  <a:pt x="155" y="78"/>
                  <a:pt x="155" y="78"/>
                </a:cubicBezTo>
                <a:cubicBezTo>
                  <a:pt x="155" y="78"/>
                  <a:pt x="153" y="69"/>
                  <a:pt x="153" y="62"/>
                </a:cubicBezTo>
                <a:cubicBezTo>
                  <a:pt x="152" y="54"/>
                  <a:pt x="157" y="32"/>
                  <a:pt x="185" y="32"/>
                </a:cubicBezTo>
                <a:cubicBezTo>
                  <a:pt x="212" y="32"/>
                  <a:pt x="217" y="54"/>
                  <a:pt x="217" y="62"/>
                </a:cubicBezTo>
                <a:cubicBezTo>
                  <a:pt x="216" y="69"/>
                  <a:pt x="215" y="78"/>
                  <a:pt x="215" y="78"/>
                </a:cubicBezTo>
                <a:cubicBezTo>
                  <a:pt x="215" y="78"/>
                  <a:pt x="217" y="79"/>
                  <a:pt x="217" y="85"/>
                </a:cubicBezTo>
                <a:cubicBezTo>
                  <a:pt x="216" y="100"/>
                  <a:pt x="211" y="94"/>
                  <a:pt x="210" y="100"/>
                </a:cubicBezTo>
                <a:cubicBezTo>
                  <a:pt x="207" y="116"/>
                  <a:pt x="201" y="113"/>
                  <a:pt x="201" y="122"/>
                </a:cubicBezTo>
                <a:cubicBezTo>
                  <a:pt x="201" y="136"/>
                  <a:pt x="208" y="143"/>
                  <a:pt x="227" y="151"/>
                </a:cubicBezTo>
                <a:cubicBezTo>
                  <a:pt x="247" y="159"/>
                  <a:pt x="258" y="164"/>
                  <a:pt x="262" y="172"/>
                </a:cubicBezTo>
                <a:cubicBezTo>
                  <a:pt x="265" y="176"/>
                  <a:pt x="265" y="225"/>
                  <a:pt x="265" y="225"/>
                </a:cubicBezTo>
                <a:lnTo>
                  <a:pt x="206" y="2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cxnSp>
        <p:nvCxnSpPr>
          <p:cNvPr id="104" name="Straight Connector 103"/>
          <p:cNvCxnSpPr/>
          <p:nvPr/>
        </p:nvCxnSpPr>
        <p:spPr>
          <a:xfrm flipV="1">
            <a:off x="1931365" y="3372402"/>
            <a:ext cx="0" cy="304800"/>
          </a:xfrm>
          <a:prstGeom prst="line">
            <a:avLst/>
          </a:prstGeom>
          <a:ln w="12700">
            <a:solidFill>
              <a:srgbClr val="1D46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 flipH="1">
            <a:off x="3744941" y="3438550"/>
            <a:ext cx="5374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all" spc="27" dirty="0">
                <a:solidFill>
                  <a:srgbClr val="1D46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en-US" sz="1400" b="1" cap="all" spc="27" dirty="0">
              <a:solidFill>
                <a:srgbClr val="1D46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3766027" y="3677202"/>
            <a:ext cx="495314" cy="495298"/>
          </a:xfrm>
          <a:prstGeom prst="ellipse">
            <a:avLst/>
          </a:prstGeom>
          <a:solidFill>
            <a:srgbClr val="1D468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cxnSp>
        <p:nvCxnSpPr>
          <p:cNvPr id="120" name="Straight Connector 119"/>
          <p:cNvCxnSpPr/>
          <p:nvPr/>
        </p:nvCxnSpPr>
        <p:spPr>
          <a:xfrm flipV="1">
            <a:off x="4013682" y="4164877"/>
            <a:ext cx="0" cy="304800"/>
          </a:xfrm>
          <a:prstGeom prst="line">
            <a:avLst/>
          </a:prstGeom>
          <a:ln w="12700">
            <a:solidFill>
              <a:srgbClr val="1D46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 flipH="1">
            <a:off x="5827258" y="4263393"/>
            <a:ext cx="5374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all" spc="27" dirty="0">
                <a:solidFill>
                  <a:srgbClr val="1D46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en-US" sz="1400" b="1" cap="all" spc="27" dirty="0">
              <a:solidFill>
                <a:srgbClr val="1D46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Oval 124"/>
          <p:cNvSpPr/>
          <p:nvPr/>
        </p:nvSpPr>
        <p:spPr>
          <a:xfrm>
            <a:off x="5848344" y="3677202"/>
            <a:ext cx="495314" cy="495298"/>
          </a:xfrm>
          <a:prstGeom prst="ellipse">
            <a:avLst/>
          </a:prstGeom>
          <a:solidFill>
            <a:srgbClr val="1D468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cxnSp>
        <p:nvCxnSpPr>
          <p:cNvPr id="127" name="Straight Connector 126"/>
          <p:cNvCxnSpPr/>
          <p:nvPr/>
        </p:nvCxnSpPr>
        <p:spPr>
          <a:xfrm flipV="1">
            <a:off x="6096000" y="3372402"/>
            <a:ext cx="0" cy="304800"/>
          </a:xfrm>
          <a:prstGeom prst="line">
            <a:avLst/>
          </a:prstGeom>
          <a:ln w="12700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 flipH="1">
            <a:off x="7909575" y="3438550"/>
            <a:ext cx="5374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all" spc="27" dirty="0">
                <a:solidFill>
                  <a:srgbClr val="1D46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en-US" sz="1400" b="1" cap="all" spc="27" dirty="0">
              <a:solidFill>
                <a:srgbClr val="1D46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7930661" y="3677202"/>
            <a:ext cx="495314" cy="495298"/>
          </a:xfrm>
          <a:prstGeom prst="ellipse">
            <a:avLst/>
          </a:prstGeom>
          <a:solidFill>
            <a:srgbClr val="1D468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cxnSp>
        <p:nvCxnSpPr>
          <p:cNvPr id="134" name="Straight Connector 133"/>
          <p:cNvCxnSpPr/>
          <p:nvPr/>
        </p:nvCxnSpPr>
        <p:spPr>
          <a:xfrm flipV="1">
            <a:off x="8178318" y="4164877"/>
            <a:ext cx="0" cy="304800"/>
          </a:xfrm>
          <a:prstGeom prst="line">
            <a:avLst/>
          </a:prstGeom>
          <a:ln w="12700">
            <a:solidFill>
              <a:srgbClr val="1D46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 flipH="1">
            <a:off x="9991891" y="4263393"/>
            <a:ext cx="53748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all" spc="27" dirty="0">
                <a:solidFill>
                  <a:srgbClr val="1D46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en-US" sz="1400" b="1" cap="all" spc="27" dirty="0">
              <a:solidFill>
                <a:srgbClr val="1D46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10012977" y="3677202"/>
            <a:ext cx="495314" cy="495298"/>
          </a:xfrm>
          <a:prstGeom prst="ellipse">
            <a:avLst/>
          </a:prstGeom>
          <a:solidFill>
            <a:srgbClr val="1D468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10"/>
          </a:p>
        </p:txBody>
      </p:sp>
      <p:cxnSp>
        <p:nvCxnSpPr>
          <p:cNvPr id="141" name="Straight Connector 140"/>
          <p:cNvCxnSpPr/>
          <p:nvPr/>
        </p:nvCxnSpPr>
        <p:spPr>
          <a:xfrm flipV="1">
            <a:off x="10260634" y="3372402"/>
            <a:ext cx="0" cy="304800"/>
          </a:xfrm>
          <a:prstGeom prst="line">
            <a:avLst/>
          </a:prstGeom>
          <a:ln w="12700">
            <a:solidFill>
              <a:srgbClr val="3290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Freeform 142"/>
          <p:cNvSpPr>
            <a:spLocks noEditPoints="1"/>
          </p:cNvSpPr>
          <p:nvPr/>
        </p:nvSpPr>
        <p:spPr bwMode="auto">
          <a:xfrm>
            <a:off x="3883904" y="3812385"/>
            <a:ext cx="259557" cy="230642"/>
          </a:xfrm>
          <a:custGeom>
            <a:avLst/>
            <a:gdLst>
              <a:gd name="T0" fmla="*/ 374 w 2388"/>
              <a:gd name="T1" fmla="*/ 687 h 2123"/>
              <a:gd name="T2" fmla="*/ 700 w 2388"/>
              <a:gd name="T3" fmla="*/ 802 h 2123"/>
              <a:gd name="T4" fmla="*/ 743 w 2388"/>
              <a:gd name="T5" fmla="*/ 790 h 2123"/>
              <a:gd name="T6" fmla="*/ 924 w 2388"/>
              <a:gd name="T7" fmla="*/ 628 h 2123"/>
              <a:gd name="T8" fmla="*/ 928 w 2388"/>
              <a:gd name="T9" fmla="*/ 594 h 2123"/>
              <a:gd name="T10" fmla="*/ 840 w 2388"/>
              <a:gd name="T11" fmla="*/ 480 h 2123"/>
              <a:gd name="T12" fmla="*/ 1305 w 2388"/>
              <a:gd name="T13" fmla="*/ 5 h 2123"/>
              <a:gd name="T14" fmla="*/ 953 w 2388"/>
              <a:gd name="T15" fmla="*/ 4 h 2123"/>
              <a:gd name="T16" fmla="*/ 512 w 2388"/>
              <a:gd name="T17" fmla="*/ 230 h 2123"/>
              <a:gd name="T18" fmla="*/ 330 w 2388"/>
              <a:gd name="T19" fmla="*/ 374 h 2123"/>
              <a:gd name="T20" fmla="*/ 260 w 2388"/>
              <a:gd name="T21" fmla="*/ 534 h 2123"/>
              <a:gd name="T22" fmla="*/ 109 w 2388"/>
              <a:gd name="T23" fmla="*/ 583 h 2123"/>
              <a:gd name="T24" fmla="*/ 19 w 2388"/>
              <a:gd name="T25" fmla="*/ 656 h 2123"/>
              <a:gd name="T26" fmla="*/ 16 w 2388"/>
              <a:gd name="T27" fmla="*/ 712 h 2123"/>
              <a:gd name="T28" fmla="*/ 179 w 2388"/>
              <a:gd name="T29" fmla="*/ 893 h 2123"/>
              <a:gd name="T30" fmla="*/ 247 w 2388"/>
              <a:gd name="T31" fmla="*/ 901 h 2123"/>
              <a:gd name="T32" fmla="*/ 331 w 2388"/>
              <a:gd name="T33" fmla="*/ 827 h 2123"/>
              <a:gd name="T34" fmla="*/ 374 w 2388"/>
              <a:gd name="T35" fmla="*/ 687 h 2123"/>
              <a:gd name="T36" fmla="*/ 1053 w 2388"/>
              <a:gd name="T37" fmla="*/ 748 h 2123"/>
              <a:gd name="T38" fmla="*/ 1006 w 2388"/>
              <a:gd name="T39" fmla="*/ 745 h 2123"/>
              <a:gd name="T40" fmla="*/ 835 w 2388"/>
              <a:gd name="T41" fmla="*/ 894 h 2123"/>
              <a:gd name="T42" fmla="*/ 832 w 2388"/>
              <a:gd name="T43" fmla="*/ 942 h 2123"/>
              <a:gd name="T44" fmla="*/ 1819 w 2388"/>
              <a:gd name="T45" fmla="*/ 2065 h 2123"/>
              <a:gd name="T46" fmla="*/ 1909 w 2388"/>
              <a:gd name="T47" fmla="*/ 2072 h 2123"/>
              <a:gd name="T48" fmla="*/ 2024 w 2388"/>
              <a:gd name="T49" fmla="*/ 1975 h 2123"/>
              <a:gd name="T50" fmla="*/ 2031 w 2388"/>
              <a:gd name="T51" fmla="*/ 1885 h 2123"/>
              <a:gd name="T52" fmla="*/ 1053 w 2388"/>
              <a:gd name="T53" fmla="*/ 748 h 2123"/>
              <a:gd name="T54" fmla="*/ 2370 w 2388"/>
              <a:gd name="T55" fmla="*/ 270 h 2123"/>
              <a:gd name="T56" fmla="*/ 2315 w 2388"/>
              <a:gd name="T57" fmla="*/ 248 h 2123"/>
              <a:gd name="T58" fmla="*/ 2200 w 2388"/>
              <a:gd name="T59" fmla="*/ 428 h 2123"/>
              <a:gd name="T60" fmla="*/ 1970 w 2388"/>
              <a:gd name="T61" fmla="*/ 476 h 2123"/>
              <a:gd name="T62" fmla="*/ 1905 w 2388"/>
              <a:gd name="T63" fmla="*/ 267 h 2123"/>
              <a:gd name="T64" fmla="*/ 2012 w 2388"/>
              <a:gd name="T65" fmla="*/ 78 h 2123"/>
              <a:gd name="T66" fmla="*/ 1968 w 2388"/>
              <a:gd name="T67" fmla="*/ 35 h 2123"/>
              <a:gd name="T68" fmla="*/ 1632 w 2388"/>
              <a:gd name="T69" fmla="*/ 304 h 2123"/>
              <a:gd name="T70" fmla="*/ 1531 w 2388"/>
              <a:gd name="T71" fmla="*/ 720 h 2123"/>
              <a:gd name="T72" fmla="*/ 1371 w 2388"/>
              <a:gd name="T73" fmla="*/ 886 h 2123"/>
              <a:gd name="T74" fmla="*/ 1532 w 2388"/>
              <a:gd name="T75" fmla="*/ 1073 h 2123"/>
              <a:gd name="T76" fmla="*/ 1729 w 2388"/>
              <a:gd name="T77" fmla="*/ 886 h 2123"/>
              <a:gd name="T78" fmla="*/ 1967 w 2388"/>
              <a:gd name="T79" fmla="*/ 814 h 2123"/>
              <a:gd name="T80" fmla="*/ 2331 w 2388"/>
              <a:gd name="T81" fmla="*/ 664 h 2123"/>
              <a:gd name="T82" fmla="*/ 2370 w 2388"/>
              <a:gd name="T83" fmla="*/ 270 h 2123"/>
              <a:gd name="T84" fmla="*/ 327 w 2388"/>
              <a:gd name="T85" fmla="*/ 1897 h 2123"/>
              <a:gd name="T86" fmla="*/ 327 w 2388"/>
              <a:gd name="T87" fmla="*/ 1987 h 2123"/>
              <a:gd name="T88" fmla="*/ 440 w 2388"/>
              <a:gd name="T89" fmla="*/ 2098 h 2123"/>
              <a:gd name="T90" fmla="*/ 529 w 2388"/>
              <a:gd name="T91" fmla="*/ 2087 h 2123"/>
              <a:gd name="T92" fmla="*/ 1113 w 2388"/>
              <a:gd name="T93" fmla="*/ 1513 h 2123"/>
              <a:gd name="T94" fmla="*/ 934 w 2388"/>
              <a:gd name="T95" fmla="*/ 1309 h 2123"/>
              <a:gd name="T96" fmla="*/ 327 w 2388"/>
              <a:gd name="T97" fmla="*/ 1897 h 2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88" h="2123">
                <a:moveTo>
                  <a:pt x="374" y="687"/>
                </a:moveTo>
                <a:cubicBezTo>
                  <a:pt x="485" y="600"/>
                  <a:pt x="577" y="660"/>
                  <a:pt x="700" y="802"/>
                </a:cubicBezTo>
                <a:cubicBezTo>
                  <a:pt x="714" y="818"/>
                  <a:pt x="732" y="800"/>
                  <a:pt x="743" y="790"/>
                </a:cubicBezTo>
                <a:cubicBezTo>
                  <a:pt x="753" y="781"/>
                  <a:pt x="916" y="635"/>
                  <a:pt x="924" y="628"/>
                </a:cubicBezTo>
                <a:cubicBezTo>
                  <a:pt x="931" y="621"/>
                  <a:pt x="941" y="608"/>
                  <a:pt x="928" y="594"/>
                </a:cubicBezTo>
                <a:cubicBezTo>
                  <a:pt x="916" y="579"/>
                  <a:pt x="870" y="519"/>
                  <a:pt x="840" y="480"/>
                </a:cubicBezTo>
                <a:cubicBezTo>
                  <a:pt x="625" y="199"/>
                  <a:pt x="1429" y="8"/>
                  <a:pt x="1305" y="5"/>
                </a:cubicBezTo>
                <a:cubicBezTo>
                  <a:pt x="1243" y="3"/>
                  <a:pt x="990" y="0"/>
                  <a:pt x="953" y="4"/>
                </a:cubicBezTo>
                <a:cubicBezTo>
                  <a:pt x="800" y="20"/>
                  <a:pt x="608" y="163"/>
                  <a:pt x="512" y="230"/>
                </a:cubicBezTo>
                <a:cubicBezTo>
                  <a:pt x="385" y="316"/>
                  <a:pt x="338" y="367"/>
                  <a:pt x="330" y="374"/>
                </a:cubicBezTo>
                <a:cubicBezTo>
                  <a:pt x="295" y="405"/>
                  <a:pt x="325" y="477"/>
                  <a:pt x="260" y="534"/>
                </a:cubicBezTo>
                <a:cubicBezTo>
                  <a:pt x="191" y="594"/>
                  <a:pt x="149" y="549"/>
                  <a:pt x="109" y="583"/>
                </a:cubicBezTo>
                <a:cubicBezTo>
                  <a:pt x="89" y="601"/>
                  <a:pt x="34" y="642"/>
                  <a:pt x="19" y="656"/>
                </a:cubicBezTo>
                <a:cubicBezTo>
                  <a:pt x="3" y="669"/>
                  <a:pt x="0" y="693"/>
                  <a:pt x="16" y="712"/>
                </a:cubicBezTo>
                <a:cubicBezTo>
                  <a:pt x="16" y="712"/>
                  <a:pt x="167" y="878"/>
                  <a:pt x="179" y="893"/>
                </a:cubicBezTo>
                <a:cubicBezTo>
                  <a:pt x="192" y="907"/>
                  <a:pt x="226" y="920"/>
                  <a:pt x="247" y="901"/>
                </a:cubicBezTo>
                <a:cubicBezTo>
                  <a:pt x="268" y="882"/>
                  <a:pt x="322" y="835"/>
                  <a:pt x="331" y="827"/>
                </a:cubicBezTo>
                <a:cubicBezTo>
                  <a:pt x="340" y="819"/>
                  <a:pt x="325" y="724"/>
                  <a:pt x="374" y="687"/>
                </a:cubicBezTo>
                <a:close/>
                <a:moveTo>
                  <a:pt x="1053" y="748"/>
                </a:moveTo>
                <a:cubicBezTo>
                  <a:pt x="1039" y="732"/>
                  <a:pt x="1021" y="731"/>
                  <a:pt x="1006" y="745"/>
                </a:cubicBezTo>
                <a:cubicBezTo>
                  <a:pt x="835" y="894"/>
                  <a:pt x="835" y="894"/>
                  <a:pt x="835" y="894"/>
                </a:cubicBezTo>
                <a:cubicBezTo>
                  <a:pt x="822" y="906"/>
                  <a:pt x="820" y="928"/>
                  <a:pt x="832" y="942"/>
                </a:cubicBezTo>
                <a:cubicBezTo>
                  <a:pt x="1819" y="2065"/>
                  <a:pt x="1819" y="2065"/>
                  <a:pt x="1819" y="2065"/>
                </a:cubicBezTo>
                <a:cubicBezTo>
                  <a:pt x="1843" y="2092"/>
                  <a:pt x="1883" y="2095"/>
                  <a:pt x="1909" y="2072"/>
                </a:cubicBezTo>
                <a:cubicBezTo>
                  <a:pt x="2024" y="1975"/>
                  <a:pt x="2024" y="1975"/>
                  <a:pt x="2024" y="1975"/>
                </a:cubicBezTo>
                <a:cubicBezTo>
                  <a:pt x="2051" y="1952"/>
                  <a:pt x="2054" y="1911"/>
                  <a:pt x="2031" y="1885"/>
                </a:cubicBezTo>
                <a:lnTo>
                  <a:pt x="1053" y="748"/>
                </a:lnTo>
                <a:close/>
                <a:moveTo>
                  <a:pt x="2370" y="270"/>
                </a:moveTo>
                <a:cubicBezTo>
                  <a:pt x="2361" y="211"/>
                  <a:pt x="2331" y="223"/>
                  <a:pt x="2315" y="248"/>
                </a:cubicBezTo>
                <a:cubicBezTo>
                  <a:pt x="2299" y="273"/>
                  <a:pt x="2229" y="380"/>
                  <a:pt x="2200" y="428"/>
                </a:cubicBezTo>
                <a:cubicBezTo>
                  <a:pt x="2172" y="475"/>
                  <a:pt x="2101" y="569"/>
                  <a:pt x="1970" y="476"/>
                </a:cubicBezTo>
                <a:cubicBezTo>
                  <a:pt x="1833" y="380"/>
                  <a:pt x="1881" y="313"/>
                  <a:pt x="1905" y="267"/>
                </a:cubicBezTo>
                <a:cubicBezTo>
                  <a:pt x="1928" y="222"/>
                  <a:pt x="2002" y="94"/>
                  <a:pt x="2012" y="78"/>
                </a:cubicBezTo>
                <a:cubicBezTo>
                  <a:pt x="2023" y="62"/>
                  <a:pt x="2011" y="15"/>
                  <a:pt x="1968" y="35"/>
                </a:cubicBezTo>
                <a:cubicBezTo>
                  <a:pt x="1926" y="54"/>
                  <a:pt x="1668" y="157"/>
                  <a:pt x="1632" y="304"/>
                </a:cubicBezTo>
                <a:cubicBezTo>
                  <a:pt x="1596" y="453"/>
                  <a:pt x="1663" y="587"/>
                  <a:pt x="1531" y="720"/>
                </a:cubicBezTo>
                <a:cubicBezTo>
                  <a:pt x="1371" y="886"/>
                  <a:pt x="1371" y="886"/>
                  <a:pt x="1371" y="886"/>
                </a:cubicBezTo>
                <a:cubicBezTo>
                  <a:pt x="1532" y="1073"/>
                  <a:pt x="1532" y="1073"/>
                  <a:pt x="1532" y="1073"/>
                </a:cubicBezTo>
                <a:cubicBezTo>
                  <a:pt x="1729" y="886"/>
                  <a:pt x="1729" y="886"/>
                  <a:pt x="1729" y="886"/>
                </a:cubicBezTo>
                <a:cubicBezTo>
                  <a:pt x="1776" y="839"/>
                  <a:pt x="1876" y="793"/>
                  <a:pt x="1967" y="814"/>
                </a:cubicBezTo>
                <a:cubicBezTo>
                  <a:pt x="2161" y="858"/>
                  <a:pt x="2267" y="785"/>
                  <a:pt x="2331" y="664"/>
                </a:cubicBezTo>
                <a:cubicBezTo>
                  <a:pt x="2388" y="556"/>
                  <a:pt x="2379" y="329"/>
                  <a:pt x="2370" y="270"/>
                </a:cubicBezTo>
                <a:close/>
                <a:moveTo>
                  <a:pt x="327" y="1897"/>
                </a:moveTo>
                <a:cubicBezTo>
                  <a:pt x="302" y="1922"/>
                  <a:pt x="302" y="1962"/>
                  <a:pt x="327" y="1987"/>
                </a:cubicBezTo>
                <a:cubicBezTo>
                  <a:pt x="440" y="2098"/>
                  <a:pt x="440" y="2098"/>
                  <a:pt x="440" y="2098"/>
                </a:cubicBezTo>
                <a:cubicBezTo>
                  <a:pt x="465" y="2123"/>
                  <a:pt x="504" y="2112"/>
                  <a:pt x="529" y="2087"/>
                </a:cubicBezTo>
                <a:cubicBezTo>
                  <a:pt x="1113" y="1513"/>
                  <a:pt x="1113" y="1513"/>
                  <a:pt x="1113" y="1513"/>
                </a:cubicBezTo>
                <a:cubicBezTo>
                  <a:pt x="934" y="1309"/>
                  <a:pt x="934" y="1309"/>
                  <a:pt x="934" y="1309"/>
                </a:cubicBezTo>
                <a:lnTo>
                  <a:pt x="327" y="18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>
              <a:latin typeface="PT Sans" panose="020B0503020203020204" pitchFamily="34" charset="0"/>
            </a:endParaRPr>
          </a:p>
        </p:txBody>
      </p:sp>
      <p:sp>
        <p:nvSpPr>
          <p:cNvPr id="144" name="Freeform 87"/>
          <p:cNvSpPr/>
          <p:nvPr/>
        </p:nvSpPr>
        <p:spPr bwMode="auto">
          <a:xfrm>
            <a:off x="5969935" y="3834451"/>
            <a:ext cx="247897" cy="208576"/>
          </a:xfrm>
          <a:custGeom>
            <a:avLst/>
            <a:gdLst>
              <a:gd name="T0" fmla="*/ 251 w 265"/>
              <a:gd name="T1" fmla="*/ 39 h 222"/>
              <a:gd name="T2" fmla="*/ 154 w 265"/>
              <a:gd name="T3" fmla="*/ 165 h 222"/>
              <a:gd name="T4" fmla="*/ 52 w 265"/>
              <a:gd name="T5" fmla="*/ 167 h 222"/>
              <a:gd name="T6" fmla="*/ 23 w 265"/>
              <a:gd name="T7" fmla="*/ 213 h 222"/>
              <a:gd name="T8" fmla="*/ 3 w 265"/>
              <a:gd name="T9" fmla="*/ 204 h 222"/>
              <a:gd name="T10" fmla="*/ 183 w 265"/>
              <a:gd name="T11" fmla="*/ 62 h 222"/>
              <a:gd name="T12" fmla="*/ 19 w 265"/>
              <a:gd name="T13" fmla="*/ 135 h 222"/>
              <a:gd name="T14" fmla="*/ 65 w 265"/>
              <a:gd name="T15" fmla="*/ 40 h 222"/>
              <a:gd name="T16" fmla="*/ 251 w 265"/>
              <a:gd name="T17" fmla="*/ 39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5" h="222">
                <a:moveTo>
                  <a:pt x="251" y="39"/>
                </a:moveTo>
                <a:cubicBezTo>
                  <a:pt x="191" y="71"/>
                  <a:pt x="196" y="136"/>
                  <a:pt x="154" y="165"/>
                </a:cubicBezTo>
                <a:cubicBezTo>
                  <a:pt x="122" y="187"/>
                  <a:pt x="78" y="176"/>
                  <a:pt x="52" y="167"/>
                </a:cubicBezTo>
                <a:cubicBezTo>
                  <a:pt x="52" y="167"/>
                  <a:pt x="35" y="186"/>
                  <a:pt x="23" y="213"/>
                </a:cubicBezTo>
                <a:cubicBezTo>
                  <a:pt x="18" y="222"/>
                  <a:pt x="0" y="212"/>
                  <a:pt x="3" y="204"/>
                </a:cubicBezTo>
                <a:cubicBezTo>
                  <a:pt x="44" y="109"/>
                  <a:pt x="183" y="62"/>
                  <a:pt x="183" y="62"/>
                </a:cubicBezTo>
                <a:cubicBezTo>
                  <a:pt x="183" y="62"/>
                  <a:pt x="85" y="58"/>
                  <a:pt x="19" y="135"/>
                </a:cubicBezTo>
                <a:cubicBezTo>
                  <a:pt x="17" y="117"/>
                  <a:pt x="15" y="70"/>
                  <a:pt x="65" y="40"/>
                </a:cubicBezTo>
                <a:cubicBezTo>
                  <a:pt x="134" y="0"/>
                  <a:pt x="265" y="31"/>
                  <a:pt x="251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46" name="Freeform 96"/>
          <p:cNvSpPr>
            <a:spLocks noEditPoints="1"/>
          </p:cNvSpPr>
          <p:nvPr/>
        </p:nvSpPr>
        <p:spPr bwMode="auto">
          <a:xfrm>
            <a:off x="10149508" y="3820856"/>
            <a:ext cx="222251" cy="229090"/>
          </a:xfrm>
          <a:custGeom>
            <a:avLst/>
            <a:gdLst>
              <a:gd name="T0" fmla="*/ 136 w 239"/>
              <a:gd name="T1" fmla="*/ 198 h 245"/>
              <a:gd name="T2" fmla="*/ 179 w 239"/>
              <a:gd name="T3" fmla="*/ 221 h 245"/>
              <a:gd name="T4" fmla="*/ 120 w 239"/>
              <a:gd name="T5" fmla="*/ 245 h 245"/>
              <a:gd name="T6" fmla="*/ 61 w 239"/>
              <a:gd name="T7" fmla="*/ 221 h 245"/>
              <a:gd name="T8" fmla="*/ 104 w 239"/>
              <a:gd name="T9" fmla="*/ 198 h 245"/>
              <a:gd name="T10" fmla="*/ 104 w 239"/>
              <a:gd name="T11" fmla="*/ 180 h 245"/>
              <a:gd name="T12" fmla="*/ 66 w 239"/>
              <a:gd name="T13" fmla="*/ 135 h 245"/>
              <a:gd name="T14" fmla="*/ 0 w 239"/>
              <a:gd name="T15" fmla="*/ 34 h 245"/>
              <a:gd name="T16" fmla="*/ 10 w 239"/>
              <a:gd name="T17" fmla="*/ 25 h 245"/>
              <a:gd name="T18" fmla="*/ 56 w 239"/>
              <a:gd name="T19" fmla="*/ 25 h 245"/>
              <a:gd name="T20" fmla="*/ 120 w 239"/>
              <a:gd name="T21" fmla="*/ 0 h 245"/>
              <a:gd name="T22" fmla="*/ 185 w 239"/>
              <a:gd name="T23" fmla="*/ 25 h 245"/>
              <a:gd name="T24" fmla="*/ 230 w 239"/>
              <a:gd name="T25" fmla="*/ 25 h 245"/>
              <a:gd name="T26" fmla="*/ 239 w 239"/>
              <a:gd name="T27" fmla="*/ 34 h 245"/>
              <a:gd name="T28" fmla="*/ 174 w 239"/>
              <a:gd name="T29" fmla="*/ 135 h 245"/>
              <a:gd name="T30" fmla="*/ 136 w 239"/>
              <a:gd name="T31" fmla="*/ 180 h 245"/>
              <a:gd name="T32" fmla="*/ 136 w 239"/>
              <a:gd name="T33" fmla="*/ 198 h 245"/>
              <a:gd name="T34" fmla="*/ 67 w 239"/>
              <a:gd name="T35" fmla="*/ 113 h 245"/>
              <a:gd name="T36" fmla="*/ 53 w 239"/>
              <a:gd name="T37" fmla="*/ 43 h 245"/>
              <a:gd name="T38" fmla="*/ 19 w 239"/>
              <a:gd name="T39" fmla="*/ 43 h 245"/>
              <a:gd name="T40" fmla="*/ 67 w 239"/>
              <a:gd name="T41" fmla="*/ 113 h 245"/>
              <a:gd name="T42" fmla="*/ 69 w 239"/>
              <a:gd name="T43" fmla="*/ 37 h 245"/>
              <a:gd name="T44" fmla="*/ 120 w 239"/>
              <a:gd name="T45" fmla="*/ 57 h 245"/>
              <a:gd name="T46" fmla="*/ 170 w 239"/>
              <a:gd name="T47" fmla="*/ 37 h 245"/>
              <a:gd name="T48" fmla="*/ 120 w 239"/>
              <a:gd name="T49" fmla="*/ 17 h 245"/>
              <a:gd name="T50" fmla="*/ 69 w 239"/>
              <a:gd name="T51" fmla="*/ 37 h 245"/>
              <a:gd name="T52" fmla="*/ 220 w 239"/>
              <a:gd name="T53" fmla="*/ 43 h 245"/>
              <a:gd name="T54" fmla="*/ 187 w 239"/>
              <a:gd name="T55" fmla="*/ 43 h 245"/>
              <a:gd name="T56" fmla="*/ 172 w 239"/>
              <a:gd name="T57" fmla="*/ 113 h 245"/>
              <a:gd name="T58" fmla="*/ 220 w 239"/>
              <a:gd name="T59" fmla="*/ 43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9" h="245">
                <a:moveTo>
                  <a:pt x="136" y="198"/>
                </a:moveTo>
                <a:cubicBezTo>
                  <a:pt x="161" y="201"/>
                  <a:pt x="179" y="210"/>
                  <a:pt x="179" y="221"/>
                </a:cubicBezTo>
                <a:cubicBezTo>
                  <a:pt x="179" y="234"/>
                  <a:pt x="153" y="245"/>
                  <a:pt x="120" y="245"/>
                </a:cubicBezTo>
                <a:cubicBezTo>
                  <a:pt x="87" y="245"/>
                  <a:pt x="61" y="234"/>
                  <a:pt x="61" y="221"/>
                </a:cubicBezTo>
                <a:cubicBezTo>
                  <a:pt x="61" y="210"/>
                  <a:pt x="79" y="201"/>
                  <a:pt x="104" y="198"/>
                </a:cubicBezTo>
                <a:cubicBezTo>
                  <a:pt x="104" y="180"/>
                  <a:pt x="104" y="180"/>
                  <a:pt x="104" y="180"/>
                </a:cubicBezTo>
                <a:cubicBezTo>
                  <a:pt x="104" y="161"/>
                  <a:pt x="89" y="151"/>
                  <a:pt x="66" y="135"/>
                </a:cubicBezTo>
                <a:cubicBezTo>
                  <a:pt x="37" y="116"/>
                  <a:pt x="0" y="91"/>
                  <a:pt x="0" y="34"/>
                </a:cubicBezTo>
                <a:cubicBezTo>
                  <a:pt x="0" y="29"/>
                  <a:pt x="5" y="25"/>
                  <a:pt x="10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62" y="13"/>
                  <a:pt x="81" y="0"/>
                  <a:pt x="120" y="0"/>
                </a:cubicBezTo>
                <a:cubicBezTo>
                  <a:pt x="159" y="0"/>
                  <a:pt x="178" y="13"/>
                  <a:pt x="185" y="25"/>
                </a:cubicBezTo>
                <a:cubicBezTo>
                  <a:pt x="230" y="25"/>
                  <a:pt x="230" y="25"/>
                  <a:pt x="230" y="25"/>
                </a:cubicBezTo>
                <a:cubicBezTo>
                  <a:pt x="235" y="25"/>
                  <a:pt x="239" y="29"/>
                  <a:pt x="239" y="34"/>
                </a:cubicBezTo>
                <a:cubicBezTo>
                  <a:pt x="239" y="91"/>
                  <a:pt x="203" y="116"/>
                  <a:pt x="174" y="135"/>
                </a:cubicBezTo>
                <a:cubicBezTo>
                  <a:pt x="150" y="151"/>
                  <a:pt x="136" y="161"/>
                  <a:pt x="136" y="180"/>
                </a:cubicBezTo>
                <a:lnTo>
                  <a:pt x="136" y="198"/>
                </a:lnTo>
                <a:close/>
                <a:moveTo>
                  <a:pt x="67" y="113"/>
                </a:moveTo>
                <a:cubicBezTo>
                  <a:pt x="60" y="97"/>
                  <a:pt x="54" y="76"/>
                  <a:pt x="53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23" y="79"/>
                  <a:pt x="44" y="97"/>
                  <a:pt x="67" y="113"/>
                </a:cubicBezTo>
                <a:close/>
                <a:moveTo>
                  <a:pt x="69" y="37"/>
                </a:moveTo>
                <a:cubicBezTo>
                  <a:pt x="69" y="42"/>
                  <a:pt x="84" y="57"/>
                  <a:pt x="120" y="57"/>
                </a:cubicBezTo>
                <a:cubicBezTo>
                  <a:pt x="156" y="57"/>
                  <a:pt x="170" y="42"/>
                  <a:pt x="170" y="37"/>
                </a:cubicBezTo>
                <a:cubicBezTo>
                  <a:pt x="170" y="32"/>
                  <a:pt x="156" y="17"/>
                  <a:pt x="120" y="17"/>
                </a:cubicBezTo>
                <a:cubicBezTo>
                  <a:pt x="84" y="17"/>
                  <a:pt x="69" y="32"/>
                  <a:pt x="69" y="37"/>
                </a:cubicBezTo>
                <a:close/>
                <a:moveTo>
                  <a:pt x="220" y="43"/>
                </a:moveTo>
                <a:cubicBezTo>
                  <a:pt x="187" y="43"/>
                  <a:pt x="187" y="43"/>
                  <a:pt x="187" y="43"/>
                </a:cubicBezTo>
                <a:cubicBezTo>
                  <a:pt x="186" y="76"/>
                  <a:pt x="180" y="97"/>
                  <a:pt x="172" y="113"/>
                </a:cubicBezTo>
                <a:cubicBezTo>
                  <a:pt x="196" y="97"/>
                  <a:pt x="217" y="79"/>
                  <a:pt x="220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47" name="Freeform 97"/>
          <p:cNvSpPr>
            <a:spLocks noEditPoints="1"/>
          </p:cNvSpPr>
          <p:nvPr/>
        </p:nvSpPr>
        <p:spPr bwMode="auto">
          <a:xfrm>
            <a:off x="8063773" y="3814712"/>
            <a:ext cx="229090" cy="229090"/>
          </a:xfrm>
          <a:custGeom>
            <a:avLst/>
            <a:gdLst>
              <a:gd name="T0" fmla="*/ 245 w 245"/>
              <a:gd name="T1" fmla="*/ 122 h 245"/>
              <a:gd name="T2" fmla="*/ 123 w 245"/>
              <a:gd name="T3" fmla="*/ 245 h 245"/>
              <a:gd name="T4" fmla="*/ 0 w 245"/>
              <a:gd name="T5" fmla="*/ 122 h 245"/>
              <a:gd name="T6" fmla="*/ 123 w 245"/>
              <a:gd name="T7" fmla="*/ 0 h 245"/>
              <a:gd name="T8" fmla="*/ 245 w 245"/>
              <a:gd name="T9" fmla="*/ 122 h 245"/>
              <a:gd name="T10" fmla="*/ 218 w 245"/>
              <a:gd name="T11" fmla="*/ 122 h 245"/>
              <a:gd name="T12" fmla="*/ 123 w 245"/>
              <a:gd name="T13" fmla="*/ 27 h 245"/>
              <a:gd name="T14" fmla="*/ 27 w 245"/>
              <a:gd name="T15" fmla="*/ 122 h 245"/>
              <a:gd name="T16" fmla="*/ 123 w 245"/>
              <a:gd name="T17" fmla="*/ 218 h 245"/>
              <a:gd name="T18" fmla="*/ 218 w 245"/>
              <a:gd name="T19" fmla="*/ 122 h 245"/>
              <a:gd name="T20" fmla="*/ 132 w 245"/>
              <a:gd name="T21" fmla="*/ 119 h 245"/>
              <a:gd name="T22" fmla="*/ 171 w 245"/>
              <a:gd name="T23" fmla="*/ 159 h 245"/>
              <a:gd name="T24" fmla="*/ 158 w 245"/>
              <a:gd name="T25" fmla="*/ 171 h 245"/>
              <a:gd name="T26" fmla="*/ 113 w 245"/>
              <a:gd name="T27" fmla="*/ 126 h 245"/>
              <a:gd name="T28" fmla="*/ 113 w 245"/>
              <a:gd name="T29" fmla="*/ 53 h 245"/>
              <a:gd name="T30" fmla="*/ 132 w 245"/>
              <a:gd name="T31" fmla="*/ 53 h 245"/>
              <a:gd name="T32" fmla="*/ 132 w 245"/>
              <a:gd name="T33" fmla="*/ 119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5" h="245">
                <a:moveTo>
                  <a:pt x="245" y="122"/>
                </a:moveTo>
                <a:cubicBezTo>
                  <a:pt x="245" y="190"/>
                  <a:pt x="190" y="245"/>
                  <a:pt x="123" y="245"/>
                </a:cubicBezTo>
                <a:cubicBezTo>
                  <a:pt x="55" y="245"/>
                  <a:pt x="0" y="190"/>
                  <a:pt x="0" y="122"/>
                </a:cubicBezTo>
                <a:cubicBezTo>
                  <a:pt x="0" y="55"/>
                  <a:pt x="55" y="0"/>
                  <a:pt x="123" y="0"/>
                </a:cubicBezTo>
                <a:cubicBezTo>
                  <a:pt x="190" y="0"/>
                  <a:pt x="245" y="55"/>
                  <a:pt x="245" y="122"/>
                </a:cubicBezTo>
                <a:close/>
                <a:moveTo>
                  <a:pt x="218" y="122"/>
                </a:moveTo>
                <a:cubicBezTo>
                  <a:pt x="218" y="70"/>
                  <a:pt x="175" y="27"/>
                  <a:pt x="123" y="27"/>
                </a:cubicBezTo>
                <a:cubicBezTo>
                  <a:pt x="69" y="27"/>
                  <a:pt x="27" y="70"/>
                  <a:pt x="27" y="122"/>
                </a:cubicBezTo>
                <a:cubicBezTo>
                  <a:pt x="27" y="175"/>
                  <a:pt x="69" y="218"/>
                  <a:pt x="123" y="218"/>
                </a:cubicBezTo>
                <a:cubicBezTo>
                  <a:pt x="175" y="218"/>
                  <a:pt x="218" y="175"/>
                  <a:pt x="218" y="122"/>
                </a:cubicBezTo>
                <a:close/>
                <a:moveTo>
                  <a:pt x="132" y="119"/>
                </a:moveTo>
                <a:cubicBezTo>
                  <a:pt x="171" y="159"/>
                  <a:pt x="171" y="159"/>
                  <a:pt x="171" y="159"/>
                </a:cubicBezTo>
                <a:cubicBezTo>
                  <a:pt x="158" y="171"/>
                  <a:pt x="158" y="171"/>
                  <a:pt x="158" y="171"/>
                </a:cubicBezTo>
                <a:cubicBezTo>
                  <a:pt x="113" y="126"/>
                  <a:pt x="113" y="126"/>
                  <a:pt x="113" y="126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32" y="53"/>
                  <a:pt x="132" y="53"/>
                  <a:pt x="132" y="53"/>
                </a:cubicBezTo>
                <a:lnTo>
                  <a:pt x="132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152" name="TextBox 151"/>
          <p:cNvSpPr txBox="1"/>
          <p:nvPr/>
        </p:nvSpPr>
        <p:spPr>
          <a:xfrm flipH="1">
            <a:off x="7688032" y="2654570"/>
            <a:ext cx="97463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all" spc="27" dirty="0">
                <a:solidFill>
                  <a:srgbClr val="1D4684"/>
                </a:solidFill>
                <a:latin typeface="微软雅黑" panose="020B0503020204020204" pitchFamily="34" charset="-122"/>
              </a:rPr>
              <a:t>$34m in revenue</a:t>
            </a:r>
            <a:endParaRPr lang="en-US" sz="1400" b="1" cap="all" spc="27" dirty="0">
              <a:solidFill>
                <a:srgbClr val="1D4684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792481" y="2090731"/>
            <a:ext cx="2294487" cy="298318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TextBox 37"/>
          <p:cNvSpPr txBox="1"/>
          <p:nvPr/>
        </p:nvSpPr>
        <p:spPr>
          <a:xfrm>
            <a:off x="912114" y="2465870"/>
            <a:ext cx="2068964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2866439" y="4824631"/>
            <a:ext cx="2294487" cy="298318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37"/>
          <p:cNvSpPr txBox="1"/>
          <p:nvPr/>
        </p:nvSpPr>
        <p:spPr>
          <a:xfrm>
            <a:off x="2986072" y="5199770"/>
            <a:ext cx="2068964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7031074" y="4824631"/>
            <a:ext cx="2294487" cy="298318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37"/>
          <p:cNvSpPr txBox="1"/>
          <p:nvPr/>
        </p:nvSpPr>
        <p:spPr>
          <a:xfrm>
            <a:off x="7150707" y="5199770"/>
            <a:ext cx="206896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51"/>
          <p:cNvSpPr txBox="1"/>
          <p:nvPr/>
        </p:nvSpPr>
        <p:spPr>
          <a:xfrm>
            <a:off x="6026653" y="1838193"/>
            <a:ext cx="4297390" cy="693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7" t="9908" r="1729" b="8443"/>
          <a:stretch>
            <a:fillRect/>
          </a:stretch>
        </p:blipFill>
        <p:spPr>
          <a:xfrm>
            <a:off x="7926533" y="2536412"/>
            <a:ext cx="2835275" cy="1992313"/>
          </a:xfrm>
          <a:custGeom>
            <a:avLst/>
            <a:gdLst>
              <a:gd name="connsiteX0" fmla="*/ 0 w 2835275"/>
              <a:gd name="connsiteY0" fmla="*/ 0 h 1992313"/>
              <a:gd name="connsiteX1" fmla="*/ 2835275 w 2835275"/>
              <a:gd name="connsiteY1" fmla="*/ 0 h 1992313"/>
              <a:gd name="connsiteX2" fmla="*/ 2835275 w 2835275"/>
              <a:gd name="connsiteY2" fmla="*/ 1992313 h 1992313"/>
              <a:gd name="connsiteX3" fmla="*/ 0 w 2835275"/>
              <a:gd name="connsiteY3" fmla="*/ 1992313 h 19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275" h="1992313">
                <a:moveTo>
                  <a:pt x="0" y="0"/>
                </a:moveTo>
                <a:lnTo>
                  <a:pt x="2835275" y="0"/>
                </a:lnTo>
                <a:lnTo>
                  <a:pt x="2835275" y="1992313"/>
                </a:lnTo>
                <a:lnTo>
                  <a:pt x="0" y="1992313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" t="8148" r="13852" b="7989"/>
          <a:stretch>
            <a:fillRect/>
          </a:stretch>
        </p:blipFill>
        <p:spPr>
          <a:xfrm>
            <a:off x="4865833" y="2540172"/>
            <a:ext cx="2835275" cy="1988552"/>
          </a:xfrm>
          <a:custGeom>
            <a:avLst/>
            <a:gdLst>
              <a:gd name="connsiteX0" fmla="*/ 0 w 2835275"/>
              <a:gd name="connsiteY0" fmla="*/ 0 h 1988552"/>
              <a:gd name="connsiteX1" fmla="*/ 2835275 w 2835275"/>
              <a:gd name="connsiteY1" fmla="*/ 0 h 1988552"/>
              <a:gd name="connsiteX2" fmla="*/ 2835275 w 2835275"/>
              <a:gd name="connsiteY2" fmla="*/ 1988552 h 1988552"/>
              <a:gd name="connsiteX3" fmla="*/ 0 w 2835275"/>
              <a:gd name="connsiteY3" fmla="*/ 1988552 h 198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275" h="1988552">
                <a:moveTo>
                  <a:pt x="0" y="0"/>
                </a:moveTo>
                <a:lnTo>
                  <a:pt x="2835275" y="0"/>
                </a:lnTo>
                <a:lnTo>
                  <a:pt x="2835275" y="1988552"/>
                </a:lnTo>
                <a:lnTo>
                  <a:pt x="0" y="1988552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t="8389" r="4600" b="6342"/>
          <a:stretch>
            <a:fillRect/>
          </a:stretch>
        </p:blipFill>
        <p:spPr>
          <a:xfrm>
            <a:off x="1805132" y="2536413"/>
            <a:ext cx="2835275" cy="1992313"/>
          </a:xfrm>
          <a:custGeom>
            <a:avLst/>
            <a:gdLst>
              <a:gd name="connsiteX0" fmla="*/ 0 w 2835275"/>
              <a:gd name="connsiteY0" fmla="*/ 0 h 1992313"/>
              <a:gd name="connsiteX1" fmla="*/ 2835275 w 2835275"/>
              <a:gd name="connsiteY1" fmla="*/ 0 h 1992313"/>
              <a:gd name="connsiteX2" fmla="*/ 2835275 w 2835275"/>
              <a:gd name="connsiteY2" fmla="*/ 1992313 h 1992313"/>
              <a:gd name="connsiteX3" fmla="*/ 0 w 2835275"/>
              <a:gd name="connsiteY3" fmla="*/ 1992313 h 199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275" h="1992313">
                <a:moveTo>
                  <a:pt x="0" y="0"/>
                </a:moveTo>
                <a:lnTo>
                  <a:pt x="2835275" y="0"/>
                </a:lnTo>
                <a:lnTo>
                  <a:pt x="2835275" y="1992313"/>
                </a:lnTo>
                <a:lnTo>
                  <a:pt x="0" y="1992313"/>
                </a:lnTo>
                <a:close/>
              </a:path>
            </a:pathLst>
          </a:cu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805132" y="3811363"/>
            <a:ext cx="2112962" cy="523220"/>
          </a:xfrm>
          <a:prstGeom prst="rect">
            <a:avLst/>
          </a:prstGeom>
          <a:solidFill>
            <a:srgbClr val="1D4684">
              <a:alpha val="78038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chemeClr val="bg1"/>
                </a:solidFill>
                <a:cs typeface="Arial" panose="020B0604020202020204" pitchFamily="34" charset="0"/>
              </a:rPr>
              <a:t>TEMPLATE</a:t>
            </a:r>
            <a:endParaRPr lang="zh-CN" altLang="en-US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805132" y="4810696"/>
            <a:ext cx="8956674" cy="0"/>
          </a:xfrm>
          <a:prstGeom prst="line">
            <a:avLst/>
          </a:prstGeom>
          <a:ln>
            <a:solidFill>
              <a:srgbClr val="1D46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865832" y="3811363"/>
            <a:ext cx="2112962" cy="523220"/>
          </a:xfrm>
          <a:prstGeom prst="rect">
            <a:avLst/>
          </a:prstGeom>
          <a:solidFill>
            <a:srgbClr val="1D4684">
              <a:alpha val="78038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chemeClr val="bg1"/>
                </a:solidFill>
                <a:cs typeface="Arial" panose="020B0604020202020204" pitchFamily="34" charset="0"/>
              </a:rPr>
              <a:t>TEMPLATE</a:t>
            </a:r>
            <a:endParaRPr lang="zh-CN" altLang="en-US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926532" y="3811363"/>
            <a:ext cx="2112962" cy="523220"/>
          </a:xfrm>
          <a:prstGeom prst="rect">
            <a:avLst/>
          </a:prstGeom>
          <a:solidFill>
            <a:srgbClr val="1D4684">
              <a:alpha val="78038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77597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chemeClr val="bg1"/>
                </a:solidFill>
                <a:cs typeface="Arial" panose="020B0604020202020204" pitchFamily="34" charset="0"/>
              </a:rPr>
              <a:t>TEMPLATE</a:t>
            </a:r>
            <a:endParaRPr lang="zh-CN" altLang="en-US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7"/>
          <p:cNvSpPr>
            <a:spLocks noChangeArrowheads="1"/>
          </p:cNvSpPr>
          <p:nvPr/>
        </p:nvSpPr>
        <p:spPr bwMode="auto">
          <a:xfrm>
            <a:off x="1805132" y="5078274"/>
            <a:ext cx="8956675" cy="89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457200"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4" name="Text Placeholder 2"/>
          <p:cNvSpPr txBox="1"/>
          <p:nvPr/>
        </p:nvSpPr>
        <p:spPr>
          <a:xfrm>
            <a:off x="2314703" y="2013819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5162663" y="2013819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8436103" y="2013819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820158" y="1153160"/>
            <a:ext cx="4551680" cy="4551680"/>
          </a:xfrm>
          <a:prstGeom prst="ellipse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" name="文本框 129"/>
          <p:cNvSpPr txBox="1">
            <a:spLocks noChangeArrowheads="1"/>
          </p:cNvSpPr>
          <p:nvPr/>
        </p:nvSpPr>
        <p:spPr bwMode="auto">
          <a:xfrm>
            <a:off x="4880126" y="1941610"/>
            <a:ext cx="2431744" cy="64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4165600" y="3032494"/>
            <a:ext cx="3860800" cy="83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10"/>
          <p:cNvGrpSpPr/>
          <p:nvPr/>
        </p:nvGrpSpPr>
        <p:grpSpPr bwMode="auto">
          <a:xfrm>
            <a:off x="4165600" y="3021710"/>
            <a:ext cx="3860800" cy="851882"/>
            <a:chOff x="4496101" y="3208419"/>
            <a:chExt cx="3614057" cy="646331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96101" y="320796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96101" y="385475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29"/>
          <p:cNvSpPr txBox="1">
            <a:spLocks noChangeArrowheads="1"/>
          </p:cNvSpPr>
          <p:nvPr/>
        </p:nvSpPr>
        <p:spPr bwMode="auto">
          <a:xfrm>
            <a:off x="3456063" y="3911275"/>
            <a:ext cx="52798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ADD YOUR TITTLE</a:t>
            </a:r>
            <a:r>
              <a:rPr kumimoji="0" lang="en-US" altLang="zh-CN" sz="160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HERE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1"/>
          <p:cNvSpPr txBox="1"/>
          <p:nvPr/>
        </p:nvSpPr>
        <p:spPr>
          <a:xfrm>
            <a:off x="4333576" y="4570765"/>
            <a:ext cx="35248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4"/>
          <p:cNvSpPr/>
          <p:nvPr/>
        </p:nvSpPr>
        <p:spPr>
          <a:xfrm flipV="1">
            <a:off x="1" y="3695177"/>
            <a:ext cx="4110623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3290C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 flipV="1">
            <a:off x="3226059" y="3696606"/>
            <a:ext cx="1735988" cy="1734334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 rot="10800000" flipV="1">
            <a:off x="3468282" y="3939247"/>
            <a:ext cx="1284682" cy="128451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tIns="48000" anchor="ctr" anchorCtr="1"/>
          <a:lstStyle/>
          <a:p>
            <a:pPr algn="ctr">
              <a:defRPr/>
            </a:pPr>
            <a:r>
              <a:rPr lang="en-US" altLang="zh-CN" sz="4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 flipV="1">
            <a:off x="3226059" y="3696605"/>
            <a:ext cx="1752557" cy="1748619"/>
          </a:xfrm>
          <a:custGeom>
            <a:avLst/>
            <a:gdLst/>
            <a:ahLst/>
            <a:cxnLst/>
            <a:rect l="l" t="t" r="r" b="b"/>
            <a:pathLst>
              <a:path w="1912832" h="1912832">
                <a:moveTo>
                  <a:pt x="935980" y="1911800"/>
                </a:moveTo>
                <a:lnTo>
                  <a:pt x="976853" y="1911800"/>
                </a:lnTo>
                <a:cubicBezTo>
                  <a:pt x="970069" y="1912760"/>
                  <a:pt x="963251" y="1912832"/>
                  <a:pt x="956416" y="1912832"/>
                </a:cubicBezTo>
                <a:close/>
                <a:moveTo>
                  <a:pt x="956416" y="0"/>
                </a:moveTo>
                <a:cubicBezTo>
                  <a:pt x="1484630" y="0"/>
                  <a:pt x="1912832" y="428202"/>
                  <a:pt x="1912832" y="956416"/>
                </a:cubicBezTo>
                <a:cubicBezTo>
                  <a:pt x="1912832" y="1170689"/>
                  <a:pt x="1842369" y="1368505"/>
                  <a:pt x="1720739" y="1526006"/>
                </a:cubicBezTo>
                <a:lnTo>
                  <a:pt x="1349730" y="1526006"/>
                </a:lnTo>
                <a:cubicBezTo>
                  <a:pt x="1540498" y="1399457"/>
                  <a:pt x="1666032" y="1182682"/>
                  <a:pt x="1666032" y="936587"/>
                </a:cubicBezTo>
                <a:cubicBezTo>
                  <a:pt x="1666032" y="545494"/>
                  <a:pt x="1348988" y="228450"/>
                  <a:pt x="957895" y="228450"/>
                </a:cubicBezTo>
                <a:cubicBezTo>
                  <a:pt x="566802" y="228450"/>
                  <a:pt x="249758" y="545494"/>
                  <a:pt x="249758" y="936587"/>
                </a:cubicBezTo>
                <a:cubicBezTo>
                  <a:pt x="249758" y="1182682"/>
                  <a:pt x="375293" y="1399457"/>
                  <a:pt x="566061" y="1526006"/>
                </a:cubicBezTo>
                <a:lnTo>
                  <a:pt x="192094" y="1526006"/>
                </a:lnTo>
                <a:cubicBezTo>
                  <a:pt x="70464" y="1368505"/>
                  <a:pt x="0" y="1170689"/>
                  <a:pt x="0" y="956416"/>
                </a:cubicBezTo>
                <a:cubicBezTo>
                  <a:pt x="0" y="428202"/>
                  <a:pt x="428202" y="0"/>
                  <a:pt x="956416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矩形 14"/>
          <p:cNvSpPr/>
          <p:nvPr/>
        </p:nvSpPr>
        <p:spPr>
          <a:xfrm>
            <a:off x="0" y="3158105"/>
            <a:ext cx="7104243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rgbClr val="3290CD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131815" y="1680921"/>
            <a:ext cx="1735988" cy="1735763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74038" y="1888563"/>
            <a:ext cx="1284682" cy="128451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tIns="48000" anchor="ctr"/>
          <a:lstStyle/>
          <a:p>
            <a:pPr lvl="0" algn="ctr">
              <a:defRPr/>
            </a:pPr>
            <a:r>
              <a:rPr lang="en-US" altLang="zh-CN" sz="4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7"/>
          <p:cNvSpPr/>
          <p:nvPr/>
        </p:nvSpPr>
        <p:spPr>
          <a:xfrm>
            <a:off x="6131815" y="1683778"/>
            <a:ext cx="1735988" cy="1735763"/>
          </a:xfrm>
          <a:custGeom>
            <a:avLst/>
            <a:gdLst/>
            <a:ahLst/>
            <a:cxnLst/>
            <a:rect l="l" t="t" r="r" b="b"/>
            <a:pathLst>
              <a:path w="1912832" h="1912832">
                <a:moveTo>
                  <a:pt x="935980" y="1911800"/>
                </a:moveTo>
                <a:lnTo>
                  <a:pt x="976853" y="1911800"/>
                </a:lnTo>
                <a:cubicBezTo>
                  <a:pt x="970069" y="1912760"/>
                  <a:pt x="963251" y="1912832"/>
                  <a:pt x="956416" y="1912832"/>
                </a:cubicBezTo>
                <a:close/>
                <a:moveTo>
                  <a:pt x="956416" y="0"/>
                </a:moveTo>
                <a:cubicBezTo>
                  <a:pt x="1484630" y="0"/>
                  <a:pt x="1912832" y="428202"/>
                  <a:pt x="1912832" y="956416"/>
                </a:cubicBezTo>
                <a:cubicBezTo>
                  <a:pt x="1912832" y="1170689"/>
                  <a:pt x="1842369" y="1368505"/>
                  <a:pt x="1720739" y="1526006"/>
                </a:cubicBezTo>
                <a:lnTo>
                  <a:pt x="1349730" y="1526006"/>
                </a:lnTo>
                <a:cubicBezTo>
                  <a:pt x="1540498" y="1399457"/>
                  <a:pt x="1666032" y="1182682"/>
                  <a:pt x="1666032" y="936587"/>
                </a:cubicBezTo>
                <a:cubicBezTo>
                  <a:pt x="1666032" y="545494"/>
                  <a:pt x="1348988" y="228450"/>
                  <a:pt x="957895" y="228450"/>
                </a:cubicBezTo>
                <a:cubicBezTo>
                  <a:pt x="566802" y="228450"/>
                  <a:pt x="249758" y="545494"/>
                  <a:pt x="249758" y="936587"/>
                </a:cubicBezTo>
                <a:cubicBezTo>
                  <a:pt x="249758" y="1182682"/>
                  <a:pt x="375293" y="1399457"/>
                  <a:pt x="566061" y="1526006"/>
                </a:cubicBezTo>
                <a:lnTo>
                  <a:pt x="192094" y="1526006"/>
                </a:lnTo>
                <a:cubicBezTo>
                  <a:pt x="70464" y="1368505"/>
                  <a:pt x="0" y="1170689"/>
                  <a:pt x="0" y="956416"/>
                </a:cubicBezTo>
                <a:cubicBezTo>
                  <a:pt x="0" y="428202"/>
                  <a:pt x="428202" y="0"/>
                  <a:pt x="956416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矩形 14"/>
          <p:cNvSpPr/>
          <p:nvPr/>
        </p:nvSpPr>
        <p:spPr>
          <a:xfrm flipV="1">
            <a:off x="6096002" y="3695177"/>
            <a:ext cx="6097753" cy="245721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rgbClr val="3290C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 flipV="1">
            <a:off x="5228006" y="3696606"/>
            <a:ext cx="1735988" cy="1734334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 rot="10800000" flipV="1">
            <a:off x="5470229" y="3939247"/>
            <a:ext cx="1284682" cy="128451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tIns="48000" anchor="ctr"/>
          <a:lstStyle/>
          <a:p>
            <a:pPr algn="ctr">
              <a:defRPr/>
            </a:pPr>
            <a:r>
              <a:rPr lang="en-US" altLang="zh-CN" sz="4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7"/>
          <p:cNvSpPr/>
          <p:nvPr/>
        </p:nvSpPr>
        <p:spPr>
          <a:xfrm flipV="1">
            <a:off x="5228006" y="3695177"/>
            <a:ext cx="1735988" cy="1735763"/>
          </a:xfrm>
          <a:custGeom>
            <a:avLst/>
            <a:gdLst/>
            <a:ahLst/>
            <a:cxnLst/>
            <a:rect l="l" t="t" r="r" b="b"/>
            <a:pathLst>
              <a:path w="1912832" h="1912832">
                <a:moveTo>
                  <a:pt x="935980" y="1911800"/>
                </a:moveTo>
                <a:lnTo>
                  <a:pt x="976853" y="1911800"/>
                </a:lnTo>
                <a:cubicBezTo>
                  <a:pt x="970069" y="1912760"/>
                  <a:pt x="963251" y="1912832"/>
                  <a:pt x="956416" y="1912832"/>
                </a:cubicBezTo>
                <a:close/>
                <a:moveTo>
                  <a:pt x="956416" y="0"/>
                </a:moveTo>
                <a:cubicBezTo>
                  <a:pt x="1484630" y="0"/>
                  <a:pt x="1912832" y="428202"/>
                  <a:pt x="1912832" y="956416"/>
                </a:cubicBezTo>
                <a:cubicBezTo>
                  <a:pt x="1912832" y="1170689"/>
                  <a:pt x="1842369" y="1368505"/>
                  <a:pt x="1720739" y="1526006"/>
                </a:cubicBezTo>
                <a:lnTo>
                  <a:pt x="1349730" y="1526006"/>
                </a:lnTo>
                <a:cubicBezTo>
                  <a:pt x="1540498" y="1399457"/>
                  <a:pt x="1666032" y="1182682"/>
                  <a:pt x="1666032" y="936587"/>
                </a:cubicBezTo>
                <a:cubicBezTo>
                  <a:pt x="1666032" y="545494"/>
                  <a:pt x="1348988" y="228450"/>
                  <a:pt x="957895" y="228450"/>
                </a:cubicBezTo>
                <a:cubicBezTo>
                  <a:pt x="566802" y="228450"/>
                  <a:pt x="249758" y="545494"/>
                  <a:pt x="249758" y="936587"/>
                </a:cubicBezTo>
                <a:cubicBezTo>
                  <a:pt x="249758" y="1182682"/>
                  <a:pt x="375293" y="1399457"/>
                  <a:pt x="566061" y="1526006"/>
                </a:cubicBezTo>
                <a:lnTo>
                  <a:pt x="192094" y="1526006"/>
                </a:lnTo>
                <a:cubicBezTo>
                  <a:pt x="70464" y="1368505"/>
                  <a:pt x="0" y="1170689"/>
                  <a:pt x="0" y="956416"/>
                </a:cubicBezTo>
                <a:cubicBezTo>
                  <a:pt x="0" y="428202"/>
                  <a:pt x="428202" y="0"/>
                  <a:pt x="956416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55940" y="-338775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延迟符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3623585" y="2070716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91"/>
          <p:cNvSpPr txBox="1"/>
          <p:nvPr/>
        </p:nvSpPr>
        <p:spPr>
          <a:xfrm>
            <a:off x="3468281" y="2404484"/>
            <a:ext cx="2324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7192047" y="4292444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104"/>
          <p:cNvSpPr txBox="1"/>
          <p:nvPr/>
        </p:nvSpPr>
        <p:spPr>
          <a:xfrm>
            <a:off x="7267515" y="4631718"/>
            <a:ext cx="235834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826083" y="4292444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91"/>
          <p:cNvSpPr txBox="1"/>
          <p:nvPr/>
        </p:nvSpPr>
        <p:spPr>
          <a:xfrm>
            <a:off x="670779" y="4626212"/>
            <a:ext cx="23242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1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4"/>
          <p:cNvSpPr/>
          <p:nvPr/>
        </p:nvSpPr>
        <p:spPr bwMode="auto">
          <a:xfrm>
            <a:off x="6293216" y="4522283"/>
            <a:ext cx="1164879" cy="1265523"/>
          </a:xfrm>
          <a:custGeom>
            <a:avLst/>
            <a:gdLst>
              <a:gd name="T0" fmla="*/ 0 w 876"/>
              <a:gd name="T1" fmla="*/ 29138806 h 952"/>
              <a:gd name="T2" fmla="*/ 0 w 876"/>
              <a:gd name="T3" fmla="*/ 477871696 h 952"/>
              <a:gd name="T4" fmla="*/ 851127092 w 876"/>
              <a:gd name="T5" fmla="*/ 924662129 h 952"/>
              <a:gd name="T6" fmla="*/ 691784020 w 876"/>
              <a:gd name="T7" fmla="*/ 0 h 952"/>
              <a:gd name="T8" fmla="*/ 367267589 w 876"/>
              <a:gd name="T9" fmla="*/ 0 h 952"/>
              <a:gd name="T10" fmla="*/ 410017760 w 876"/>
              <a:gd name="T11" fmla="*/ 244763215 h 952"/>
              <a:gd name="T12" fmla="*/ 0 w 876"/>
              <a:gd name="T13" fmla="*/ 2913880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6"/>
          <p:cNvSpPr/>
          <p:nvPr/>
        </p:nvSpPr>
        <p:spPr bwMode="auto">
          <a:xfrm>
            <a:off x="4795879" y="4503018"/>
            <a:ext cx="1169161" cy="1265522"/>
          </a:xfrm>
          <a:custGeom>
            <a:avLst/>
            <a:gdLst>
              <a:gd name="T0" fmla="*/ 854256123 w 878"/>
              <a:gd name="T1" fmla="*/ 29138806 h 952"/>
              <a:gd name="T2" fmla="*/ 443668360 w 878"/>
              <a:gd name="T3" fmla="*/ 244763215 h 952"/>
              <a:gd name="T4" fmla="*/ 484532161 w 878"/>
              <a:gd name="T5" fmla="*/ 0 h 952"/>
              <a:gd name="T6" fmla="*/ 159564590 w 878"/>
              <a:gd name="T7" fmla="*/ 0 h 952"/>
              <a:gd name="T8" fmla="*/ 0 w 878"/>
              <a:gd name="T9" fmla="*/ 924662129 h 952"/>
              <a:gd name="T10" fmla="*/ 854256123 w 878"/>
              <a:gd name="T11" fmla="*/ 477871696 h 952"/>
              <a:gd name="T12" fmla="*/ 854256123 w 878"/>
              <a:gd name="T13" fmla="*/ 2913880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08"/>
          <p:cNvSpPr/>
          <p:nvPr/>
        </p:nvSpPr>
        <p:spPr bwMode="auto">
          <a:xfrm>
            <a:off x="6096000" y="1986171"/>
            <a:ext cx="2038540" cy="2398284"/>
          </a:xfrm>
          <a:custGeom>
            <a:avLst/>
            <a:gdLst>
              <a:gd name="T0" fmla="*/ 460241095 w 1534"/>
              <a:gd name="T1" fmla="*/ 934440516 h 1804"/>
              <a:gd name="T2" fmla="*/ 0 w 1534"/>
              <a:gd name="T3" fmla="*/ 0 h 1804"/>
              <a:gd name="T4" fmla="*/ 0 w 1534"/>
              <a:gd name="T5" fmla="*/ 679947018 h 1804"/>
              <a:gd name="T6" fmla="*/ 238859290 w 1534"/>
              <a:gd name="T7" fmla="*/ 1165622896 h 1804"/>
              <a:gd name="T8" fmla="*/ 774835825 w 1534"/>
              <a:gd name="T9" fmla="*/ 1243330563 h 1804"/>
              <a:gd name="T10" fmla="*/ 388389322 w 1534"/>
              <a:gd name="T11" fmla="*/ 1622157906 h 1804"/>
              <a:gd name="T12" fmla="*/ 409750474 w 1534"/>
              <a:gd name="T13" fmla="*/ 1752319530 h 1804"/>
              <a:gd name="T14" fmla="*/ 802023462 w 1534"/>
              <a:gd name="T15" fmla="*/ 1752319530 h 1804"/>
              <a:gd name="T16" fmla="*/ 1489471863 w 1534"/>
              <a:gd name="T17" fmla="*/ 1084029057 h 1804"/>
              <a:gd name="T18" fmla="*/ 460241095 w 1534"/>
              <a:gd name="T19" fmla="*/ 93444051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09"/>
          <p:cNvSpPr/>
          <p:nvPr/>
        </p:nvSpPr>
        <p:spPr bwMode="auto">
          <a:xfrm>
            <a:off x="4080870" y="1994739"/>
            <a:ext cx="2038540" cy="2398284"/>
          </a:xfrm>
          <a:custGeom>
            <a:avLst/>
            <a:gdLst>
              <a:gd name="T0" fmla="*/ 1029230767 w 1534"/>
              <a:gd name="T1" fmla="*/ 934440516 h 1804"/>
              <a:gd name="T2" fmla="*/ 0 w 1534"/>
              <a:gd name="T3" fmla="*/ 1084029057 h 1804"/>
              <a:gd name="T4" fmla="*/ 687448400 w 1534"/>
              <a:gd name="T5" fmla="*/ 1752319530 h 1804"/>
              <a:gd name="T6" fmla="*/ 1079721389 w 1534"/>
              <a:gd name="T7" fmla="*/ 1752319530 h 1804"/>
              <a:gd name="T8" fmla="*/ 1103024374 w 1534"/>
              <a:gd name="T9" fmla="*/ 1622157906 h 1804"/>
              <a:gd name="T10" fmla="*/ 714636037 w 1534"/>
              <a:gd name="T11" fmla="*/ 1243330563 h 1804"/>
              <a:gd name="T12" fmla="*/ 1250612572 w 1534"/>
              <a:gd name="T13" fmla="*/ 1165622896 h 1804"/>
              <a:gd name="T14" fmla="*/ 1489471863 w 1534"/>
              <a:gd name="T15" fmla="*/ 679947018 h 1804"/>
              <a:gd name="T16" fmla="*/ 1489471863 w 1534"/>
              <a:gd name="T17" fmla="*/ 0 h 1804"/>
              <a:gd name="T18" fmla="*/ 1029230767 w 1534"/>
              <a:gd name="T19" fmla="*/ 93444051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21"/>
          <p:cNvSpPr/>
          <p:nvPr/>
        </p:nvSpPr>
        <p:spPr bwMode="auto">
          <a:xfrm>
            <a:off x="5822018" y="3840646"/>
            <a:ext cx="256959" cy="254817"/>
          </a:xfrm>
          <a:custGeom>
            <a:avLst/>
            <a:gdLst>
              <a:gd name="T0" fmla="*/ 187748664 w 192"/>
              <a:gd name="T1" fmla="*/ 93092784 h 192"/>
              <a:gd name="T2" fmla="*/ 187748664 w 192"/>
              <a:gd name="T3" fmla="*/ 93092784 h 192"/>
              <a:gd name="T4" fmla="*/ 185793063 w 192"/>
              <a:gd name="T5" fmla="*/ 112486868 h 192"/>
              <a:gd name="T6" fmla="*/ 179926258 w 192"/>
              <a:gd name="T7" fmla="*/ 129941642 h 192"/>
              <a:gd name="T8" fmla="*/ 170147258 w 192"/>
              <a:gd name="T9" fmla="*/ 145457106 h 192"/>
              <a:gd name="T10" fmla="*/ 160368258 w 192"/>
              <a:gd name="T11" fmla="*/ 159032277 h 192"/>
              <a:gd name="T12" fmla="*/ 146679047 w 192"/>
              <a:gd name="T13" fmla="*/ 170669121 h 192"/>
              <a:gd name="T14" fmla="*/ 129077641 w 192"/>
              <a:gd name="T15" fmla="*/ 178427345 h 192"/>
              <a:gd name="T16" fmla="*/ 113431836 w 192"/>
              <a:gd name="T17" fmla="*/ 184245275 h 192"/>
              <a:gd name="T18" fmla="*/ 93874828 w 192"/>
              <a:gd name="T19" fmla="*/ 186184585 h 192"/>
              <a:gd name="T20" fmla="*/ 93874828 w 192"/>
              <a:gd name="T21" fmla="*/ 186184585 h 192"/>
              <a:gd name="T22" fmla="*/ 74316828 w 192"/>
              <a:gd name="T23" fmla="*/ 184245275 h 192"/>
              <a:gd name="T24" fmla="*/ 56715422 w 192"/>
              <a:gd name="T25" fmla="*/ 178427345 h 192"/>
              <a:gd name="T26" fmla="*/ 41069617 w 192"/>
              <a:gd name="T27" fmla="*/ 170669121 h 192"/>
              <a:gd name="T28" fmla="*/ 27380406 w 192"/>
              <a:gd name="T29" fmla="*/ 159032277 h 192"/>
              <a:gd name="T30" fmla="*/ 15645805 w 192"/>
              <a:gd name="T31" fmla="*/ 145457106 h 192"/>
              <a:gd name="T32" fmla="*/ 7822406 w 192"/>
              <a:gd name="T33" fmla="*/ 129941642 h 192"/>
              <a:gd name="T34" fmla="*/ 1955602 w 192"/>
              <a:gd name="T35" fmla="*/ 112486868 h 192"/>
              <a:gd name="T36" fmla="*/ 0 w 192"/>
              <a:gd name="T37" fmla="*/ 93092784 h 192"/>
              <a:gd name="T38" fmla="*/ 0 w 192"/>
              <a:gd name="T39" fmla="*/ 93092784 h 192"/>
              <a:gd name="T40" fmla="*/ 1955602 w 192"/>
              <a:gd name="T41" fmla="*/ 73697716 h 192"/>
              <a:gd name="T42" fmla="*/ 7822406 w 192"/>
              <a:gd name="T43" fmla="*/ 56242942 h 192"/>
              <a:gd name="T44" fmla="*/ 15645805 w 192"/>
              <a:gd name="T45" fmla="*/ 40727478 h 192"/>
              <a:gd name="T46" fmla="*/ 27380406 w 192"/>
              <a:gd name="T47" fmla="*/ 27152308 h 192"/>
              <a:gd name="T48" fmla="*/ 41069617 w 192"/>
              <a:gd name="T49" fmla="*/ 17454774 h 192"/>
              <a:gd name="T50" fmla="*/ 56715422 w 192"/>
              <a:gd name="T51" fmla="*/ 7757240 h 192"/>
              <a:gd name="T52" fmla="*/ 74316828 w 192"/>
              <a:gd name="T53" fmla="*/ 1939310 h 192"/>
              <a:gd name="T54" fmla="*/ 93874828 w 192"/>
              <a:gd name="T55" fmla="*/ 0 h 192"/>
              <a:gd name="T56" fmla="*/ 93874828 w 192"/>
              <a:gd name="T57" fmla="*/ 0 h 192"/>
              <a:gd name="T58" fmla="*/ 113431836 w 192"/>
              <a:gd name="T59" fmla="*/ 1939310 h 192"/>
              <a:gd name="T60" fmla="*/ 129077641 w 192"/>
              <a:gd name="T61" fmla="*/ 7757240 h 192"/>
              <a:gd name="T62" fmla="*/ 146679047 w 192"/>
              <a:gd name="T63" fmla="*/ 17454774 h 192"/>
              <a:gd name="T64" fmla="*/ 160368258 w 192"/>
              <a:gd name="T65" fmla="*/ 27152308 h 192"/>
              <a:gd name="T66" fmla="*/ 170147258 w 192"/>
              <a:gd name="T67" fmla="*/ 40727478 h 192"/>
              <a:gd name="T68" fmla="*/ 179926258 w 192"/>
              <a:gd name="T69" fmla="*/ 56242942 h 192"/>
              <a:gd name="T70" fmla="*/ 185793063 w 192"/>
              <a:gd name="T71" fmla="*/ 73697716 h 192"/>
              <a:gd name="T72" fmla="*/ 187748664 w 192"/>
              <a:gd name="T73" fmla="*/ 93092784 h 192"/>
              <a:gd name="T74" fmla="*/ 187748664 w 192"/>
              <a:gd name="T75" fmla="*/ 93092784 h 19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92" h="192">
                <a:moveTo>
                  <a:pt x="192" y="96"/>
                </a:moveTo>
                <a:lnTo>
                  <a:pt x="192" y="96"/>
                </a:lnTo>
                <a:lnTo>
                  <a:pt x="190" y="116"/>
                </a:lnTo>
                <a:lnTo>
                  <a:pt x="184" y="134"/>
                </a:lnTo>
                <a:lnTo>
                  <a:pt x="174" y="150"/>
                </a:lnTo>
                <a:lnTo>
                  <a:pt x="164" y="164"/>
                </a:lnTo>
                <a:lnTo>
                  <a:pt x="150" y="176"/>
                </a:lnTo>
                <a:lnTo>
                  <a:pt x="132" y="184"/>
                </a:lnTo>
                <a:lnTo>
                  <a:pt x="116" y="190"/>
                </a:lnTo>
                <a:lnTo>
                  <a:pt x="96" y="192"/>
                </a:lnTo>
                <a:lnTo>
                  <a:pt x="76" y="190"/>
                </a:lnTo>
                <a:lnTo>
                  <a:pt x="58" y="184"/>
                </a:lnTo>
                <a:lnTo>
                  <a:pt x="42" y="176"/>
                </a:lnTo>
                <a:lnTo>
                  <a:pt x="28" y="164"/>
                </a:lnTo>
                <a:lnTo>
                  <a:pt x="16" y="150"/>
                </a:lnTo>
                <a:lnTo>
                  <a:pt x="8" y="134"/>
                </a:lnTo>
                <a:lnTo>
                  <a:pt x="2" y="116"/>
                </a:lnTo>
                <a:lnTo>
                  <a:pt x="0" y="96"/>
                </a:lnTo>
                <a:lnTo>
                  <a:pt x="2" y="76"/>
                </a:lnTo>
                <a:lnTo>
                  <a:pt x="8" y="58"/>
                </a:lnTo>
                <a:lnTo>
                  <a:pt x="16" y="42"/>
                </a:lnTo>
                <a:lnTo>
                  <a:pt x="28" y="28"/>
                </a:lnTo>
                <a:lnTo>
                  <a:pt x="42" y="18"/>
                </a:lnTo>
                <a:lnTo>
                  <a:pt x="58" y="8"/>
                </a:lnTo>
                <a:lnTo>
                  <a:pt x="76" y="2"/>
                </a:lnTo>
                <a:lnTo>
                  <a:pt x="96" y="0"/>
                </a:lnTo>
                <a:lnTo>
                  <a:pt x="116" y="2"/>
                </a:lnTo>
                <a:lnTo>
                  <a:pt x="132" y="8"/>
                </a:lnTo>
                <a:lnTo>
                  <a:pt x="150" y="18"/>
                </a:lnTo>
                <a:lnTo>
                  <a:pt x="164" y="28"/>
                </a:lnTo>
                <a:lnTo>
                  <a:pt x="174" y="42"/>
                </a:lnTo>
                <a:lnTo>
                  <a:pt x="184" y="58"/>
                </a:lnTo>
                <a:lnTo>
                  <a:pt x="190" y="76"/>
                </a:lnTo>
                <a:lnTo>
                  <a:pt x="192" y="9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122"/>
          <p:cNvSpPr/>
          <p:nvPr/>
        </p:nvSpPr>
        <p:spPr bwMode="auto">
          <a:xfrm>
            <a:off x="6135924" y="3789839"/>
            <a:ext cx="319059" cy="319060"/>
          </a:xfrm>
          <a:custGeom>
            <a:avLst/>
            <a:gdLst>
              <a:gd name="T0" fmla="*/ 233121011 w 240"/>
              <a:gd name="T1" fmla="*/ 116560999 h 240"/>
              <a:gd name="T2" fmla="*/ 233121011 w 240"/>
              <a:gd name="T3" fmla="*/ 116560999 h 240"/>
              <a:gd name="T4" fmla="*/ 231178451 w 240"/>
              <a:gd name="T5" fmla="*/ 128217394 h 240"/>
              <a:gd name="T6" fmla="*/ 231178451 w 240"/>
              <a:gd name="T7" fmla="*/ 139872804 h 240"/>
              <a:gd name="T8" fmla="*/ 223407225 w 240"/>
              <a:gd name="T9" fmla="*/ 161243027 h 240"/>
              <a:gd name="T10" fmla="*/ 211751865 w 240"/>
              <a:gd name="T11" fmla="*/ 180669696 h 240"/>
              <a:gd name="T12" fmla="*/ 198152958 w 240"/>
              <a:gd name="T13" fmla="*/ 198153796 h 240"/>
              <a:gd name="T14" fmla="*/ 180668932 w 240"/>
              <a:gd name="T15" fmla="*/ 211752760 h 240"/>
              <a:gd name="T16" fmla="*/ 161242345 w 240"/>
              <a:gd name="T17" fmla="*/ 223408170 h 240"/>
              <a:gd name="T18" fmla="*/ 139872213 w 240"/>
              <a:gd name="T19" fmla="*/ 229236860 h 240"/>
              <a:gd name="T20" fmla="*/ 128216852 w 240"/>
              <a:gd name="T21" fmla="*/ 231179429 h 240"/>
              <a:gd name="T22" fmla="*/ 116560506 w 240"/>
              <a:gd name="T23" fmla="*/ 233121997 h 240"/>
              <a:gd name="T24" fmla="*/ 116560506 w 240"/>
              <a:gd name="T25" fmla="*/ 233121997 h 240"/>
              <a:gd name="T26" fmla="*/ 104904160 w 240"/>
              <a:gd name="T27" fmla="*/ 231179429 h 240"/>
              <a:gd name="T28" fmla="*/ 93248799 w 240"/>
              <a:gd name="T29" fmla="*/ 229236860 h 240"/>
              <a:gd name="T30" fmla="*/ 69936106 w 240"/>
              <a:gd name="T31" fmla="*/ 223408170 h 240"/>
              <a:gd name="T32" fmla="*/ 50509520 w 240"/>
              <a:gd name="T33" fmla="*/ 211752760 h 240"/>
              <a:gd name="T34" fmla="*/ 33025493 w 240"/>
              <a:gd name="T35" fmla="*/ 198153796 h 240"/>
              <a:gd name="T36" fmla="*/ 19426587 w 240"/>
              <a:gd name="T37" fmla="*/ 180669696 h 240"/>
              <a:gd name="T38" fmla="*/ 7770240 w 240"/>
              <a:gd name="T39" fmla="*/ 161243027 h 240"/>
              <a:gd name="T40" fmla="*/ 1942560 w 240"/>
              <a:gd name="T41" fmla="*/ 139872804 h 240"/>
              <a:gd name="T42" fmla="*/ 0 w 240"/>
              <a:gd name="T43" fmla="*/ 128217394 h 240"/>
              <a:gd name="T44" fmla="*/ 0 w 240"/>
              <a:gd name="T45" fmla="*/ 116560999 h 240"/>
              <a:gd name="T46" fmla="*/ 0 w 240"/>
              <a:gd name="T47" fmla="*/ 116560999 h 240"/>
              <a:gd name="T48" fmla="*/ 0 w 240"/>
              <a:gd name="T49" fmla="*/ 104904603 h 240"/>
              <a:gd name="T50" fmla="*/ 1942560 w 240"/>
              <a:gd name="T51" fmla="*/ 93249193 h 240"/>
              <a:gd name="T52" fmla="*/ 7770240 w 240"/>
              <a:gd name="T53" fmla="*/ 69936402 h 240"/>
              <a:gd name="T54" fmla="*/ 19426587 w 240"/>
              <a:gd name="T55" fmla="*/ 50509733 h 240"/>
              <a:gd name="T56" fmla="*/ 33025493 w 240"/>
              <a:gd name="T57" fmla="*/ 33025633 h 240"/>
              <a:gd name="T58" fmla="*/ 50509520 w 240"/>
              <a:gd name="T59" fmla="*/ 19426669 h 240"/>
              <a:gd name="T60" fmla="*/ 69936106 w 240"/>
              <a:gd name="T61" fmla="*/ 7770273 h 240"/>
              <a:gd name="T62" fmla="*/ 93248799 w 240"/>
              <a:gd name="T63" fmla="*/ 1942568 h 240"/>
              <a:gd name="T64" fmla="*/ 104904160 w 240"/>
              <a:gd name="T65" fmla="*/ 0 h 240"/>
              <a:gd name="T66" fmla="*/ 116560506 w 240"/>
              <a:gd name="T67" fmla="*/ 0 h 240"/>
              <a:gd name="T68" fmla="*/ 116560506 w 240"/>
              <a:gd name="T69" fmla="*/ 0 h 240"/>
              <a:gd name="T70" fmla="*/ 128216852 w 240"/>
              <a:gd name="T71" fmla="*/ 0 h 240"/>
              <a:gd name="T72" fmla="*/ 139872213 w 240"/>
              <a:gd name="T73" fmla="*/ 1942568 h 240"/>
              <a:gd name="T74" fmla="*/ 161242345 w 240"/>
              <a:gd name="T75" fmla="*/ 7770273 h 240"/>
              <a:gd name="T76" fmla="*/ 180668932 w 240"/>
              <a:gd name="T77" fmla="*/ 19426669 h 240"/>
              <a:gd name="T78" fmla="*/ 198152958 w 240"/>
              <a:gd name="T79" fmla="*/ 33025633 h 240"/>
              <a:gd name="T80" fmla="*/ 211751865 w 240"/>
              <a:gd name="T81" fmla="*/ 50509733 h 240"/>
              <a:gd name="T82" fmla="*/ 223407225 w 240"/>
              <a:gd name="T83" fmla="*/ 69936402 h 240"/>
              <a:gd name="T84" fmla="*/ 231178451 w 240"/>
              <a:gd name="T85" fmla="*/ 93249193 h 240"/>
              <a:gd name="T86" fmla="*/ 231178451 w 240"/>
              <a:gd name="T87" fmla="*/ 104904603 h 240"/>
              <a:gd name="T88" fmla="*/ 233121011 w 240"/>
              <a:gd name="T89" fmla="*/ 116560999 h 240"/>
              <a:gd name="T90" fmla="*/ 233121011 w 240"/>
              <a:gd name="T91" fmla="*/ 116560999 h 24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0" h="240">
                <a:moveTo>
                  <a:pt x="240" y="120"/>
                </a:moveTo>
                <a:lnTo>
                  <a:pt x="240" y="120"/>
                </a:lnTo>
                <a:lnTo>
                  <a:pt x="238" y="132"/>
                </a:lnTo>
                <a:lnTo>
                  <a:pt x="238" y="144"/>
                </a:lnTo>
                <a:lnTo>
                  <a:pt x="230" y="166"/>
                </a:lnTo>
                <a:lnTo>
                  <a:pt x="218" y="186"/>
                </a:lnTo>
                <a:lnTo>
                  <a:pt x="204" y="204"/>
                </a:lnTo>
                <a:lnTo>
                  <a:pt x="186" y="218"/>
                </a:lnTo>
                <a:lnTo>
                  <a:pt x="166" y="230"/>
                </a:lnTo>
                <a:lnTo>
                  <a:pt x="144" y="236"/>
                </a:lnTo>
                <a:lnTo>
                  <a:pt x="132" y="238"/>
                </a:lnTo>
                <a:lnTo>
                  <a:pt x="120" y="240"/>
                </a:lnTo>
                <a:lnTo>
                  <a:pt x="108" y="238"/>
                </a:lnTo>
                <a:lnTo>
                  <a:pt x="96" y="236"/>
                </a:lnTo>
                <a:lnTo>
                  <a:pt x="72" y="230"/>
                </a:lnTo>
                <a:lnTo>
                  <a:pt x="52" y="218"/>
                </a:lnTo>
                <a:lnTo>
                  <a:pt x="34" y="204"/>
                </a:lnTo>
                <a:lnTo>
                  <a:pt x="20" y="186"/>
                </a:lnTo>
                <a:lnTo>
                  <a:pt x="8" y="166"/>
                </a:lnTo>
                <a:lnTo>
                  <a:pt x="2" y="144"/>
                </a:lnTo>
                <a:lnTo>
                  <a:pt x="0" y="132"/>
                </a:lnTo>
                <a:lnTo>
                  <a:pt x="0" y="120"/>
                </a:lnTo>
                <a:lnTo>
                  <a:pt x="0" y="108"/>
                </a:lnTo>
                <a:lnTo>
                  <a:pt x="2" y="96"/>
                </a:lnTo>
                <a:lnTo>
                  <a:pt x="8" y="72"/>
                </a:lnTo>
                <a:lnTo>
                  <a:pt x="20" y="52"/>
                </a:lnTo>
                <a:lnTo>
                  <a:pt x="34" y="34"/>
                </a:lnTo>
                <a:lnTo>
                  <a:pt x="52" y="20"/>
                </a:lnTo>
                <a:lnTo>
                  <a:pt x="72" y="8"/>
                </a:lnTo>
                <a:lnTo>
                  <a:pt x="96" y="2"/>
                </a:lnTo>
                <a:lnTo>
                  <a:pt x="108" y="0"/>
                </a:lnTo>
                <a:lnTo>
                  <a:pt x="120" y="0"/>
                </a:lnTo>
                <a:lnTo>
                  <a:pt x="132" y="0"/>
                </a:lnTo>
                <a:lnTo>
                  <a:pt x="144" y="2"/>
                </a:lnTo>
                <a:lnTo>
                  <a:pt x="166" y="8"/>
                </a:lnTo>
                <a:lnTo>
                  <a:pt x="186" y="20"/>
                </a:lnTo>
                <a:lnTo>
                  <a:pt x="204" y="34"/>
                </a:lnTo>
                <a:lnTo>
                  <a:pt x="218" y="52"/>
                </a:lnTo>
                <a:lnTo>
                  <a:pt x="230" y="72"/>
                </a:lnTo>
                <a:lnTo>
                  <a:pt x="238" y="96"/>
                </a:lnTo>
                <a:lnTo>
                  <a:pt x="238" y="108"/>
                </a:lnTo>
                <a:lnTo>
                  <a:pt x="240" y="12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123"/>
          <p:cNvSpPr/>
          <p:nvPr/>
        </p:nvSpPr>
        <p:spPr bwMode="auto">
          <a:xfrm>
            <a:off x="5822018" y="4146852"/>
            <a:ext cx="256959" cy="250536"/>
          </a:xfrm>
          <a:custGeom>
            <a:avLst/>
            <a:gdLst>
              <a:gd name="T0" fmla="*/ 187748664 w 192"/>
              <a:gd name="T1" fmla="*/ 90563894 h 190"/>
              <a:gd name="T2" fmla="*/ 187748664 w 192"/>
              <a:gd name="T3" fmla="*/ 90563894 h 190"/>
              <a:gd name="T4" fmla="*/ 185793063 w 192"/>
              <a:gd name="T5" fmla="*/ 109833722 h 190"/>
              <a:gd name="T6" fmla="*/ 179926258 w 192"/>
              <a:gd name="T7" fmla="*/ 127175786 h 190"/>
              <a:gd name="T8" fmla="*/ 170147258 w 192"/>
              <a:gd name="T9" fmla="*/ 142591063 h 190"/>
              <a:gd name="T10" fmla="*/ 160368258 w 192"/>
              <a:gd name="T11" fmla="*/ 156078574 h 190"/>
              <a:gd name="T12" fmla="*/ 146679047 w 192"/>
              <a:gd name="T13" fmla="*/ 167640276 h 190"/>
              <a:gd name="T14" fmla="*/ 129077641 w 192"/>
              <a:gd name="T15" fmla="*/ 175348403 h 190"/>
              <a:gd name="T16" fmla="*/ 113431836 w 192"/>
              <a:gd name="T17" fmla="*/ 181128765 h 190"/>
              <a:gd name="T18" fmla="*/ 93874828 w 192"/>
              <a:gd name="T19" fmla="*/ 183055552 h 190"/>
              <a:gd name="T20" fmla="*/ 93874828 w 192"/>
              <a:gd name="T21" fmla="*/ 183055552 h 190"/>
              <a:gd name="T22" fmla="*/ 74316828 w 192"/>
              <a:gd name="T23" fmla="*/ 181128765 h 190"/>
              <a:gd name="T24" fmla="*/ 56715422 w 192"/>
              <a:gd name="T25" fmla="*/ 175348403 h 190"/>
              <a:gd name="T26" fmla="*/ 41069617 w 192"/>
              <a:gd name="T27" fmla="*/ 167640276 h 190"/>
              <a:gd name="T28" fmla="*/ 27380406 w 192"/>
              <a:gd name="T29" fmla="*/ 156078574 h 190"/>
              <a:gd name="T30" fmla="*/ 15645805 w 192"/>
              <a:gd name="T31" fmla="*/ 142591063 h 190"/>
              <a:gd name="T32" fmla="*/ 7822406 w 192"/>
              <a:gd name="T33" fmla="*/ 127175786 h 190"/>
              <a:gd name="T34" fmla="*/ 1955602 w 192"/>
              <a:gd name="T35" fmla="*/ 109833722 h 190"/>
              <a:gd name="T36" fmla="*/ 0 w 192"/>
              <a:gd name="T37" fmla="*/ 90563894 h 190"/>
              <a:gd name="T38" fmla="*/ 0 w 192"/>
              <a:gd name="T39" fmla="*/ 90563894 h 190"/>
              <a:gd name="T40" fmla="*/ 1955602 w 192"/>
              <a:gd name="T41" fmla="*/ 73221830 h 190"/>
              <a:gd name="T42" fmla="*/ 7822406 w 192"/>
              <a:gd name="T43" fmla="*/ 55879766 h 190"/>
              <a:gd name="T44" fmla="*/ 15645805 w 192"/>
              <a:gd name="T45" fmla="*/ 40464490 h 190"/>
              <a:gd name="T46" fmla="*/ 27380406 w 192"/>
              <a:gd name="T47" fmla="*/ 26976978 h 190"/>
              <a:gd name="T48" fmla="*/ 41069617 w 192"/>
              <a:gd name="T49" fmla="*/ 15415276 h 190"/>
              <a:gd name="T50" fmla="*/ 56715422 w 192"/>
              <a:gd name="T51" fmla="*/ 7707149 h 190"/>
              <a:gd name="T52" fmla="*/ 74316828 w 192"/>
              <a:gd name="T53" fmla="*/ 1926787 h 190"/>
              <a:gd name="T54" fmla="*/ 93874828 w 192"/>
              <a:gd name="T55" fmla="*/ 0 h 190"/>
              <a:gd name="T56" fmla="*/ 93874828 w 192"/>
              <a:gd name="T57" fmla="*/ 0 h 190"/>
              <a:gd name="T58" fmla="*/ 113431836 w 192"/>
              <a:gd name="T59" fmla="*/ 1926787 h 190"/>
              <a:gd name="T60" fmla="*/ 129077641 w 192"/>
              <a:gd name="T61" fmla="*/ 7707149 h 190"/>
              <a:gd name="T62" fmla="*/ 146679047 w 192"/>
              <a:gd name="T63" fmla="*/ 15415276 h 190"/>
              <a:gd name="T64" fmla="*/ 160368258 w 192"/>
              <a:gd name="T65" fmla="*/ 26976978 h 190"/>
              <a:gd name="T66" fmla="*/ 170147258 w 192"/>
              <a:gd name="T67" fmla="*/ 40464490 h 190"/>
              <a:gd name="T68" fmla="*/ 179926258 w 192"/>
              <a:gd name="T69" fmla="*/ 55879766 h 190"/>
              <a:gd name="T70" fmla="*/ 185793063 w 192"/>
              <a:gd name="T71" fmla="*/ 73221830 h 190"/>
              <a:gd name="T72" fmla="*/ 187748664 w 192"/>
              <a:gd name="T73" fmla="*/ 90563894 h 190"/>
              <a:gd name="T74" fmla="*/ 187748664 w 192"/>
              <a:gd name="T75" fmla="*/ 90563894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92" h="190">
                <a:moveTo>
                  <a:pt x="192" y="94"/>
                </a:moveTo>
                <a:lnTo>
                  <a:pt x="192" y="94"/>
                </a:lnTo>
                <a:lnTo>
                  <a:pt x="190" y="114"/>
                </a:lnTo>
                <a:lnTo>
                  <a:pt x="184" y="132"/>
                </a:lnTo>
                <a:lnTo>
                  <a:pt x="174" y="148"/>
                </a:lnTo>
                <a:lnTo>
                  <a:pt x="164" y="162"/>
                </a:lnTo>
                <a:lnTo>
                  <a:pt x="150" y="174"/>
                </a:lnTo>
                <a:lnTo>
                  <a:pt x="132" y="182"/>
                </a:lnTo>
                <a:lnTo>
                  <a:pt x="116" y="188"/>
                </a:lnTo>
                <a:lnTo>
                  <a:pt x="96" y="190"/>
                </a:lnTo>
                <a:lnTo>
                  <a:pt x="76" y="188"/>
                </a:lnTo>
                <a:lnTo>
                  <a:pt x="58" y="182"/>
                </a:lnTo>
                <a:lnTo>
                  <a:pt x="42" y="174"/>
                </a:lnTo>
                <a:lnTo>
                  <a:pt x="28" y="162"/>
                </a:lnTo>
                <a:lnTo>
                  <a:pt x="16" y="148"/>
                </a:lnTo>
                <a:lnTo>
                  <a:pt x="8" y="132"/>
                </a:lnTo>
                <a:lnTo>
                  <a:pt x="2" y="114"/>
                </a:lnTo>
                <a:lnTo>
                  <a:pt x="0" y="94"/>
                </a:lnTo>
                <a:lnTo>
                  <a:pt x="2" y="76"/>
                </a:lnTo>
                <a:lnTo>
                  <a:pt x="8" y="58"/>
                </a:lnTo>
                <a:lnTo>
                  <a:pt x="16" y="42"/>
                </a:lnTo>
                <a:lnTo>
                  <a:pt x="28" y="28"/>
                </a:lnTo>
                <a:lnTo>
                  <a:pt x="42" y="16"/>
                </a:lnTo>
                <a:lnTo>
                  <a:pt x="58" y="8"/>
                </a:lnTo>
                <a:lnTo>
                  <a:pt x="76" y="2"/>
                </a:lnTo>
                <a:lnTo>
                  <a:pt x="96" y="0"/>
                </a:lnTo>
                <a:lnTo>
                  <a:pt x="116" y="2"/>
                </a:lnTo>
                <a:lnTo>
                  <a:pt x="132" y="8"/>
                </a:lnTo>
                <a:lnTo>
                  <a:pt x="150" y="16"/>
                </a:lnTo>
                <a:lnTo>
                  <a:pt x="164" y="28"/>
                </a:lnTo>
                <a:lnTo>
                  <a:pt x="174" y="42"/>
                </a:lnTo>
                <a:lnTo>
                  <a:pt x="184" y="58"/>
                </a:lnTo>
                <a:lnTo>
                  <a:pt x="190" y="76"/>
                </a:lnTo>
                <a:lnTo>
                  <a:pt x="192" y="9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24"/>
          <p:cNvSpPr/>
          <p:nvPr/>
        </p:nvSpPr>
        <p:spPr bwMode="auto">
          <a:xfrm>
            <a:off x="6126358" y="4146852"/>
            <a:ext cx="252678" cy="250536"/>
          </a:xfrm>
          <a:custGeom>
            <a:avLst/>
            <a:gdLst>
              <a:gd name="T0" fmla="*/ 184619633 w 190"/>
              <a:gd name="T1" fmla="*/ 90563894 h 190"/>
              <a:gd name="T2" fmla="*/ 184619633 w 190"/>
              <a:gd name="T3" fmla="*/ 90563894 h 190"/>
              <a:gd name="T4" fmla="*/ 182676382 w 190"/>
              <a:gd name="T5" fmla="*/ 109833722 h 190"/>
              <a:gd name="T6" fmla="*/ 176846631 w 190"/>
              <a:gd name="T7" fmla="*/ 127175786 h 190"/>
              <a:gd name="T8" fmla="*/ 169072644 w 190"/>
              <a:gd name="T9" fmla="*/ 142591063 h 190"/>
              <a:gd name="T10" fmla="*/ 157412155 w 190"/>
              <a:gd name="T11" fmla="*/ 156078574 h 190"/>
              <a:gd name="T12" fmla="*/ 143809403 w 190"/>
              <a:gd name="T13" fmla="*/ 167640276 h 190"/>
              <a:gd name="T14" fmla="*/ 128262413 w 190"/>
              <a:gd name="T15" fmla="*/ 175348403 h 190"/>
              <a:gd name="T16" fmla="*/ 110772174 w 190"/>
              <a:gd name="T17" fmla="*/ 181128765 h 190"/>
              <a:gd name="T18" fmla="*/ 91337698 w 190"/>
              <a:gd name="T19" fmla="*/ 183055552 h 190"/>
              <a:gd name="T20" fmla="*/ 91337698 w 190"/>
              <a:gd name="T21" fmla="*/ 183055552 h 190"/>
              <a:gd name="T22" fmla="*/ 73847459 w 190"/>
              <a:gd name="T23" fmla="*/ 181128765 h 190"/>
              <a:gd name="T24" fmla="*/ 56357219 w 190"/>
              <a:gd name="T25" fmla="*/ 175348403 h 190"/>
              <a:gd name="T26" fmla="*/ 40810230 w 190"/>
              <a:gd name="T27" fmla="*/ 167640276 h 190"/>
              <a:gd name="T28" fmla="*/ 27207477 w 190"/>
              <a:gd name="T29" fmla="*/ 156078574 h 190"/>
              <a:gd name="T30" fmla="*/ 15546989 w 190"/>
              <a:gd name="T31" fmla="*/ 142591063 h 190"/>
              <a:gd name="T32" fmla="*/ 7773002 w 190"/>
              <a:gd name="T33" fmla="*/ 127175786 h 190"/>
              <a:gd name="T34" fmla="*/ 1943250 w 190"/>
              <a:gd name="T35" fmla="*/ 109833722 h 190"/>
              <a:gd name="T36" fmla="*/ 0 w 190"/>
              <a:gd name="T37" fmla="*/ 90563894 h 190"/>
              <a:gd name="T38" fmla="*/ 0 w 190"/>
              <a:gd name="T39" fmla="*/ 90563894 h 190"/>
              <a:gd name="T40" fmla="*/ 1943250 w 190"/>
              <a:gd name="T41" fmla="*/ 73221830 h 190"/>
              <a:gd name="T42" fmla="*/ 7773002 w 190"/>
              <a:gd name="T43" fmla="*/ 55879766 h 190"/>
              <a:gd name="T44" fmla="*/ 15546989 w 190"/>
              <a:gd name="T45" fmla="*/ 40464490 h 190"/>
              <a:gd name="T46" fmla="*/ 27207477 w 190"/>
              <a:gd name="T47" fmla="*/ 26976978 h 190"/>
              <a:gd name="T48" fmla="*/ 40810230 w 190"/>
              <a:gd name="T49" fmla="*/ 15415276 h 190"/>
              <a:gd name="T50" fmla="*/ 56357219 w 190"/>
              <a:gd name="T51" fmla="*/ 7707149 h 190"/>
              <a:gd name="T52" fmla="*/ 73847459 w 190"/>
              <a:gd name="T53" fmla="*/ 1926787 h 190"/>
              <a:gd name="T54" fmla="*/ 91337698 w 190"/>
              <a:gd name="T55" fmla="*/ 0 h 190"/>
              <a:gd name="T56" fmla="*/ 91337698 w 190"/>
              <a:gd name="T57" fmla="*/ 0 h 190"/>
              <a:gd name="T58" fmla="*/ 110772174 w 190"/>
              <a:gd name="T59" fmla="*/ 1926787 h 190"/>
              <a:gd name="T60" fmla="*/ 128262413 w 190"/>
              <a:gd name="T61" fmla="*/ 7707149 h 190"/>
              <a:gd name="T62" fmla="*/ 143809403 w 190"/>
              <a:gd name="T63" fmla="*/ 15415276 h 190"/>
              <a:gd name="T64" fmla="*/ 157412155 w 190"/>
              <a:gd name="T65" fmla="*/ 26976978 h 190"/>
              <a:gd name="T66" fmla="*/ 169072644 w 190"/>
              <a:gd name="T67" fmla="*/ 40464490 h 190"/>
              <a:gd name="T68" fmla="*/ 176846631 w 190"/>
              <a:gd name="T69" fmla="*/ 55879766 h 190"/>
              <a:gd name="T70" fmla="*/ 182676382 w 190"/>
              <a:gd name="T71" fmla="*/ 73221830 h 190"/>
              <a:gd name="T72" fmla="*/ 184619633 w 190"/>
              <a:gd name="T73" fmla="*/ 90563894 h 190"/>
              <a:gd name="T74" fmla="*/ 184619633 w 190"/>
              <a:gd name="T75" fmla="*/ 90563894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90" h="190">
                <a:moveTo>
                  <a:pt x="190" y="94"/>
                </a:moveTo>
                <a:lnTo>
                  <a:pt x="190" y="94"/>
                </a:lnTo>
                <a:lnTo>
                  <a:pt x="188" y="114"/>
                </a:lnTo>
                <a:lnTo>
                  <a:pt x="182" y="132"/>
                </a:lnTo>
                <a:lnTo>
                  <a:pt x="174" y="148"/>
                </a:lnTo>
                <a:lnTo>
                  <a:pt x="162" y="162"/>
                </a:lnTo>
                <a:lnTo>
                  <a:pt x="148" y="174"/>
                </a:lnTo>
                <a:lnTo>
                  <a:pt x="132" y="182"/>
                </a:lnTo>
                <a:lnTo>
                  <a:pt x="114" y="188"/>
                </a:lnTo>
                <a:lnTo>
                  <a:pt x="94" y="190"/>
                </a:lnTo>
                <a:lnTo>
                  <a:pt x="76" y="188"/>
                </a:lnTo>
                <a:lnTo>
                  <a:pt x="58" y="182"/>
                </a:lnTo>
                <a:lnTo>
                  <a:pt x="42" y="174"/>
                </a:lnTo>
                <a:lnTo>
                  <a:pt x="28" y="162"/>
                </a:lnTo>
                <a:lnTo>
                  <a:pt x="16" y="148"/>
                </a:lnTo>
                <a:lnTo>
                  <a:pt x="8" y="132"/>
                </a:lnTo>
                <a:lnTo>
                  <a:pt x="2" y="114"/>
                </a:lnTo>
                <a:lnTo>
                  <a:pt x="0" y="94"/>
                </a:lnTo>
                <a:lnTo>
                  <a:pt x="2" y="76"/>
                </a:lnTo>
                <a:lnTo>
                  <a:pt x="8" y="58"/>
                </a:lnTo>
                <a:lnTo>
                  <a:pt x="16" y="42"/>
                </a:lnTo>
                <a:lnTo>
                  <a:pt x="28" y="28"/>
                </a:lnTo>
                <a:lnTo>
                  <a:pt x="42" y="16"/>
                </a:lnTo>
                <a:lnTo>
                  <a:pt x="58" y="8"/>
                </a:lnTo>
                <a:lnTo>
                  <a:pt x="76" y="2"/>
                </a:lnTo>
                <a:lnTo>
                  <a:pt x="94" y="0"/>
                </a:lnTo>
                <a:lnTo>
                  <a:pt x="114" y="2"/>
                </a:lnTo>
                <a:lnTo>
                  <a:pt x="132" y="8"/>
                </a:lnTo>
                <a:lnTo>
                  <a:pt x="148" y="16"/>
                </a:lnTo>
                <a:lnTo>
                  <a:pt x="162" y="28"/>
                </a:lnTo>
                <a:lnTo>
                  <a:pt x="174" y="42"/>
                </a:lnTo>
                <a:lnTo>
                  <a:pt x="182" y="58"/>
                </a:lnTo>
                <a:lnTo>
                  <a:pt x="188" y="76"/>
                </a:lnTo>
                <a:lnTo>
                  <a:pt x="190" y="9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lIns="146297" tIns="73148" rIns="146297" bIns="73148"/>
          <a:lstStyle/>
          <a:p>
            <a:pPr defTabSz="1462405"/>
            <a:endParaRPr lang="zh-CN" altLang="en-US" sz="288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2547531" y="2419549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TextBox 91"/>
          <p:cNvSpPr txBox="1"/>
          <p:nvPr/>
        </p:nvSpPr>
        <p:spPr>
          <a:xfrm>
            <a:off x="2731214" y="2753317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7652749" y="241954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TextBox 104"/>
          <p:cNvSpPr txBox="1"/>
          <p:nvPr/>
        </p:nvSpPr>
        <p:spPr>
          <a:xfrm>
            <a:off x="7728217" y="2758823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2547531" y="4533546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91"/>
          <p:cNvSpPr txBox="1"/>
          <p:nvPr/>
        </p:nvSpPr>
        <p:spPr>
          <a:xfrm>
            <a:off x="2731214" y="4867314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7652749" y="4533546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104"/>
          <p:cNvSpPr txBox="1"/>
          <p:nvPr/>
        </p:nvSpPr>
        <p:spPr>
          <a:xfrm>
            <a:off x="7728217" y="4872820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8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5276427" y="3012191"/>
            <a:ext cx="1629951" cy="1637831"/>
          </a:xfrm>
          <a:prstGeom prst="ellipse">
            <a:avLst/>
          </a:prstGeom>
          <a:solidFill>
            <a:srgbClr val="1D468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6"/>
          <p:cNvSpPr/>
          <p:nvPr/>
        </p:nvSpPr>
        <p:spPr bwMode="auto">
          <a:xfrm>
            <a:off x="4223067" y="1968024"/>
            <a:ext cx="1658846" cy="1976693"/>
          </a:xfrm>
          <a:custGeom>
            <a:avLst/>
            <a:gdLst>
              <a:gd name="T0" fmla="*/ 414 w 414"/>
              <a:gd name="T1" fmla="*/ 150 h 493"/>
              <a:gd name="T2" fmla="*/ 374 w 414"/>
              <a:gd name="T3" fmla="*/ 88 h 493"/>
              <a:gd name="T4" fmla="*/ 411 w 414"/>
              <a:gd name="T5" fmla="*/ 0 h 493"/>
              <a:gd name="T6" fmla="*/ 207 w 414"/>
              <a:gd name="T7" fmla="*/ 75 h 493"/>
              <a:gd name="T8" fmla="*/ 59 w 414"/>
              <a:gd name="T9" fmla="*/ 152 h 493"/>
              <a:gd name="T10" fmla="*/ 56 w 414"/>
              <a:gd name="T11" fmla="*/ 241 h 493"/>
              <a:gd name="T12" fmla="*/ 0 w 414"/>
              <a:gd name="T13" fmla="*/ 458 h 493"/>
              <a:gd name="T14" fmla="*/ 82 w 414"/>
              <a:gd name="T15" fmla="*/ 493 h 493"/>
              <a:gd name="T16" fmla="*/ 149 w 414"/>
              <a:gd name="T17" fmla="*/ 449 h 493"/>
              <a:gd name="T18" fmla="*/ 178 w 414"/>
              <a:gd name="T19" fmla="*/ 330 h 493"/>
              <a:gd name="T20" fmla="*/ 298 w 414"/>
              <a:gd name="T21" fmla="*/ 251 h 493"/>
              <a:gd name="T22" fmla="*/ 307 w 414"/>
              <a:gd name="T23" fmla="*/ 188 h 493"/>
              <a:gd name="T24" fmla="*/ 414 w 414"/>
              <a:gd name="T25" fmla="*/ 150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4" h="493">
                <a:moveTo>
                  <a:pt x="414" y="150"/>
                </a:moveTo>
                <a:cubicBezTo>
                  <a:pt x="374" y="88"/>
                  <a:pt x="374" y="88"/>
                  <a:pt x="374" y="88"/>
                </a:cubicBezTo>
                <a:cubicBezTo>
                  <a:pt x="411" y="0"/>
                  <a:pt x="411" y="0"/>
                  <a:pt x="411" y="0"/>
                </a:cubicBezTo>
                <a:cubicBezTo>
                  <a:pt x="336" y="9"/>
                  <a:pt x="266" y="35"/>
                  <a:pt x="207" y="75"/>
                </a:cubicBezTo>
                <a:cubicBezTo>
                  <a:pt x="147" y="62"/>
                  <a:pt x="84" y="93"/>
                  <a:pt x="59" y="152"/>
                </a:cubicBezTo>
                <a:cubicBezTo>
                  <a:pt x="47" y="182"/>
                  <a:pt x="47" y="213"/>
                  <a:pt x="56" y="241"/>
                </a:cubicBezTo>
                <a:cubicBezTo>
                  <a:pt x="21" y="306"/>
                  <a:pt x="1" y="380"/>
                  <a:pt x="0" y="458"/>
                </a:cubicBezTo>
                <a:cubicBezTo>
                  <a:pt x="82" y="493"/>
                  <a:pt x="82" y="493"/>
                  <a:pt x="82" y="493"/>
                </a:cubicBezTo>
                <a:cubicBezTo>
                  <a:pt x="149" y="449"/>
                  <a:pt x="149" y="449"/>
                  <a:pt x="149" y="449"/>
                </a:cubicBezTo>
                <a:cubicBezTo>
                  <a:pt x="151" y="407"/>
                  <a:pt x="161" y="367"/>
                  <a:pt x="178" y="330"/>
                </a:cubicBezTo>
                <a:cubicBezTo>
                  <a:pt x="229" y="331"/>
                  <a:pt x="277" y="301"/>
                  <a:pt x="298" y="251"/>
                </a:cubicBezTo>
                <a:cubicBezTo>
                  <a:pt x="306" y="230"/>
                  <a:pt x="309" y="209"/>
                  <a:pt x="307" y="188"/>
                </a:cubicBezTo>
                <a:cubicBezTo>
                  <a:pt x="339" y="169"/>
                  <a:pt x="375" y="156"/>
                  <a:pt x="414" y="150"/>
                </a:cubicBezTo>
                <a:close/>
              </a:path>
            </a:pathLst>
          </a:custGeom>
          <a:solidFill>
            <a:srgbClr val="1D4684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7"/>
          <p:cNvSpPr/>
          <p:nvPr/>
        </p:nvSpPr>
        <p:spPr bwMode="auto">
          <a:xfrm>
            <a:off x="5948897" y="1952263"/>
            <a:ext cx="1979320" cy="1586608"/>
          </a:xfrm>
          <a:custGeom>
            <a:avLst/>
            <a:gdLst>
              <a:gd name="T0" fmla="*/ 409 w 494"/>
              <a:gd name="T1" fmla="*/ 188 h 396"/>
              <a:gd name="T2" fmla="*/ 331 w 494"/>
              <a:gd name="T3" fmla="*/ 49 h 396"/>
              <a:gd name="T4" fmla="*/ 238 w 494"/>
              <a:gd name="T5" fmla="*/ 47 h 396"/>
              <a:gd name="T6" fmla="*/ 36 w 494"/>
              <a:gd name="T7" fmla="*/ 0 h 396"/>
              <a:gd name="T8" fmla="*/ 0 w 494"/>
              <a:gd name="T9" fmla="*/ 87 h 396"/>
              <a:gd name="T10" fmla="*/ 40 w 494"/>
              <a:gd name="T11" fmla="*/ 149 h 396"/>
              <a:gd name="T12" fmla="*/ 152 w 494"/>
              <a:gd name="T13" fmla="*/ 172 h 396"/>
              <a:gd name="T14" fmla="*/ 232 w 494"/>
              <a:gd name="T15" fmla="*/ 288 h 396"/>
              <a:gd name="T16" fmla="*/ 302 w 494"/>
              <a:gd name="T17" fmla="*/ 296 h 396"/>
              <a:gd name="T18" fmla="*/ 344 w 494"/>
              <a:gd name="T19" fmla="*/ 396 h 396"/>
              <a:gd name="T20" fmla="*/ 413 w 494"/>
              <a:gd name="T21" fmla="*/ 352 h 396"/>
              <a:gd name="T22" fmla="*/ 494 w 494"/>
              <a:gd name="T23" fmla="*/ 386 h 396"/>
              <a:gd name="T24" fmla="*/ 409 w 494"/>
              <a:gd name="T25" fmla="*/ 188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94" h="396">
                <a:moveTo>
                  <a:pt x="409" y="188"/>
                </a:moveTo>
                <a:cubicBezTo>
                  <a:pt x="418" y="131"/>
                  <a:pt x="387" y="72"/>
                  <a:pt x="331" y="49"/>
                </a:cubicBezTo>
                <a:cubicBezTo>
                  <a:pt x="300" y="36"/>
                  <a:pt x="267" y="36"/>
                  <a:pt x="238" y="47"/>
                </a:cubicBezTo>
                <a:cubicBezTo>
                  <a:pt x="177" y="17"/>
                  <a:pt x="108" y="1"/>
                  <a:pt x="36" y="0"/>
                </a:cubicBezTo>
                <a:cubicBezTo>
                  <a:pt x="0" y="87"/>
                  <a:pt x="0" y="87"/>
                  <a:pt x="0" y="87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80" y="150"/>
                  <a:pt x="117" y="158"/>
                  <a:pt x="152" y="172"/>
                </a:cubicBezTo>
                <a:cubicBezTo>
                  <a:pt x="154" y="221"/>
                  <a:pt x="183" y="268"/>
                  <a:pt x="232" y="288"/>
                </a:cubicBezTo>
                <a:cubicBezTo>
                  <a:pt x="255" y="297"/>
                  <a:pt x="279" y="300"/>
                  <a:pt x="302" y="296"/>
                </a:cubicBezTo>
                <a:cubicBezTo>
                  <a:pt x="322" y="326"/>
                  <a:pt x="336" y="360"/>
                  <a:pt x="344" y="396"/>
                </a:cubicBezTo>
                <a:cubicBezTo>
                  <a:pt x="413" y="352"/>
                  <a:pt x="413" y="352"/>
                  <a:pt x="413" y="352"/>
                </a:cubicBezTo>
                <a:cubicBezTo>
                  <a:pt x="494" y="386"/>
                  <a:pt x="494" y="386"/>
                  <a:pt x="494" y="386"/>
                </a:cubicBezTo>
                <a:cubicBezTo>
                  <a:pt x="481" y="312"/>
                  <a:pt x="451" y="245"/>
                  <a:pt x="409" y="188"/>
                </a:cubicBezTo>
                <a:close/>
              </a:path>
            </a:pathLst>
          </a:cu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8"/>
          <p:cNvSpPr/>
          <p:nvPr/>
        </p:nvSpPr>
        <p:spPr bwMode="auto">
          <a:xfrm>
            <a:off x="6341609" y="3587468"/>
            <a:ext cx="1627323" cy="2075199"/>
          </a:xfrm>
          <a:custGeom>
            <a:avLst/>
            <a:gdLst>
              <a:gd name="T0" fmla="*/ 370 w 406"/>
              <a:gd name="T1" fmla="*/ 330 h 518"/>
              <a:gd name="T2" fmla="*/ 370 w 406"/>
              <a:gd name="T3" fmla="*/ 231 h 518"/>
              <a:gd name="T4" fmla="*/ 402 w 406"/>
              <a:gd name="T5" fmla="*/ 35 h 518"/>
              <a:gd name="T6" fmla="*/ 320 w 406"/>
              <a:gd name="T7" fmla="*/ 0 h 518"/>
              <a:gd name="T8" fmla="*/ 254 w 406"/>
              <a:gd name="T9" fmla="*/ 43 h 518"/>
              <a:gd name="T10" fmla="*/ 240 w 406"/>
              <a:gd name="T11" fmla="*/ 152 h 518"/>
              <a:gd name="T12" fmla="*/ 132 w 406"/>
              <a:gd name="T13" fmla="*/ 231 h 518"/>
              <a:gd name="T14" fmla="*/ 126 w 406"/>
              <a:gd name="T15" fmla="*/ 313 h 518"/>
              <a:gd name="T16" fmla="*/ 0 w 406"/>
              <a:gd name="T17" fmla="*/ 369 h 518"/>
              <a:gd name="T18" fmla="*/ 47 w 406"/>
              <a:gd name="T19" fmla="*/ 441 h 518"/>
              <a:gd name="T20" fmla="*/ 14 w 406"/>
              <a:gd name="T21" fmla="*/ 518 h 518"/>
              <a:gd name="T22" fmla="*/ 243 w 406"/>
              <a:gd name="T23" fmla="*/ 410 h 518"/>
              <a:gd name="T24" fmla="*/ 370 w 406"/>
              <a:gd name="T25" fmla="*/ 330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6" h="518">
                <a:moveTo>
                  <a:pt x="370" y="330"/>
                </a:moveTo>
                <a:cubicBezTo>
                  <a:pt x="384" y="297"/>
                  <a:pt x="383" y="261"/>
                  <a:pt x="370" y="231"/>
                </a:cubicBezTo>
                <a:cubicBezTo>
                  <a:pt x="394" y="170"/>
                  <a:pt x="406" y="104"/>
                  <a:pt x="402" y="35"/>
                </a:cubicBezTo>
                <a:cubicBezTo>
                  <a:pt x="320" y="0"/>
                  <a:pt x="320" y="0"/>
                  <a:pt x="320" y="0"/>
                </a:cubicBezTo>
                <a:cubicBezTo>
                  <a:pt x="254" y="43"/>
                  <a:pt x="254" y="43"/>
                  <a:pt x="254" y="43"/>
                </a:cubicBezTo>
                <a:cubicBezTo>
                  <a:pt x="256" y="81"/>
                  <a:pt x="251" y="118"/>
                  <a:pt x="240" y="152"/>
                </a:cubicBezTo>
                <a:cubicBezTo>
                  <a:pt x="194" y="156"/>
                  <a:pt x="151" y="185"/>
                  <a:pt x="132" y="231"/>
                </a:cubicBezTo>
                <a:cubicBezTo>
                  <a:pt x="121" y="258"/>
                  <a:pt x="120" y="287"/>
                  <a:pt x="126" y="313"/>
                </a:cubicBezTo>
                <a:cubicBezTo>
                  <a:pt x="90" y="340"/>
                  <a:pt x="47" y="360"/>
                  <a:pt x="0" y="369"/>
                </a:cubicBezTo>
                <a:cubicBezTo>
                  <a:pt x="47" y="441"/>
                  <a:pt x="47" y="441"/>
                  <a:pt x="47" y="441"/>
                </a:cubicBezTo>
                <a:cubicBezTo>
                  <a:pt x="14" y="518"/>
                  <a:pt x="14" y="518"/>
                  <a:pt x="14" y="518"/>
                </a:cubicBezTo>
                <a:cubicBezTo>
                  <a:pt x="102" y="503"/>
                  <a:pt x="180" y="465"/>
                  <a:pt x="243" y="410"/>
                </a:cubicBezTo>
                <a:cubicBezTo>
                  <a:pt x="297" y="413"/>
                  <a:pt x="349" y="382"/>
                  <a:pt x="370" y="330"/>
                </a:cubicBezTo>
                <a:close/>
              </a:path>
            </a:pathLst>
          </a:custGeom>
          <a:solidFill>
            <a:srgbClr val="1D4684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zh-CN" alt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/>
          <p:nvPr/>
        </p:nvSpPr>
        <p:spPr bwMode="auto">
          <a:xfrm>
            <a:off x="4234888" y="3999880"/>
            <a:ext cx="2067318" cy="1699562"/>
          </a:xfrm>
          <a:custGeom>
            <a:avLst/>
            <a:gdLst>
              <a:gd name="T0" fmla="*/ 470 w 516"/>
              <a:gd name="T1" fmla="*/ 272 h 424"/>
              <a:gd name="T2" fmla="*/ 339 w 516"/>
              <a:gd name="T3" fmla="*/ 247 h 424"/>
              <a:gd name="T4" fmla="*/ 259 w 516"/>
              <a:gd name="T5" fmla="*/ 136 h 424"/>
              <a:gd name="T6" fmla="*/ 196 w 516"/>
              <a:gd name="T7" fmla="*/ 127 h 424"/>
              <a:gd name="T8" fmla="*/ 149 w 516"/>
              <a:gd name="T9" fmla="*/ 0 h 424"/>
              <a:gd name="T10" fmla="*/ 84 w 516"/>
              <a:gd name="T11" fmla="*/ 42 h 424"/>
              <a:gd name="T12" fmla="*/ 0 w 516"/>
              <a:gd name="T13" fmla="*/ 7 h 424"/>
              <a:gd name="T14" fmla="*/ 84 w 516"/>
              <a:gd name="T15" fmla="*/ 227 h 424"/>
              <a:gd name="T16" fmla="*/ 161 w 516"/>
              <a:gd name="T17" fmla="*/ 374 h 424"/>
              <a:gd name="T18" fmla="*/ 259 w 516"/>
              <a:gd name="T19" fmla="*/ 374 h 424"/>
              <a:gd name="T20" fmla="*/ 483 w 516"/>
              <a:gd name="T21" fmla="*/ 421 h 424"/>
              <a:gd name="T22" fmla="*/ 516 w 516"/>
              <a:gd name="T23" fmla="*/ 343 h 424"/>
              <a:gd name="T24" fmla="*/ 470 w 516"/>
              <a:gd name="T25" fmla="*/ 272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16" h="424">
                <a:moveTo>
                  <a:pt x="470" y="272"/>
                </a:moveTo>
                <a:cubicBezTo>
                  <a:pt x="424" y="273"/>
                  <a:pt x="379" y="264"/>
                  <a:pt x="339" y="247"/>
                </a:cubicBezTo>
                <a:cubicBezTo>
                  <a:pt x="336" y="199"/>
                  <a:pt x="306" y="155"/>
                  <a:pt x="259" y="136"/>
                </a:cubicBezTo>
                <a:cubicBezTo>
                  <a:pt x="239" y="127"/>
                  <a:pt x="217" y="124"/>
                  <a:pt x="196" y="127"/>
                </a:cubicBezTo>
                <a:cubicBezTo>
                  <a:pt x="172" y="89"/>
                  <a:pt x="156" y="46"/>
                  <a:pt x="149" y="0"/>
                </a:cubicBezTo>
                <a:cubicBezTo>
                  <a:pt x="84" y="42"/>
                  <a:pt x="84" y="42"/>
                  <a:pt x="84" y="42"/>
                </a:cubicBezTo>
                <a:cubicBezTo>
                  <a:pt x="0" y="7"/>
                  <a:pt x="0" y="7"/>
                  <a:pt x="0" y="7"/>
                </a:cubicBezTo>
                <a:cubicBezTo>
                  <a:pt x="9" y="89"/>
                  <a:pt x="39" y="164"/>
                  <a:pt x="84" y="227"/>
                </a:cubicBezTo>
                <a:cubicBezTo>
                  <a:pt x="71" y="287"/>
                  <a:pt x="102" y="350"/>
                  <a:pt x="161" y="374"/>
                </a:cubicBezTo>
                <a:cubicBezTo>
                  <a:pt x="194" y="388"/>
                  <a:pt x="229" y="387"/>
                  <a:pt x="259" y="374"/>
                </a:cubicBezTo>
                <a:cubicBezTo>
                  <a:pt x="327" y="407"/>
                  <a:pt x="403" y="424"/>
                  <a:pt x="483" y="421"/>
                </a:cubicBezTo>
                <a:cubicBezTo>
                  <a:pt x="516" y="343"/>
                  <a:pt x="516" y="343"/>
                  <a:pt x="516" y="343"/>
                </a:cubicBezTo>
                <a:lnTo>
                  <a:pt x="470" y="272"/>
                </a:lnTo>
                <a:close/>
              </a:path>
            </a:pathLst>
          </a:cu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0"/>
          <p:cNvSpPr/>
          <p:nvPr/>
        </p:nvSpPr>
        <p:spPr bwMode="auto">
          <a:xfrm>
            <a:off x="4846561" y="4853898"/>
            <a:ext cx="437894" cy="292494"/>
          </a:xfrm>
          <a:custGeom>
            <a:avLst/>
            <a:gdLst>
              <a:gd name="T0" fmla="*/ 259 w 259"/>
              <a:gd name="T1" fmla="*/ 173 h 173"/>
              <a:gd name="T2" fmla="*/ 0 w 259"/>
              <a:gd name="T3" fmla="*/ 173 h 173"/>
              <a:gd name="T4" fmla="*/ 0 w 259"/>
              <a:gd name="T5" fmla="*/ 0 h 173"/>
              <a:gd name="T6" fmla="*/ 128 w 259"/>
              <a:gd name="T7" fmla="*/ 85 h 173"/>
              <a:gd name="T8" fmla="*/ 259 w 259"/>
              <a:gd name="T9" fmla="*/ 0 h 173"/>
              <a:gd name="T10" fmla="*/ 259 w 259"/>
              <a:gd name="T11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9" h="173">
                <a:moveTo>
                  <a:pt x="259" y="173"/>
                </a:moveTo>
                <a:lnTo>
                  <a:pt x="0" y="173"/>
                </a:lnTo>
                <a:lnTo>
                  <a:pt x="0" y="0"/>
                </a:lnTo>
                <a:lnTo>
                  <a:pt x="128" y="85"/>
                </a:lnTo>
                <a:lnTo>
                  <a:pt x="259" y="0"/>
                </a:lnTo>
                <a:lnTo>
                  <a:pt x="259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1"/>
          <p:cNvSpPr/>
          <p:nvPr/>
        </p:nvSpPr>
        <p:spPr bwMode="auto">
          <a:xfrm>
            <a:off x="4846561" y="4813321"/>
            <a:ext cx="437894" cy="143711"/>
          </a:xfrm>
          <a:custGeom>
            <a:avLst/>
            <a:gdLst>
              <a:gd name="T0" fmla="*/ 259 w 259"/>
              <a:gd name="T1" fmla="*/ 0 h 85"/>
              <a:gd name="T2" fmla="*/ 0 w 259"/>
              <a:gd name="T3" fmla="*/ 0 h 85"/>
              <a:gd name="T4" fmla="*/ 0 w 259"/>
              <a:gd name="T5" fmla="*/ 2 h 85"/>
              <a:gd name="T6" fmla="*/ 128 w 259"/>
              <a:gd name="T7" fmla="*/ 85 h 85"/>
              <a:gd name="T8" fmla="*/ 259 w 259"/>
              <a:gd name="T9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9" h="85">
                <a:moveTo>
                  <a:pt x="259" y="0"/>
                </a:moveTo>
                <a:lnTo>
                  <a:pt x="0" y="0"/>
                </a:lnTo>
                <a:lnTo>
                  <a:pt x="0" y="2"/>
                </a:lnTo>
                <a:lnTo>
                  <a:pt x="128" y="85"/>
                </a:lnTo>
                <a:lnTo>
                  <a:pt x="25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1" name="Freeform 12"/>
          <p:cNvSpPr>
            <a:spLocks noEditPoints="1"/>
          </p:cNvSpPr>
          <p:nvPr/>
        </p:nvSpPr>
        <p:spPr bwMode="auto">
          <a:xfrm>
            <a:off x="7247867" y="4407040"/>
            <a:ext cx="359876" cy="476770"/>
          </a:xfrm>
          <a:custGeom>
            <a:avLst/>
            <a:gdLst>
              <a:gd name="T0" fmla="*/ 2147483647 w 90"/>
              <a:gd name="T1" fmla="*/ 2147483647 h 119"/>
              <a:gd name="T2" fmla="*/ 2147483647 w 90"/>
              <a:gd name="T3" fmla="*/ 2147483647 h 119"/>
              <a:gd name="T4" fmla="*/ 2147483647 w 90"/>
              <a:gd name="T5" fmla="*/ 2147483647 h 119"/>
              <a:gd name="T6" fmla="*/ 2147483647 w 90"/>
              <a:gd name="T7" fmla="*/ 2147483647 h 119"/>
              <a:gd name="T8" fmla="*/ 2147483647 w 90"/>
              <a:gd name="T9" fmla="*/ 2147483647 h 119"/>
              <a:gd name="T10" fmla="*/ 2147483647 w 90"/>
              <a:gd name="T11" fmla="*/ 2147483647 h 119"/>
              <a:gd name="T12" fmla="*/ 2147483647 w 90"/>
              <a:gd name="T13" fmla="*/ 2147483647 h 119"/>
              <a:gd name="T14" fmla="*/ 2147483647 w 90"/>
              <a:gd name="T15" fmla="*/ 2147483647 h 119"/>
              <a:gd name="T16" fmla="*/ 2147483647 w 90"/>
              <a:gd name="T17" fmla="*/ 2147483647 h 119"/>
              <a:gd name="T18" fmla="*/ 2147483647 w 90"/>
              <a:gd name="T19" fmla="*/ 2147483647 h 119"/>
              <a:gd name="T20" fmla="*/ 2147483647 w 90"/>
              <a:gd name="T21" fmla="*/ 2147483647 h 119"/>
              <a:gd name="T22" fmla="*/ 2147483647 w 90"/>
              <a:gd name="T23" fmla="*/ 2147483647 h 119"/>
              <a:gd name="T24" fmla="*/ 2147483647 w 90"/>
              <a:gd name="T25" fmla="*/ 2147483647 h 119"/>
              <a:gd name="T26" fmla="*/ 2147483647 w 90"/>
              <a:gd name="T27" fmla="*/ 2147483647 h 119"/>
              <a:gd name="T28" fmla="*/ 2147483647 w 90"/>
              <a:gd name="T29" fmla="*/ 2147483647 h 119"/>
              <a:gd name="T30" fmla="*/ 2147483647 w 90"/>
              <a:gd name="T31" fmla="*/ 2147483647 h 119"/>
              <a:gd name="T32" fmla="*/ 2147483647 w 90"/>
              <a:gd name="T33" fmla="*/ 2147483647 h 119"/>
              <a:gd name="T34" fmla="*/ 2147483647 w 90"/>
              <a:gd name="T35" fmla="*/ 2147483647 h 119"/>
              <a:gd name="T36" fmla="*/ 2147483647 w 90"/>
              <a:gd name="T37" fmla="*/ 2147483647 h 1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0" h="119">
                <a:moveTo>
                  <a:pt x="19" y="4"/>
                </a:moveTo>
                <a:cubicBezTo>
                  <a:pt x="31" y="2"/>
                  <a:pt x="66" y="0"/>
                  <a:pt x="76" y="5"/>
                </a:cubicBezTo>
                <a:cubicBezTo>
                  <a:pt x="89" y="13"/>
                  <a:pt x="85" y="41"/>
                  <a:pt x="85" y="61"/>
                </a:cubicBezTo>
                <a:cubicBezTo>
                  <a:pt x="85" y="81"/>
                  <a:pt x="90" y="109"/>
                  <a:pt x="74" y="115"/>
                </a:cubicBezTo>
                <a:cubicBezTo>
                  <a:pt x="65" y="119"/>
                  <a:pt x="22" y="119"/>
                  <a:pt x="14" y="115"/>
                </a:cubicBezTo>
                <a:cubicBezTo>
                  <a:pt x="0" y="109"/>
                  <a:pt x="4" y="82"/>
                  <a:pt x="4" y="61"/>
                </a:cubicBezTo>
                <a:cubicBezTo>
                  <a:pt x="4" y="51"/>
                  <a:pt x="4" y="44"/>
                  <a:pt x="4" y="37"/>
                </a:cubicBezTo>
                <a:cubicBezTo>
                  <a:pt x="4" y="20"/>
                  <a:pt x="2" y="7"/>
                  <a:pt x="19" y="4"/>
                </a:cubicBezTo>
                <a:close/>
                <a:moveTo>
                  <a:pt x="14" y="55"/>
                </a:moveTo>
                <a:cubicBezTo>
                  <a:pt x="14" y="69"/>
                  <a:pt x="13" y="85"/>
                  <a:pt x="17" y="89"/>
                </a:cubicBezTo>
                <a:cubicBezTo>
                  <a:pt x="22" y="93"/>
                  <a:pt x="38" y="91"/>
                  <a:pt x="44" y="91"/>
                </a:cubicBezTo>
                <a:cubicBezTo>
                  <a:pt x="51" y="91"/>
                  <a:pt x="67" y="93"/>
                  <a:pt x="71" y="89"/>
                </a:cubicBezTo>
                <a:cubicBezTo>
                  <a:pt x="77" y="83"/>
                  <a:pt x="74" y="66"/>
                  <a:pt x="74" y="54"/>
                </a:cubicBezTo>
                <a:cubicBezTo>
                  <a:pt x="74" y="41"/>
                  <a:pt x="77" y="24"/>
                  <a:pt x="71" y="18"/>
                </a:cubicBezTo>
                <a:cubicBezTo>
                  <a:pt x="66" y="13"/>
                  <a:pt x="33" y="13"/>
                  <a:pt x="22" y="16"/>
                </a:cubicBezTo>
                <a:cubicBezTo>
                  <a:pt x="11" y="19"/>
                  <a:pt x="14" y="36"/>
                  <a:pt x="14" y="55"/>
                </a:cubicBezTo>
                <a:close/>
                <a:moveTo>
                  <a:pt x="45" y="110"/>
                </a:moveTo>
                <a:cubicBezTo>
                  <a:pt x="53" y="109"/>
                  <a:pt x="53" y="93"/>
                  <a:pt x="42" y="97"/>
                </a:cubicBezTo>
                <a:cubicBezTo>
                  <a:pt x="34" y="100"/>
                  <a:pt x="38" y="110"/>
                  <a:pt x="45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3"/>
          <p:cNvSpPr/>
          <p:nvPr/>
        </p:nvSpPr>
        <p:spPr bwMode="auto">
          <a:xfrm>
            <a:off x="7083370" y="2725294"/>
            <a:ext cx="76082" cy="111587"/>
          </a:xfrm>
          <a:custGeom>
            <a:avLst/>
            <a:gdLst>
              <a:gd name="T0" fmla="*/ 0 w 19"/>
              <a:gd name="T1" fmla="*/ 0 h 28"/>
              <a:gd name="T2" fmla="*/ 0 w 19"/>
              <a:gd name="T3" fmla="*/ 28 h 28"/>
              <a:gd name="T4" fmla="*/ 19 w 19"/>
              <a:gd name="T5" fmla="*/ 4 h 28"/>
              <a:gd name="T6" fmla="*/ 0 w 19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28">
                <a:moveTo>
                  <a:pt x="0" y="0"/>
                </a:moveTo>
                <a:cubicBezTo>
                  <a:pt x="0" y="28"/>
                  <a:pt x="0" y="28"/>
                  <a:pt x="0" y="28"/>
                </a:cubicBezTo>
                <a:cubicBezTo>
                  <a:pt x="7" y="25"/>
                  <a:pt x="14" y="16"/>
                  <a:pt x="19" y="4"/>
                </a:cubicBezTo>
                <a:cubicBezTo>
                  <a:pt x="13" y="2"/>
                  <a:pt x="6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4"/>
          <p:cNvSpPr/>
          <p:nvPr/>
        </p:nvSpPr>
        <p:spPr bwMode="auto">
          <a:xfrm>
            <a:off x="7083370" y="2613707"/>
            <a:ext cx="96371" cy="103134"/>
          </a:xfrm>
          <a:custGeom>
            <a:avLst/>
            <a:gdLst>
              <a:gd name="T0" fmla="*/ 24 w 24"/>
              <a:gd name="T1" fmla="*/ 0 h 26"/>
              <a:gd name="T2" fmla="*/ 0 w 24"/>
              <a:gd name="T3" fmla="*/ 0 h 26"/>
              <a:gd name="T4" fmla="*/ 0 w 24"/>
              <a:gd name="T5" fmla="*/ 21 h 26"/>
              <a:gd name="T6" fmla="*/ 21 w 24"/>
              <a:gd name="T7" fmla="*/ 26 h 26"/>
              <a:gd name="T8" fmla="*/ 24 w 24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6">
                <a:moveTo>
                  <a:pt x="2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7" y="21"/>
                  <a:pt x="14" y="23"/>
                  <a:pt x="21" y="26"/>
                </a:cubicBezTo>
                <a:cubicBezTo>
                  <a:pt x="23" y="18"/>
                  <a:pt x="24" y="9"/>
                  <a:pt x="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15"/>
          <p:cNvSpPr/>
          <p:nvPr/>
        </p:nvSpPr>
        <p:spPr bwMode="auto">
          <a:xfrm>
            <a:off x="7083370" y="2485213"/>
            <a:ext cx="96371" cy="103134"/>
          </a:xfrm>
          <a:custGeom>
            <a:avLst/>
            <a:gdLst>
              <a:gd name="T0" fmla="*/ 0 w 24"/>
              <a:gd name="T1" fmla="*/ 5 h 26"/>
              <a:gd name="T2" fmla="*/ 0 w 24"/>
              <a:gd name="T3" fmla="*/ 26 h 26"/>
              <a:gd name="T4" fmla="*/ 24 w 24"/>
              <a:gd name="T5" fmla="*/ 26 h 26"/>
              <a:gd name="T6" fmla="*/ 20 w 24"/>
              <a:gd name="T7" fmla="*/ 0 h 26"/>
              <a:gd name="T8" fmla="*/ 0 w 24"/>
              <a:gd name="T9" fmla="*/ 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6">
                <a:moveTo>
                  <a:pt x="0" y="5"/>
                </a:moveTo>
                <a:cubicBezTo>
                  <a:pt x="0" y="26"/>
                  <a:pt x="0" y="26"/>
                  <a:pt x="0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4" y="17"/>
                  <a:pt x="22" y="8"/>
                  <a:pt x="20" y="0"/>
                </a:cubicBezTo>
                <a:cubicBezTo>
                  <a:pt x="14" y="3"/>
                  <a:pt x="7" y="4"/>
                  <a:pt x="0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16"/>
          <p:cNvSpPr/>
          <p:nvPr/>
        </p:nvSpPr>
        <p:spPr bwMode="auto">
          <a:xfrm>
            <a:off x="6975165" y="2725294"/>
            <a:ext cx="84535" cy="111587"/>
          </a:xfrm>
          <a:custGeom>
            <a:avLst/>
            <a:gdLst>
              <a:gd name="T0" fmla="*/ 21 w 21"/>
              <a:gd name="T1" fmla="*/ 28 h 28"/>
              <a:gd name="T2" fmla="*/ 21 w 21"/>
              <a:gd name="T3" fmla="*/ 0 h 28"/>
              <a:gd name="T4" fmla="*/ 0 w 21"/>
              <a:gd name="T5" fmla="*/ 4 h 28"/>
              <a:gd name="T6" fmla="*/ 21 w 21"/>
              <a:gd name="T7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28">
                <a:moveTo>
                  <a:pt x="21" y="28"/>
                </a:moveTo>
                <a:cubicBezTo>
                  <a:pt x="21" y="0"/>
                  <a:pt x="21" y="0"/>
                  <a:pt x="21" y="0"/>
                </a:cubicBezTo>
                <a:cubicBezTo>
                  <a:pt x="14" y="0"/>
                  <a:pt x="7" y="1"/>
                  <a:pt x="0" y="4"/>
                </a:cubicBezTo>
                <a:cubicBezTo>
                  <a:pt x="5" y="17"/>
                  <a:pt x="13" y="26"/>
                  <a:pt x="21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17"/>
          <p:cNvSpPr/>
          <p:nvPr/>
        </p:nvSpPr>
        <p:spPr bwMode="auto">
          <a:xfrm>
            <a:off x="6954877" y="2488595"/>
            <a:ext cx="104824" cy="99753"/>
          </a:xfrm>
          <a:custGeom>
            <a:avLst/>
            <a:gdLst>
              <a:gd name="T0" fmla="*/ 0 w 26"/>
              <a:gd name="T1" fmla="*/ 25 h 25"/>
              <a:gd name="T2" fmla="*/ 26 w 26"/>
              <a:gd name="T3" fmla="*/ 25 h 25"/>
              <a:gd name="T4" fmla="*/ 26 w 26"/>
              <a:gd name="T5" fmla="*/ 4 h 25"/>
              <a:gd name="T6" fmla="*/ 4 w 26"/>
              <a:gd name="T7" fmla="*/ 0 h 25"/>
              <a:gd name="T8" fmla="*/ 0 w 26"/>
              <a:gd name="T9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5">
                <a:moveTo>
                  <a:pt x="0" y="25"/>
                </a:moveTo>
                <a:cubicBezTo>
                  <a:pt x="26" y="25"/>
                  <a:pt x="26" y="25"/>
                  <a:pt x="26" y="25"/>
                </a:cubicBezTo>
                <a:cubicBezTo>
                  <a:pt x="26" y="4"/>
                  <a:pt x="26" y="4"/>
                  <a:pt x="26" y="4"/>
                </a:cubicBezTo>
                <a:cubicBezTo>
                  <a:pt x="18" y="4"/>
                  <a:pt x="11" y="2"/>
                  <a:pt x="4" y="0"/>
                </a:cubicBezTo>
                <a:cubicBezTo>
                  <a:pt x="2" y="7"/>
                  <a:pt x="0" y="16"/>
                  <a:pt x="0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18"/>
          <p:cNvSpPr/>
          <p:nvPr/>
        </p:nvSpPr>
        <p:spPr bwMode="auto">
          <a:xfrm>
            <a:off x="7083370" y="2377008"/>
            <a:ext cx="71010" cy="99753"/>
          </a:xfrm>
          <a:custGeom>
            <a:avLst/>
            <a:gdLst>
              <a:gd name="T0" fmla="*/ 0 w 18"/>
              <a:gd name="T1" fmla="*/ 0 h 25"/>
              <a:gd name="T2" fmla="*/ 0 w 18"/>
              <a:gd name="T3" fmla="*/ 25 h 25"/>
              <a:gd name="T4" fmla="*/ 18 w 18"/>
              <a:gd name="T5" fmla="*/ 21 h 25"/>
              <a:gd name="T6" fmla="*/ 0 w 18"/>
              <a:gd name="T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" h="25">
                <a:moveTo>
                  <a:pt x="0" y="0"/>
                </a:moveTo>
                <a:cubicBezTo>
                  <a:pt x="0" y="25"/>
                  <a:pt x="0" y="25"/>
                  <a:pt x="0" y="25"/>
                </a:cubicBezTo>
                <a:cubicBezTo>
                  <a:pt x="6" y="25"/>
                  <a:pt x="12" y="23"/>
                  <a:pt x="18" y="21"/>
                </a:cubicBezTo>
                <a:cubicBezTo>
                  <a:pt x="13" y="10"/>
                  <a:pt x="7" y="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19"/>
          <p:cNvSpPr/>
          <p:nvPr/>
        </p:nvSpPr>
        <p:spPr bwMode="auto">
          <a:xfrm>
            <a:off x="6978546" y="2371935"/>
            <a:ext cx="81154" cy="104824"/>
          </a:xfrm>
          <a:custGeom>
            <a:avLst/>
            <a:gdLst>
              <a:gd name="T0" fmla="*/ 20 w 20"/>
              <a:gd name="T1" fmla="*/ 26 h 26"/>
              <a:gd name="T2" fmla="*/ 20 w 20"/>
              <a:gd name="T3" fmla="*/ 0 h 26"/>
              <a:gd name="T4" fmla="*/ 0 w 20"/>
              <a:gd name="T5" fmla="*/ 22 h 26"/>
              <a:gd name="T6" fmla="*/ 20 w 20"/>
              <a:gd name="T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26">
                <a:moveTo>
                  <a:pt x="20" y="26"/>
                </a:moveTo>
                <a:cubicBezTo>
                  <a:pt x="20" y="0"/>
                  <a:pt x="20" y="0"/>
                  <a:pt x="20" y="0"/>
                </a:cubicBezTo>
                <a:cubicBezTo>
                  <a:pt x="12" y="2"/>
                  <a:pt x="5" y="11"/>
                  <a:pt x="0" y="22"/>
                </a:cubicBezTo>
                <a:cubicBezTo>
                  <a:pt x="6" y="25"/>
                  <a:pt x="13" y="26"/>
                  <a:pt x="20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20"/>
          <p:cNvSpPr/>
          <p:nvPr/>
        </p:nvSpPr>
        <p:spPr bwMode="auto">
          <a:xfrm>
            <a:off x="6954877" y="2613707"/>
            <a:ext cx="104824" cy="103134"/>
          </a:xfrm>
          <a:custGeom>
            <a:avLst/>
            <a:gdLst>
              <a:gd name="T0" fmla="*/ 3 w 26"/>
              <a:gd name="T1" fmla="*/ 26 h 26"/>
              <a:gd name="T2" fmla="*/ 26 w 26"/>
              <a:gd name="T3" fmla="*/ 21 h 26"/>
              <a:gd name="T4" fmla="*/ 26 w 26"/>
              <a:gd name="T5" fmla="*/ 0 h 26"/>
              <a:gd name="T6" fmla="*/ 0 w 26"/>
              <a:gd name="T7" fmla="*/ 0 h 26"/>
              <a:gd name="T8" fmla="*/ 3 w 26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6">
                <a:moveTo>
                  <a:pt x="3" y="26"/>
                </a:moveTo>
                <a:cubicBezTo>
                  <a:pt x="10" y="23"/>
                  <a:pt x="18" y="21"/>
                  <a:pt x="26" y="21"/>
                </a:cubicBezTo>
                <a:cubicBezTo>
                  <a:pt x="26" y="0"/>
                  <a:pt x="26" y="0"/>
                  <a:pt x="2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9"/>
                  <a:pt x="1" y="18"/>
                  <a:pt x="3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21"/>
          <p:cNvSpPr/>
          <p:nvPr/>
        </p:nvSpPr>
        <p:spPr bwMode="auto">
          <a:xfrm>
            <a:off x="6823001" y="2613707"/>
            <a:ext cx="120041" cy="155546"/>
          </a:xfrm>
          <a:custGeom>
            <a:avLst/>
            <a:gdLst>
              <a:gd name="T0" fmla="*/ 30 w 30"/>
              <a:gd name="T1" fmla="*/ 28 h 39"/>
              <a:gd name="T2" fmla="*/ 27 w 30"/>
              <a:gd name="T3" fmla="*/ 0 h 39"/>
              <a:gd name="T4" fmla="*/ 0 w 30"/>
              <a:gd name="T5" fmla="*/ 0 h 39"/>
              <a:gd name="T6" fmla="*/ 16 w 30"/>
              <a:gd name="T7" fmla="*/ 39 h 39"/>
              <a:gd name="T8" fmla="*/ 30 w 30"/>
              <a:gd name="T9" fmla="*/ 28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9">
                <a:moveTo>
                  <a:pt x="30" y="28"/>
                </a:moveTo>
                <a:cubicBezTo>
                  <a:pt x="28" y="20"/>
                  <a:pt x="27" y="10"/>
                  <a:pt x="27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15"/>
                  <a:pt x="7" y="28"/>
                  <a:pt x="16" y="39"/>
                </a:cubicBezTo>
                <a:cubicBezTo>
                  <a:pt x="20" y="35"/>
                  <a:pt x="25" y="31"/>
                  <a:pt x="30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22"/>
          <p:cNvSpPr/>
          <p:nvPr/>
        </p:nvSpPr>
        <p:spPr bwMode="auto">
          <a:xfrm>
            <a:off x="7118876" y="2365172"/>
            <a:ext cx="108206" cy="82846"/>
          </a:xfrm>
          <a:custGeom>
            <a:avLst/>
            <a:gdLst>
              <a:gd name="T0" fmla="*/ 0 w 27"/>
              <a:gd name="T1" fmla="*/ 0 h 21"/>
              <a:gd name="T2" fmla="*/ 15 w 27"/>
              <a:gd name="T3" fmla="*/ 21 h 21"/>
              <a:gd name="T4" fmla="*/ 27 w 27"/>
              <a:gd name="T5" fmla="*/ 12 h 21"/>
              <a:gd name="T6" fmla="*/ 0 w 27"/>
              <a:gd name="T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" h="21">
                <a:moveTo>
                  <a:pt x="0" y="0"/>
                </a:moveTo>
                <a:cubicBezTo>
                  <a:pt x="6" y="4"/>
                  <a:pt x="11" y="11"/>
                  <a:pt x="15" y="21"/>
                </a:cubicBezTo>
                <a:cubicBezTo>
                  <a:pt x="19" y="19"/>
                  <a:pt x="23" y="16"/>
                  <a:pt x="27" y="12"/>
                </a:cubicBezTo>
                <a:cubicBezTo>
                  <a:pt x="19" y="6"/>
                  <a:pt x="10" y="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Freeform 23"/>
          <p:cNvSpPr/>
          <p:nvPr/>
        </p:nvSpPr>
        <p:spPr bwMode="auto">
          <a:xfrm>
            <a:off x="7191576" y="2613707"/>
            <a:ext cx="123422" cy="158927"/>
          </a:xfrm>
          <a:custGeom>
            <a:avLst/>
            <a:gdLst>
              <a:gd name="T0" fmla="*/ 4 w 31"/>
              <a:gd name="T1" fmla="*/ 0 h 40"/>
              <a:gd name="T2" fmla="*/ 0 w 31"/>
              <a:gd name="T3" fmla="*/ 29 h 40"/>
              <a:gd name="T4" fmla="*/ 15 w 31"/>
              <a:gd name="T5" fmla="*/ 40 h 40"/>
              <a:gd name="T6" fmla="*/ 31 w 31"/>
              <a:gd name="T7" fmla="*/ 0 h 40"/>
              <a:gd name="T8" fmla="*/ 4 w 31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40">
                <a:moveTo>
                  <a:pt x="4" y="0"/>
                </a:moveTo>
                <a:cubicBezTo>
                  <a:pt x="4" y="10"/>
                  <a:pt x="2" y="20"/>
                  <a:pt x="0" y="29"/>
                </a:cubicBezTo>
                <a:cubicBezTo>
                  <a:pt x="5" y="32"/>
                  <a:pt x="10" y="36"/>
                  <a:pt x="15" y="40"/>
                </a:cubicBezTo>
                <a:cubicBezTo>
                  <a:pt x="25" y="30"/>
                  <a:pt x="31" y="15"/>
                  <a:pt x="31" y="0"/>
                </a:cubicBezTo>
                <a:cubicBezTo>
                  <a:pt x="4" y="0"/>
                  <a:pt x="4" y="0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24"/>
          <p:cNvSpPr/>
          <p:nvPr/>
        </p:nvSpPr>
        <p:spPr bwMode="auto">
          <a:xfrm>
            <a:off x="6910918" y="2365172"/>
            <a:ext cx="99753" cy="82846"/>
          </a:xfrm>
          <a:custGeom>
            <a:avLst/>
            <a:gdLst>
              <a:gd name="T0" fmla="*/ 11 w 25"/>
              <a:gd name="T1" fmla="*/ 21 h 21"/>
              <a:gd name="T2" fmla="*/ 25 w 25"/>
              <a:gd name="T3" fmla="*/ 0 h 21"/>
              <a:gd name="T4" fmla="*/ 0 w 25"/>
              <a:gd name="T5" fmla="*/ 13 h 21"/>
              <a:gd name="T6" fmla="*/ 11 w 25"/>
              <a:gd name="T7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21">
                <a:moveTo>
                  <a:pt x="11" y="21"/>
                </a:moveTo>
                <a:cubicBezTo>
                  <a:pt x="15" y="12"/>
                  <a:pt x="20" y="5"/>
                  <a:pt x="25" y="0"/>
                </a:cubicBezTo>
                <a:cubicBezTo>
                  <a:pt x="16" y="3"/>
                  <a:pt x="7" y="7"/>
                  <a:pt x="0" y="13"/>
                </a:cubicBezTo>
                <a:cubicBezTo>
                  <a:pt x="3" y="17"/>
                  <a:pt x="7" y="19"/>
                  <a:pt x="11" y="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 25"/>
          <p:cNvSpPr/>
          <p:nvPr/>
        </p:nvSpPr>
        <p:spPr bwMode="auto">
          <a:xfrm>
            <a:off x="7186505" y="2432801"/>
            <a:ext cx="128494" cy="155546"/>
          </a:xfrm>
          <a:custGeom>
            <a:avLst/>
            <a:gdLst>
              <a:gd name="T0" fmla="*/ 0 w 32"/>
              <a:gd name="T1" fmla="*/ 10 h 39"/>
              <a:gd name="T2" fmla="*/ 5 w 32"/>
              <a:gd name="T3" fmla="*/ 39 h 39"/>
              <a:gd name="T4" fmla="*/ 32 w 32"/>
              <a:gd name="T5" fmla="*/ 39 h 39"/>
              <a:gd name="T6" fmla="*/ 15 w 32"/>
              <a:gd name="T7" fmla="*/ 0 h 39"/>
              <a:gd name="T8" fmla="*/ 0 w 32"/>
              <a:gd name="T9" fmla="*/ 1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9">
                <a:moveTo>
                  <a:pt x="0" y="10"/>
                </a:moveTo>
                <a:cubicBezTo>
                  <a:pt x="3" y="19"/>
                  <a:pt x="4" y="29"/>
                  <a:pt x="5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1" y="24"/>
                  <a:pt x="25" y="10"/>
                  <a:pt x="15" y="0"/>
                </a:cubicBezTo>
                <a:cubicBezTo>
                  <a:pt x="10" y="4"/>
                  <a:pt x="6" y="7"/>
                  <a:pt x="0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26"/>
          <p:cNvSpPr/>
          <p:nvPr/>
        </p:nvSpPr>
        <p:spPr bwMode="auto">
          <a:xfrm>
            <a:off x="6826383" y="2436182"/>
            <a:ext cx="120041" cy="152164"/>
          </a:xfrm>
          <a:custGeom>
            <a:avLst/>
            <a:gdLst>
              <a:gd name="T0" fmla="*/ 26 w 30"/>
              <a:gd name="T1" fmla="*/ 38 h 38"/>
              <a:gd name="T2" fmla="*/ 30 w 30"/>
              <a:gd name="T3" fmla="*/ 10 h 38"/>
              <a:gd name="T4" fmla="*/ 16 w 30"/>
              <a:gd name="T5" fmla="*/ 0 h 38"/>
              <a:gd name="T6" fmla="*/ 0 w 30"/>
              <a:gd name="T7" fmla="*/ 38 h 38"/>
              <a:gd name="T8" fmla="*/ 26 w 30"/>
              <a:gd name="T9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8">
                <a:moveTo>
                  <a:pt x="26" y="38"/>
                </a:moveTo>
                <a:cubicBezTo>
                  <a:pt x="26" y="28"/>
                  <a:pt x="27" y="18"/>
                  <a:pt x="30" y="10"/>
                </a:cubicBezTo>
                <a:cubicBezTo>
                  <a:pt x="25" y="7"/>
                  <a:pt x="20" y="4"/>
                  <a:pt x="16" y="0"/>
                </a:cubicBezTo>
                <a:cubicBezTo>
                  <a:pt x="7" y="10"/>
                  <a:pt x="1" y="23"/>
                  <a:pt x="0" y="38"/>
                </a:cubicBezTo>
                <a:cubicBezTo>
                  <a:pt x="26" y="38"/>
                  <a:pt x="26" y="38"/>
                  <a:pt x="26" y="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27"/>
          <p:cNvSpPr/>
          <p:nvPr/>
        </p:nvSpPr>
        <p:spPr bwMode="auto">
          <a:xfrm>
            <a:off x="7127329" y="2754036"/>
            <a:ext cx="103134" cy="91299"/>
          </a:xfrm>
          <a:custGeom>
            <a:avLst/>
            <a:gdLst>
              <a:gd name="T0" fmla="*/ 14 w 26"/>
              <a:gd name="T1" fmla="*/ 0 h 23"/>
              <a:gd name="T2" fmla="*/ 0 w 26"/>
              <a:gd name="T3" fmla="*/ 23 h 23"/>
              <a:gd name="T4" fmla="*/ 26 w 26"/>
              <a:gd name="T5" fmla="*/ 10 h 23"/>
              <a:gd name="T6" fmla="*/ 14 w 26"/>
              <a:gd name="T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23">
                <a:moveTo>
                  <a:pt x="14" y="0"/>
                </a:moveTo>
                <a:cubicBezTo>
                  <a:pt x="10" y="10"/>
                  <a:pt x="5" y="18"/>
                  <a:pt x="0" y="23"/>
                </a:cubicBezTo>
                <a:cubicBezTo>
                  <a:pt x="9" y="21"/>
                  <a:pt x="18" y="16"/>
                  <a:pt x="26" y="10"/>
                </a:cubicBezTo>
                <a:cubicBezTo>
                  <a:pt x="22" y="6"/>
                  <a:pt x="18" y="3"/>
                  <a:pt x="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28"/>
          <p:cNvSpPr/>
          <p:nvPr/>
        </p:nvSpPr>
        <p:spPr bwMode="auto">
          <a:xfrm>
            <a:off x="6905846" y="2754036"/>
            <a:ext cx="101443" cy="87917"/>
          </a:xfrm>
          <a:custGeom>
            <a:avLst/>
            <a:gdLst>
              <a:gd name="T0" fmla="*/ 11 w 25"/>
              <a:gd name="T1" fmla="*/ 0 h 22"/>
              <a:gd name="T2" fmla="*/ 0 w 25"/>
              <a:gd name="T3" fmla="*/ 9 h 22"/>
              <a:gd name="T4" fmla="*/ 25 w 25"/>
              <a:gd name="T5" fmla="*/ 22 h 22"/>
              <a:gd name="T6" fmla="*/ 11 w 25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" h="22">
                <a:moveTo>
                  <a:pt x="11" y="0"/>
                </a:moveTo>
                <a:cubicBezTo>
                  <a:pt x="7" y="2"/>
                  <a:pt x="3" y="5"/>
                  <a:pt x="0" y="9"/>
                </a:cubicBezTo>
                <a:cubicBezTo>
                  <a:pt x="7" y="15"/>
                  <a:pt x="15" y="20"/>
                  <a:pt x="25" y="22"/>
                </a:cubicBezTo>
                <a:cubicBezTo>
                  <a:pt x="19" y="18"/>
                  <a:pt x="15" y="1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3" name="Freeform 29"/>
          <p:cNvSpPr>
            <a:spLocks noEditPoints="1"/>
          </p:cNvSpPr>
          <p:nvPr/>
        </p:nvSpPr>
        <p:spPr bwMode="auto">
          <a:xfrm>
            <a:off x="4685390" y="2517032"/>
            <a:ext cx="458383" cy="464950"/>
          </a:xfrm>
          <a:custGeom>
            <a:avLst/>
            <a:gdLst>
              <a:gd name="T0" fmla="*/ 2147483647 w 114"/>
              <a:gd name="T1" fmla="*/ 2147483647 h 116"/>
              <a:gd name="T2" fmla="*/ 2147483647 w 114"/>
              <a:gd name="T3" fmla="*/ 2147483647 h 116"/>
              <a:gd name="T4" fmla="*/ 2147483647 w 114"/>
              <a:gd name="T5" fmla="*/ 2147483647 h 116"/>
              <a:gd name="T6" fmla="*/ 2147483647 w 114"/>
              <a:gd name="T7" fmla="*/ 2147483647 h 116"/>
              <a:gd name="T8" fmla="*/ 2147483647 w 114"/>
              <a:gd name="T9" fmla="*/ 2147483647 h 116"/>
              <a:gd name="T10" fmla="*/ 2147483647 w 114"/>
              <a:gd name="T11" fmla="*/ 2147483647 h 116"/>
              <a:gd name="T12" fmla="*/ 2147483647 w 114"/>
              <a:gd name="T13" fmla="*/ 2147483647 h 116"/>
              <a:gd name="T14" fmla="*/ 2147483647 w 114"/>
              <a:gd name="T15" fmla="*/ 2147483647 h 116"/>
              <a:gd name="T16" fmla="*/ 2147483647 w 114"/>
              <a:gd name="T17" fmla="*/ 2147483647 h 116"/>
              <a:gd name="T18" fmla="*/ 2147483647 w 114"/>
              <a:gd name="T19" fmla="*/ 2147483647 h 116"/>
              <a:gd name="T20" fmla="*/ 2147483647 w 114"/>
              <a:gd name="T21" fmla="*/ 2147483647 h 116"/>
              <a:gd name="T22" fmla="*/ 2147483647 w 114"/>
              <a:gd name="T23" fmla="*/ 2147483647 h 116"/>
              <a:gd name="T24" fmla="*/ 2147483647 w 114"/>
              <a:gd name="T25" fmla="*/ 2147483647 h 116"/>
              <a:gd name="T26" fmla="*/ 2147483647 w 114"/>
              <a:gd name="T27" fmla="*/ 2147483647 h 116"/>
              <a:gd name="T28" fmla="*/ 2147483647 w 114"/>
              <a:gd name="T29" fmla="*/ 2147483647 h 116"/>
              <a:gd name="T30" fmla="*/ 2147483647 w 114"/>
              <a:gd name="T31" fmla="*/ 2147483647 h 11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4" h="116">
                <a:moveTo>
                  <a:pt x="113" y="100"/>
                </a:moveTo>
                <a:cubicBezTo>
                  <a:pt x="84" y="72"/>
                  <a:pt x="84" y="72"/>
                  <a:pt x="84" y="72"/>
                </a:cubicBezTo>
                <a:cubicBezTo>
                  <a:pt x="88" y="65"/>
                  <a:pt x="90" y="56"/>
                  <a:pt x="89" y="46"/>
                </a:cubicBezTo>
                <a:cubicBezTo>
                  <a:pt x="88" y="21"/>
                  <a:pt x="67" y="0"/>
                  <a:pt x="43" y="1"/>
                </a:cubicBezTo>
                <a:cubicBezTo>
                  <a:pt x="18" y="3"/>
                  <a:pt x="0" y="24"/>
                  <a:pt x="1" y="50"/>
                </a:cubicBezTo>
                <a:cubicBezTo>
                  <a:pt x="3" y="76"/>
                  <a:pt x="24" y="96"/>
                  <a:pt x="48" y="95"/>
                </a:cubicBezTo>
                <a:cubicBezTo>
                  <a:pt x="57" y="95"/>
                  <a:pt x="65" y="92"/>
                  <a:pt x="72" y="87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1" y="116"/>
                  <a:pt x="103" y="115"/>
                  <a:pt x="104" y="11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1"/>
                  <a:pt x="113" y="100"/>
                </a:cubicBezTo>
                <a:close/>
                <a:moveTo>
                  <a:pt x="15" y="50"/>
                </a:moveTo>
                <a:cubicBezTo>
                  <a:pt x="14" y="32"/>
                  <a:pt x="27" y="17"/>
                  <a:pt x="44" y="16"/>
                </a:cubicBezTo>
                <a:cubicBezTo>
                  <a:pt x="60" y="16"/>
                  <a:pt x="74" y="29"/>
                  <a:pt x="75" y="47"/>
                </a:cubicBezTo>
                <a:cubicBezTo>
                  <a:pt x="76" y="65"/>
                  <a:pt x="64" y="80"/>
                  <a:pt x="47" y="80"/>
                </a:cubicBezTo>
                <a:cubicBezTo>
                  <a:pt x="31" y="81"/>
                  <a:pt x="16" y="67"/>
                  <a:pt x="1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58" name="Freeform 226"/>
          <p:cNvSpPr>
            <a:spLocks noEditPoints="1"/>
          </p:cNvSpPr>
          <p:nvPr/>
        </p:nvSpPr>
        <p:spPr bwMode="auto">
          <a:xfrm>
            <a:off x="5677020" y="3431170"/>
            <a:ext cx="769662" cy="700052"/>
          </a:xfrm>
          <a:custGeom>
            <a:avLst/>
            <a:gdLst>
              <a:gd name="T0" fmla="*/ 2147483647 w 351"/>
              <a:gd name="T1" fmla="*/ 2147483647 h 319"/>
              <a:gd name="T2" fmla="*/ 2147483647 w 351"/>
              <a:gd name="T3" fmla="*/ 0 h 319"/>
              <a:gd name="T4" fmla="*/ 0 w 351"/>
              <a:gd name="T5" fmla="*/ 2147483647 h 319"/>
              <a:gd name="T6" fmla="*/ 2147483647 w 351"/>
              <a:gd name="T7" fmla="*/ 2147483647 h 319"/>
              <a:gd name="T8" fmla="*/ 2147483647 w 351"/>
              <a:gd name="T9" fmla="*/ 2147483647 h 319"/>
              <a:gd name="T10" fmla="*/ 2147483647 w 351"/>
              <a:gd name="T11" fmla="*/ 2147483647 h 319"/>
              <a:gd name="T12" fmla="*/ 2147483647 w 351"/>
              <a:gd name="T13" fmla="*/ 2147483647 h 319"/>
              <a:gd name="T14" fmla="*/ 2147483647 w 351"/>
              <a:gd name="T15" fmla="*/ 2147483647 h 319"/>
              <a:gd name="T16" fmla="*/ 2147483647 w 351"/>
              <a:gd name="T17" fmla="*/ 2147483647 h 319"/>
              <a:gd name="T18" fmla="*/ 2147483647 w 351"/>
              <a:gd name="T19" fmla="*/ 2147483647 h 319"/>
              <a:gd name="T20" fmla="*/ 2147483647 w 351"/>
              <a:gd name="T21" fmla="*/ 2147483647 h 319"/>
              <a:gd name="T22" fmla="*/ 2147483647 w 351"/>
              <a:gd name="T23" fmla="*/ 2147483647 h 319"/>
              <a:gd name="T24" fmla="*/ 2147483647 w 351"/>
              <a:gd name="T25" fmla="*/ 2147483647 h 319"/>
              <a:gd name="T26" fmla="*/ 2147483647 w 351"/>
              <a:gd name="T27" fmla="*/ 2147483647 h 319"/>
              <a:gd name="T28" fmla="*/ 2147483647 w 351"/>
              <a:gd name="T29" fmla="*/ 2147483647 h 319"/>
              <a:gd name="T30" fmla="*/ 2147483647 w 351"/>
              <a:gd name="T31" fmla="*/ 2147483647 h 319"/>
              <a:gd name="T32" fmla="*/ 2147483647 w 351"/>
              <a:gd name="T33" fmla="*/ 2147483647 h 319"/>
              <a:gd name="T34" fmla="*/ 2147483647 w 351"/>
              <a:gd name="T35" fmla="*/ 2147483647 h 319"/>
              <a:gd name="T36" fmla="*/ 2147483647 w 351"/>
              <a:gd name="T37" fmla="*/ 2147483647 h 319"/>
              <a:gd name="T38" fmla="*/ 2147483647 w 351"/>
              <a:gd name="T39" fmla="*/ 2147483647 h 319"/>
              <a:gd name="T40" fmla="*/ 2147483647 w 351"/>
              <a:gd name="T41" fmla="*/ 2147483647 h 319"/>
              <a:gd name="T42" fmla="*/ 2147483647 w 351"/>
              <a:gd name="T43" fmla="*/ 2147483647 h 319"/>
              <a:gd name="T44" fmla="*/ 2147483647 w 351"/>
              <a:gd name="T45" fmla="*/ 2147483647 h 319"/>
              <a:gd name="T46" fmla="*/ 2147483647 w 351"/>
              <a:gd name="T47" fmla="*/ 2147483647 h 319"/>
              <a:gd name="T48" fmla="*/ 2147483647 w 351"/>
              <a:gd name="T49" fmla="*/ 2147483647 h 319"/>
              <a:gd name="T50" fmla="*/ 2147483647 w 351"/>
              <a:gd name="T51" fmla="*/ 2147483647 h 319"/>
              <a:gd name="T52" fmla="*/ 2147483647 w 351"/>
              <a:gd name="T53" fmla="*/ 2147483647 h 319"/>
              <a:gd name="T54" fmla="*/ 2147483647 w 351"/>
              <a:gd name="T55" fmla="*/ 2147483647 h 319"/>
              <a:gd name="T56" fmla="*/ 2147483647 w 351"/>
              <a:gd name="T57" fmla="*/ 2147483647 h 319"/>
              <a:gd name="T58" fmla="*/ 2147483647 w 351"/>
              <a:gd name="T59" fmla="*/ 2147483647 h 31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351" h="319">
                <a:moveTo>
                  <a:pt x="311" y="111"/>
                </a:moveTo>
                <a:lnTo>
                  <a:pt x="263" y="0"/>
                </a:lnTo>
                <a:lnTo>
                  <a:pt x="0" y="115"/>
                </a:lnTo>
                <a:lnTo>
                  <a:pt x="64" y="259"/>
                </a:lnTo>
                <a:lnTo>
                  <a:pt x="64" y="319"/>
                </a:lnTo>
                <a:lnTo>
                  <a:pt x="351" y="319"/>
                </a:lnTo>
                <a:lnTo>
                  <a:pt x="351" y="111"/>
                </a:lnTo>
                <a:lnTo>
                  <a:pt x="311" y="111"/>
                </a:lnTo>
                <a:close/>
                <a:moveTo>
                  <a:pt x="64" y="131"/>
                </a:moveTo>
                <a:lnTo>
                  <a:pt x="56" y="135"/>
                </a:lnTo>
                <a:lnTo>
                  <a:pt x="64" y="157"/>
                </a:lnTo>
                <a:lnTo>
                  <a:pt x="64" y="211"/>
                </a:lnTo>
                <a:lnTo>
                  <a:pt x="28" y="125"/>
                </a:lnTo>
                <a:lnTo>
                  <a:pt x="253" y="30"/>
                </a:lnTo>
                <a:lnTo>
                  <a:pt x="287" y="111"/>
                </a:lnTo>
                <a:lnTo>
                  <a:pt x="265" y="111"/>
                </a:lnTo>
                <a:lnTo>
                  <a:pt x="242" y="58"/>
                </a:lnTo>
                <a:lnTo>
                  <a:pt x="114" y="111"/>
                </a:lnTo>
                <a:lnTo>
                  <a:pt x="64" y="111"/>
                </a:lnTo>
                <a:lnTo>
                  <a:pt x="64" y="131"/>
                </a:lnTo>
                <a:close/>
                <a:moveTo>
                  <a:pt x="329" y="297"/>
                </a:moveTo>
                <a:lnTo>
                  <a:pt x="84" y="297"/>
                </a:lnTo>
                <a:lnTo>
                  <a:pt x="84" y="131"/>
                </a:lnTo>
                <a:lnTo>
                  <a:pt x="329" y="131"/>
                </a:lnTo>
                <a:lnTo>
                  <a:pt x="329" y="297"/>
                </a:lnTo>
                <a:close/>
                <a:moveTo>
                  <a:pt x="309" y="153"/>
                </a:moveTo>
                <a:lnTo>
                  <a:pt x="106" y="153"/>
                </a:lnTo>
                <a:lnTo>
                  <a:pt x="106" y="277"/>
                </a:lnTo>
                <a:lnTo>
                  <a:pt x="309" y="277"/>
                </a:lnTo>
                <a:lnTo>
                  <a:pt x="309" y="1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1934968" y="2447185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91"/>
          <p:cNvSpPr txBox="1"/>
          <p:nvPr/>
        </p:nvSpPr>
        <p:spPr>
          <a:xfrm>
            <a:off x="2118651" y="2780953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1" name="TextBox 104"/>
          <p:cNvSpPr txBox="1"/>
          <p:nvPr/>
        </p:nvSpPr>
        <p:spPr>
          <a:xfrm>
            <a:off x="8044400" y="2780954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7968932" y="2441680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934968" y="455919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91"/>
          <p:cNvSpPr txBox="1"/>
          <p:nvPr/>
        </p:nvSpPr>
        <p:spPr>
          <a:xfrm>
            <a:off x="2118651" y="489296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5" name="TextBox 104"/>
          <p:cNvSpPr txBox="1"/>
          <p:nvPr/>
        </p:nvSpPr>
        <p:spPr>
          <a:xfrm>
            <a:off x="8044400" y="4892961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7968932" y="455368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4" t="1249" r="18386" b="2132"/>
          <a:stretch>
            <a:fillRect/>
          </a:stretch>
        </p:blipFill>
        <p:spPr>
          <a:xfrm>
            <a:off x="8877204" y="1575454"/>
            <a:ext cx="2363372" cy="2405576"/>
          </a:xfrm>
          <a:custGeom>
            <a:avLst/>
            <a:gdLst>
              <a:gd name="connsiteX0" fmla="*/ 1181686 w 2363372"/>
              <a:gd name="connsiteY0" fmla="*/ 0 h 2405576"/>
              <a:gd name="connsiteX1" fmla="*/ 2363372 w 2363372"/>
              <a:gd name="connsiteY1" fmla="*/ 1202788 h 2405576"/>
              <a:gd name="connsiteX2" fmla="*/ 1181686 w 2363372"/>
              <a:gd name="connsiteY2" fmla="*/ 2405576 h 2405576"/>
              <a:gd name="connsiteX3" fmla="*/ 0 w 2363372"/>
              <a:gd name="connsiteY3" fmla="*/ 1202788 h 240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3372" h="2405576">
                <a:moveTo>
                  <a:pt x="1181686" y="0"/>
                </a:moveTo>
                <a:lnTo>
                  <a:pt x="2363372" y="1202788"/>
                </a:lnTo>
                <a:lnTo>
                  <a:pt x="1181686" y="2405576"/>
                </a:lnTo>
                <a:lnTo>
                  <a:pt x="0" y="1202788"/>
                </a:lnTo>
                <a:close/>
              </a:path>
            </a:pathLst>
          </a:cu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19765" b="6205"/>
          <a:stretch>
            <a:fillRect/>
          </a:stretch>
        </p:blipFill>
        <p:spPr>
          <a:xfrm>
            <a:off x="6913624" y="2166293"/>
            <a:ext cx="2350421" cy="2405576"/>
          </a:xfrm>
          <a:custGeom>
            <a:avLst/>
            <a:gdLst>
              <a:gd name="connsiteX0" fmla="*/ 1181686 w 2350421"/>
              <a:gd name="connsiteY0" fmla="*/ 0 h 2405576"/>
              <a:gd name="connsiteX1" fmla="*/ 2350421 w 2350421"/>
              <a:gd name="connsiteY1" fmla="*/ 1189606 h 2405576"/>
              <a:gd name="connsiteX2" fmla="*/ 2350421 w 2350421"/>
              <a:gd name="connsiteY2" fmla="*/ 1215970 h 2405576"/>
              <a:gd name="connsiteX3" fmla="*/ 1181686 w 2350421"/>
              <a:gd name="connsiteY3" fmla="*/ 2405576 h 2405576"/>
              <a:gd name="connsiteX4" fmla="*/ 0 w 2350421"/>
              <a:gd name="connsiteY4" fmla="*/ 1202788 h 240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0421" h="2405576">
                <a:moveTo>
                  <a:pt x="1181686" y="0"/>
                </a:moveTo>
                <a:lnTo>
                  <a:pt x="2350421" y="1189606"/>
                </a:lnTo>
                <a:lnTo>
                  <a:pt x="2350421" y="1215970"/>
                </a:lnTo>
                <a:lnTo>
                  <a:pt x="1181686" y="2405576"/>
                </a:lnTo>
                <a:lnTo>
                  <a:pt x="0" y="1202788"/>
                </a:lnTo>
                <a:close/>
              </a:path>
            </a:pathLst>
          </a:cu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8" r="28957" b="2906"/>
          <a:stretch>
            <a:fillRect/>
          </a:stretch>
        </p:blipFill>
        <p:spPr>
          <a:xfrm>
            <a:off x="4950042" y="1574522"/>
            <a:ext cx="2363372" cy="2386190"/>
          </a:xfrm>
          <a:custGeom>
            <a:avLst/>
            <a:gdLst>
              <a:gd name="connsiteX0" fmla="*/ 1162640 w 2363372"/>
              <a:gd name="connsiteY0" fmla="*/ 0 h 2386190"/>
              <a:gd name="connsiteX1" fmla="*/ 1200732 w 2363372"/>
              <a:gd name="connsiteY1" fmla="*/ 0 h 2386190"/>
              <a:gd name="connsiteX2" fmla="*/ 2363372 w 2363372"/>
              <a:gd name="connsiteY2" fmla="*/ 1183402 h 2386190"/>
              <a:gd name="connsiteX3" fmla="*/ 1181686 w 2363372"/>
              <a:gd name="connsiteY3" fmla="*/ 2386190 h 2386190"/>
              <a:gd name="connsiteX4" fmla="*/ 0 w 2363372"/>
              <a:gd name="connsiteY4" fmla="*/ 1183402 h 2386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3372" h="2386190">
                <a:moveTo>
                  <a:pt x="1162640" y="0"/>
                </a:moveTo>
                <a:lnTo>
                  <a:pt x="1200732" y="0"/>
                </a:lnTo>
                <a:lnTo>
                  <a:pt x="2363372" y="1183402"/>
                </a:lnTo>
                <a:lnTo>
                  <a:pt x="1181686" y="2386190"/>
                </a:lnTo>
                <a:lnTo>
                  <a:pt x="0" y="1183402"/>
                </a:ln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8" t="863" r="25342" b="352"/>
          <a:stretch>
            <a:fillRect/>
          </a:stretch>
        </p:blipFill>
        <p:spPr>
          <a:xfrm>
            <a:off x="2983354" y="2145975"/>
            <a:ext cx="2363372" cy="2405576"/>
          </a:xfrm>
          <a:custGeom>
            <a:avLst/>
            <a:gdLst>
              <a:gd name="connsiteX0" fmla="*/ 1181686 w 2363372"/>
              <a:gd name="connsiteY0" fmla="*/ 0 h 2405576"/>
              <a:gd name="connsiteX1" fmla="*/ 2363372 w 2363372"/>
              <a:gd name="connsiteY1" fmla="*/ 1202788 h 2405576"/>
              <a:gd name="connsiteX2" fmla="*/ 1181686 w 2363372"/>
              <a:gd name="connsiteY2" fmla="*/ 2405576 h 2405576"/>
              <a:gd name="connsiteX3" fmla="*/ 0 w 2363372"/>
              <a:gd name="connsiteY3" fmla="*/ 1202788 h 240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3372" h="2405576">
                <a:moveTo>
                  <a:pt x="1181686" y="0"/>
                </a:moveTo>
                <a:lnTo>
                  <a:pt x="2363372" y="1202788"/>
                </a:lnTo>
                <a:lnTo>
                  <a:pt x="1181686" y="2405576"/>
                </a:lnTo>
                <a:lnTo>
                  <a:pt x="0" y="1202788"/>
                </a:lnTo>
                <a:close/>
              </a:path>
            </a:pathLst>
          </a:cu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5" t="2212" r="29500"/>
          <a:stretch>
            <a:fillRect/>
          </a:stretch>
        </p:blipFill>
        <p:spPr>
          <a:xfrm>
            <a:off x="1016666" y="1555136"/>
            <a:ext cx="2363372" cy="2401585"/>
          </a:xfrm>
          <a:custGeom>
            <a:avLst/>
            <a:gdLst>
              <a:gd name="connsiteX0" fmla="*/ 1181686 w 2363372"/>
              <a:gd name="connsiteY0" fmla="*/ 0 h 2401585"/>
              <a:gd name="connsiteX1" fmla="*/ 2363372 w 2363372"/>
              <a:gd name="connsiteY1" fmla="*/ 1202788 h 2401585"/>
              <a:gd name="connsiteX2" fmla="*/ 1185607 w 2363372"/>
              <a:gd name="connsiteY2" fmla="*/ 2401585 h 2401585"/>
              <a:gd name="connsiteX3" fmla="*/ 1177765 w 2363372"/>
              <a:gd name="connsiteY3" fmla="*/ 2401585 h 2401585"/>
              <a:gd name="connsiteX4" fmla="*/ 0 w 2363372"/>
              <a:gd name="connsiteY4" fmla="*/ 1202788 h 2401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3372" h="2401585">
                <a:moveTo>
                  <a:pt x="1181686" y="0"/>
                </a:moveTo>
                <a:lnTo>
                  <a:pt x="2363372" y="1202788"/>
                </a:lnTo>
                <a:lnTo>
                  <a:pt x="1185607" y="2401585"/>
                </a:lnTo>
                <a:lnTo>
                  <a:pt x="1177765" y="2401585"/>
                </a:lnTo>
                <a:lnTo>
                  <a:pt x="0" y="1202788"/>
                </a:lnTo>
                <a:close/>
              </a:path>
            </a:pathLst>
          </a:custGeom>
        </p:spPr>
      </p:pic>
      <p:sp>
        <p:nvSpPr>
          <p:cNvPr id="35" name="Rectangle 34"/>
          <p:cNvSpPr/>
          <p:nvPr/>
        </p:nvSpPr>
        <p:spPr>
          <a:xfrm rot="2707078">
            <a:off x="2181622" y="1593080"/>
            <a:ext cx="421590" cy="141663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6" name="Rectangle 35"/>
          <p:cNvSpPr/>
          <p:nvPr/>
        </p:nvSpPr>
        <p:spPr>
          <a:xfrm rot="2707078">
            <a:off x="2479117" y="1891803"/>
            <a:ext cx="421590" cy="141663"/>
          </a:xfrm>
          <a:prstGeom prst="rect">
            <a:avLst/>
          </a:prstGeom>
          <a:solidFill>
            <a:srgbClr val="1D468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Rectangle 36"/>
          <p:cNvSpPr/>
          <p:nvPr/>
        </p:nvSpPr>
        <p:spPr>
          <a:xfrm rot="2707078">
            <a:off x="2776612" y="2190526"/>
            <a:ext cx="421590" cy="141663"/>
          </a:xfrm>
          <a:prstGeom prst="rect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8" name="Rectangle 37"/>
          <p:cNvSpPr/>
          <p:nvPr/>
        </p:nvSpPr>
        <p:spPr>
          <a:xfrm rot="2707078">
            <a:off x="3074107" y="2489248"/>
            <a:ext cx="421590" cy="141663"/>
          </a:xfrm>
          <a:prstGeom prst="rect">
            <a:avLst/>
          </a:prstGeom>
          <a:solidFill>
            <a:srgbClr val="1D468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Rectangle 39"/>
          <p:cNvSpPr/>
          <p:nvPr/>
        </p:nvSpPr>
        <p:spPr>
          <a:xfrm rot="2707078">
            <a:off x="2870970" y="3477746"/>
            <a:ext cx="421590" cy="141663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1" name="Rectangle 40"/>
          <p:cNvSpPr/>
          <p:nvPr/>
        </p:nvSpPr>
        <p:spPr>
          <a:xfrm rot="2707078">
            <a:off x="3168465" y="3776469"/>
            <a:ext cx="421590" cy="141663"/>
          </a:xfrm>
          <a:prstGeom prst="rect">
            <a:avLst/>
          </a:prstGeom>
          <a:solidFill>
            <a:srgbClr val="1D468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2" name="Rectangle 41"/>
          <p:cNvSpPr/>
          <p:nvPr/>
        </p:nvSpPr>
        <p:spPr>
          <a:xfrm rot="2707078">
            <a:off x="3465960" y="4075192"/>
            <a:ext cx="421590" cy="141663"/>
          </a:xfrm>
          <a:prstGeom prst="rect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3" name="Rectangle 42"/>
          <p:cNvSpPr/>
          <p:nvPr/>
        </p:nvSpPr>
        <p:spPr>
          <a:xfrm rot="2707078">
            <a:off x="3763455" y="4373914"/>
            <a:ext cx="421590" cy="141663"/>
          </a:xfrm>
          <a:prstGeom prst="rect">
            <a:avLst/>
          </a:prstGeom>
          <a:solidFill>
            <a:srgbClr val="1D468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5" name="Rectangle 44"/>
          <p:cNvSpPr/>
          <p:nvPr/>
        </p:nvSpPr>
        <p:spPr>
          <a:xfrm rot="2707078">
            <a:off x="6114901" y="1594624"/>
            <a:ext cx="421590" cy="141663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6" name="Rectangle 45"/>
          <p:cNvSpPr/>
          <p:nvPr/>
        </p:nvSpPr>
        <p:spPr>
          <a:xfrm rot="2707078">
            <a:off x="6412396" y="1893347"/>
            <a:ext cx="421590" cy="141663"/>
          </a:xfrm>
          <a:prstGeom prst="rect">
            <a:avLst/>
          </a:prstGeom>
          <a:solidFill>
            <a:srgbClr val="1D468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7" name="Rectangle 46"/>
          <p:cNvSpPr/>
          <p:nvPr/>
        </p:nvSpPr>
        <p:spPr>
          <a:xfrm rot="2707078">
            <a:off x="6709891" y="2192070"/>
            <a:ext cx="421590" cy="141663"/>
          </a:xfrm>
          <a:prstGeom prst="rect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8" name="Rectangle 47"/>
          <p:cNvSpPr/>
          <p:nvPr/>
        </p:nvSpPr>
        <p:spPr>
          <a:xfrm rot="2707078">
            <a:off x="7007386" y="2490792"/>
            <a:ext cx="421590" cy="141663"/>
          </a:xfrm>
          <a:prstGeom prst="rect">
            <a:avLst/>
          </a:prstGeom>
          <a:solidFill>
            <a:srgbClr val="1D468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0" name="Rectangle 49"/>
          <p:cNvSpPr/>
          <p:nvPr/>
        </p:nvSpPr>
        <p:spPr>
          <a:xfrm rot="2707078">
            <a:off x="6800835" y="3497282"/>
            <a:ext cx="421590" cy="141663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1" name="Rectangle 50"/>
          <p:cNvSpPr/>
          <p:nvPr/>
        </p:nvSpPr>
        <p:spPr>
          <a:xfrm rot="2707078">
            <a:off x="7098330" y="3796005"/>
            <a:ext cx="421590" cy="141663"/>
          </a:xfrm>
          <a:prstGeom prst="rect">
            <a:avLst/>
          </a:prstGeom>
          <a:solidFill>
            <a:srgbClr val="1D468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2" name="Rectangle 51"/>
          <p:cNvSpPr/>
          <p:nvPr/>
        </p:nvSpPr>
        <p:spPr>
          <a:xfrm rot="2707078">
            <a:off x="7395825" y="4094728"/>
            <a:ext cx="421590" cy="141663"/>
          </a:xfrm>
          <a:prstGeom prst="rect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3" name="Rectangle 52"/>
          <p:cNvSpPr/>
          <p:nvPr/>
        </p:nvSpPr>
        <p:spPr>
          <a:xfrm rot="2707078">
            <a:off x="7693320" y="4393450"/>
            <a:ext cx="421590" cy="141663"/>
          </a:xfrm>
          <a:prstGeom prst="rect">
            <a:avLst/>
          </a:prstGeom>
          <a:solidFill>
            <a:srgbClr val="1D468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5" name="Rectangle 54"/>
          <p:cNvSpPr/>
          <p:nvPr/>
        </p:nvSpPr>
        <p:spPr>
          <a:xfrm rot="2707078">
            <a:off x="10032474" y="1614359"/>
            <a:ext cx="421590" cy="141663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6" name="Rectangle 55"/>
          <p:cNvSpPr/>
          <p:nvPr/>
        </p:nvSpPr>
        <p:spPr>
          <a:xfrm rot="2707078">
            <a:off x="10329969" y="1913082"/>
            <a:ext cx="421590" cy="141663"/>
          </a:xfrm>
          <a:prstGeom prst="rect">
            <a:avLst/>
          </a:prstGeom>
          <a:solidFill>
            <a:srgbClr val="1D4684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7" name="Rectangle 56"/>
          <p:cNvSpPr/>
          <p:nvPr/>
        </p:nvSpPr>
        <p:spPr>
          <a:xfrm rot="2707078">
            <a:off x="10627464" y="2211805"/>
            <a:ext cx="421590" cy="141663"/>
          </a:xfrm>
          <a:prstGeom prst="rect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8" name="Rectangle 57"/>
          <p:cNvSpPr/>
          <p:nvPr/>
        </p:nvSpPr>
        <p:spPr>
          <a:xfrm rot="2707078">
            <a:off x="10924959" y="2510527"/>
            <a:ext cx="421590" cy="141663"/>
          </a:xfrm>
          <a:prstGeom prst="rect">
            <a:avLst/>
          </a:prstGeom>
          <a:solidFill>
            <a:srgbClr val="1D468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1183355" y="4188296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TextBox 37"/>
          <p:cNvSpPr txBox="1"/>
          <p:nvPr/>
        </p:nvSpPr>
        <p:spPr>
          <a:xfrm>
            <a:off x="1280557" y="4493097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5156495" y="4188296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TextBox 37"/>
          <p:cNvSpPr txBox="1"/>
          <p:nvPr/>
        </p:nvSpPr>
        <p:spPr>
          <a:xfrm>
            <a:off x="5253697" y="4493097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9166473" y="419067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37"/>
          <p:cNvSpPr txBox="1"/>
          <p:nvPr/>
        </p:nvSpPr>
        <p:spPr>
          <a:xfrm>
            <a:off x="9263675" y="4495473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7083105" y="480471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Box 37"/>
          <p:cNvSpPr txBox="1"/>
          <p:nvPr/>
        </p:nvSpPr>
        <p:spPr>
          <a:xfrm>
            <a:off x="7180307" y="5109513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3157089" y="4804712"/>
            <a:ext cx="1864271" cy="2423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Box 37"/>
          <p:cNvSpPr txBox="1"/>
          <p:nvPr/>
        </p:nvSpPr>
        <p:spPr>
          <a:xfrm>
            <a:off x="3254291" y="5109513"/>
            <a:ext cx="168103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7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09040" y="2178689"/>
            <a:ext cx="3228126" cy="3235745"/>
            <a:chOff x="906780" y="1634016"/>
            <a:chExt cx="2421094" cy="2426809"/>
          </a:xfrm>
        </p:grpSpPr>
        <p:sp>
          <p:nvSpPr>
            <p:cNvPr id="4" name="Teardrop 3"/>
            <p:cNvSpPr/>
            <p:nvPr/>
          </p:nvSpPr>
          <p:spPr>
            <a:xfrm>
              <a:off x="906780" y="2872105"/>
              <a:ext cx="1188720" cy="1188720"/>
            </a:xfrm>
            <a:prstGeom prst="teardrop">
              <a:avLst/>
            </a:prstGeom>
            <a:solidFill>
              <a:srgbClr val="1D468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1" name="Teardrop 20"/>
            <p:cNvSpPr/>
            <p:nvPr/>
          </p:nvSpPr>
          <p:spPr>
            <a:xfrm flipH="1">
              <a:off x="2139154" y="2872105"/>
              <a:ext cx="1188720" cy="1188720"/>
            </a:xfrm>
            <a:prstGeom prst="teardrop">
              <a:avLst/>
            </a:prstGeom>
            <a:solidFill>
              <a:srgbClr val="1D468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4" name="Teardrop 23"/>
            <p:cNvSpPr/>
            <p:nvPr/>
          </p:nvSpPr>
          <p:spPr>
            <a:xfrm rot="10800000">
              <a:off x="2139154" y="1634016"/>
              <a:ext cx="1188720" cy="1188720"/>
            </a:xfrm>
            <a:prstGeom prst="teardrop">
              <a:avLst/>
            </a:prstGeom>
            <a:solidFill>
              <a:srgbClr val="1D468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27" name="Teardrop 26"/>
            <p:cNvSpPr/>
            <p:nvPr/>
          </p:nvSpPr>
          <p:spPr>
            <a:xfrm rot="10800000" flipH="1">
              <a:off x="906780" y="1634016"/>
              <a:ext cx="1188720" cy="1188720"/>
            </a:xfrm>
            <a:prstGeom prst="teardrop">
              <a:avLst/>
            </a:prstGeom>
            <a:solidFill>
              <a:srgbClr val="1D4684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230117" y="3209924"/>
            <a:ext cx="482602" cy="482602"/>
            <a:chOff x="1672587" y="2407443"/>
            <a:chExt cx="361951" cy="361951"/>
          </a:xfrm>
        </p:grpSpPr>
        <p:sp>
          <p:nvSpPr>
            <p:cNvPr id="28" name="Teardrop 27"/>
            <p:cNvSpPr/>
            <p:nvPr/>
          </p:nvSpPr>
          <p:spPr>
            <a:xfrm rot="10800000" flipH="1">
              <a:off x="1672587" y="2407443"/>
              <a:ext cx="361951" cy="361951"/>
            </a:xfrm>
            <a:prstGeom prst="teardrop">
              <a:avLst/>
            </a:prstGeom>
            <a:solidFill>
              <a:srgbClr val="3290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93953" y="2489539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S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933487" y="3204846"/>
            <a:ext cx="487680" cy="487680"/>
            <a:chOff x="2200115" y="2403635"/>
            <a:chExt cx="365760" cy="365760"/>
          </a:xfrm>
        </p:grpSpPr>
        <p:sp>
          <p:nvSpPr>
            <p:cNvPr id="25" name="Teardrop 24"/>
            <p:cNvSpPr/>
            <p:nvPr/>
          </p:nvSpPr>
          <p:spPr>
            <a:xfrm rot="10800000">
              <a:off x="2200115" y="2403635"/>
              <a:ext cx="365760" cy="365760"/>
            </a:xfrm>
            <a:prstGeom prst="teardrop">
              <a:avLst/>
            </a:prstGeom>
            <a:solidFill>
              <a:srgbClr val="3290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15526" y="2489539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W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25038" y="3900595"/>
            <a:ext cx="487680" cy="487680"/>
            <a:chOff x="1668778" y="2925446"/>
            <a:chExt cx="365760" cy="365760"/>
          </a:xfrm>
        </p:grpSpPr>
        <p:sp>
          <p:nvSpPr>
            <p:cNvPr id="5" name="Teardrop 4"/>
            <p:cNvSpPr/>
            <p:nvPr/>
          </p:nvSpPr>
          <p:spPr>
            <a:xfrm>
              <a:off x="1668778" y="2925446"/>
              <a:ext cx="365760" cy="365760"/>
            </a:xfrm>
            <a:prstGeom prst="teardrop">
              <a:avLst/>
            </a:prstGeom>
            <a:solidFill>
              <a:srgbClr val="3290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97761" y="2992101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O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33487" y="3900595"/>
            <a:ext cx="487680" cy="487680"/>
            <a:chOff x="2200115" y="2925446"/>
            <a:chExt cx="365760" cy="365760"/>
          </a:xfrm>
        </p:grpSpPr>
        <p:sp>
          <p:nvSpPr>
            <p:cNvPr id="22" name="Teardrop 21"/>
            <p:cNvSpPr/>
            <p:nvPr/>
          </p:nvSpPr>
          <p:spPr>
            <a:xfrm flipH="1">
              <a:off x="2200115" y="2925446"/>
              <a:ext cx="365760" cy="365760"/>
            </a:xfrm>
            <a:prstGeom prst="teardrop">
              <a:avLst/>
            </a:prstGeom>
            <a:solidFill>
              <a:srgbClr val="3290C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85920" y="2971208"/>
              <a:ext cx="13493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T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098368" y="4623504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38"/>
          <p:cNvSpPr txBox="1"/>
          <p:nvPr/>
        </p:nvSpPr>
        <p:spPr>
          <a:xfrm>
            <a:off x="1451736" y="4620717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38"/>
          <p:cNvSpPr txBox="1"/>
          <p:nvPr/>
        </p:nvSpPr>
        <p:spPr>
          <a:xfrm>
            <a:off x="3098368" y="2735867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38"/>
          <p:cNvSpPr txBox="1"/>
          <p:nvPr/>
        </p:nvSpPr>
        <p:spPr>
          <a:xfrm>
            <a:off x="1451736" y="2733080"/>
            <a:ext cx="1092633" cy="303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97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197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1"/>
          <p:cNvSpPr txBox="1"/>
          <p:nvPr/>
        </p:nvSpPr>
        <p:spPr>
          <a:xfrm>
            <a:off x="4937819" y="2503660"/>
            <a:ext cx="3090145" cy="89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商务简约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，做最用心的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，为创造价值而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。点击此出编辑文本内容，以表达您的项目详细资料，建议您在展示时采用微软雅黑字体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4937819" y="2086093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51"/>
          <p:cNvSpPr txBox="1"/>
          <p:nvPr/>
        </p:nvSpPr>
        <p:spPr>
          <a:xfrm>
            <a:off x="8126496" y="2503660"/>
            <a:ext cx="3090145" cy="89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商务简约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，做最用心的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，为创造价值而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。点击此出编辑文本内容，以表达您的项目详细资料，建议您在展示时采用微软雅黑字体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2" name="Text Placeholder 2"/>
          <p:cNvSpPr txBox="1"/>
          <p:nvPr/>
        </p:nvSpPr>
        <p:spPr>
          <a:xfrm>
            <a:off x="8126496" y="2086093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51"/>
          <p:cNvSpPr txBox="1"/>
          <p:nvPr/>
        </p:nvSpPr>
        <p:spPr>
          <a:xfrm>
            <a:off x="4937819" y="4318163"/>
            <a:ext cx="3090145" cy="89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商务简约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，做最用心的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，为创造价值而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。点击此出编辑文本内容，以表达您的项目详细资料，建议您在展示时采用微软雅黑字体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4" name="Text Placeholder 2"/>
          <p:cNvSpPr txBox="1"/>
          <p:nvPr/>
        </p:nvSpPr>
        <p:spPr>
          <a:xfrm>
            <a:off x="4937819" y="3900596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51"/>
          <p:cNvSpPr txBox="1"/>
          <p:nvPr/>
        </p:nvSpPr>
        <p:spPr>
          <a:xfrm>
            <a:off x="8126496" y="4318163"/>
            <a:ext cx="3090145" cy="89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商务简约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，做最用心的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PPT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，为创造价值而</a:t>
            </a:r>
            <a:r>
              <a:rPr lang="en-US" altLang="zh-CN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P</a:t>
            </a: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。点击此出编辑文本内容，以表达您的项目详细资料，建议您在展示时采用微软雅黑字体</a:t>
            </a:r>
            <a:endParaRPr lang="zh-CN" alt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6" name="Text Placeholder 2"/>
          <p:cNvSpPr txBox="1"/>
          <p:nvPr/>
        </p:nvSpPr>
        <p:spPr>
          <a:xfrm>
            <a:off x="8126496" y="3900596"/>
            <a:ext cx="2879799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5"/>
          <p:cNvSpPr/>
          <p:nvPr/>
        </p:nvSpPr>
        <p:spPr bwMode="auto">
          <a:xfrm>
            <a:off x="5149085" y="2347561"/>
            <a:ext cx="708245" cy="787439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3290CD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grpSp>
        <p:nvGrpSpPr>
          <p:cNvPr id="63" name="Group 62"/>
          <p:cNvGrpSpPr/>
          <p:nvPr/>
        </p:nvGrpSpPr>
        <p:grpSpPr>
          <a:xfrm>
            <a:off x="3257200" y="2891241"/>
            <a:ext cx="1187759" cy="1184998"/>
            <a:chOff x="3366319" y="2012677"/>
            <a:chExt cx="959786" cy="957555"/>
          </a:xfrm>
        </p:grpSpPr>
        <p:sp>
          <p:nvSpPr>
            <p:cNvPr id="38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3290CD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44" name="Oval 43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64" name="Group 63"/>
          <p:cNvGrpSpPr/>
          <p:nvPr/>
        </p:nvGrpSpPr>
        <p:grpSpPr>
          <a:xfrm rot="21110908">
            <a:off x="4294493" y="3530382"/>
            <a:ext cx="1187759" cy="1184998"/>
            <a:chOff x="3366319" y="2012677"/>
            <a:chExt cx="959786" cy="957555"/>
          </a:xfrm>
        </p:grpSpPr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3290CD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66" name="Oval 65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276778" y="2496287"/>
            <a:ext cx="1583633" cy="1579952"/>
            <a:chOff x="3366319" y="2012677"/>
            <a:chExt cx="959786" cy="957555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3290CD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69" name="Oval 68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76" name="Group 75"/>
          <p:cNvGrpSpPr/>
          <p:nvPr/>
        </p:nvGrpSpPr>
        <p:grpSpPr>
          <a:xfrm rot="21110908">
            <a:off x="6628991" y="3530382"/>
            <a:ext cx="1187759" cy="1184998"/>
            <a:chOff x="3366319" y="2012677"/>
            <a:chExt cx="959786" cy="957555"/>
          </a:xfrm>
        </p:grpSpPr>
        <p:sp>
          <p:nvSpPr>
            <p:cNvPr id="77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3290CD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78" name="Oval 77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723915" y="3144851"/>
            <a:ext cx="933558" cy="931387"/>
            <a:chOff x="3366319" y="2012677"/>
            <a:chExt cx="959786" cy="957555"/>
          </a:xfrm>
        </p:grpSpPr>
        <p:sp>
          <p:nvSpPr>
            <p:cNvPr id="80" name="Freeform 8"/>
            <p:cNvSpPr>
              <a:spLocks noEditPoints="1"/>
            </p:cNvSpPr>
            <p:nvPr/>
          </p:nvSpPr>
          <p:spPr bwMode="auto">
            <a:xfrm>
              <a:off x="3366319" y="2012677"/>
              <a:ext cx="959786" cy="957555"/>
            </a:xfrm>
            <a:custGeom>
              <a:avLst/>
              <a:gdLst>
                <a:gd name="T0" fmla="*/ 1487 w 1607"/>
                <a:gd name="T1" fmla="*/ 924 h 1599"/>
                <a:gd name="T2" fmla="*/ 1604 w 1607"/>
                <a:gd name="T3" fmla="*/ 865 h 1599"/>
                <a:gd name="T4" fmla="*/ 1495 w 1607"/>
                <a:gd name="T5" fmla="*/ 724 h 1599"/>
                <a:gd name="T6" fmla="*/ 1578 w 1607"/>
                <a:gd name="T7" fmla="*/ 587 h 1599"/>
                <a:gd name="T8" fmla="*/ 1427 w 1607"/>
                <a:gd name="T9" fmla="*/ 492 h 1599"/>
                <a:gd name="T10" fmla="*/ 1459 w 1607"/>
                <a:gd name="T11" fmla="*/ 335 h 1599"/>
                <a:gd name="T12" fmla="*/ 1284 w 1607"/>
                <a:gd name="T13" fmla="*/ 297 h 1599"/>
                <a:gd name="T14" fmla="*/ 1260 w 1607"/>
                <a:gd name="T15" fmla="*/ 139 h 1599"/>
                <a:gd name="T16" fmla="*/ 1084 w 1607"/>
                <a:gd name="T17" fmla="*/ 163 h 1599"/>
                <a:gd name="T18" fmla="*/ 1007 w 1607"/>
                <a:gd name="T19" fmla="*/ 23 h 1599"/>
                <a:gd name="T20" fmla="*/ 886 w 1607"/>
                <a:gd name="T21" fmla="*/ 1 h 1599"/>
                <a:gd name="T22" fmla="*/ 765 w 1607"/>
                <a:gd name="T23" fmla="*/ 105 h 1599"/>
                <a:gd name="T24" fmla="*/ 608 w 1607"/>
                <a:gd name="T25" fmla="*/ 20 h 1599"/>
                <a:gd name="T26" fmla="*/ 530 w 1607"/>
                <a:gd name="T27" fmla="*/ 160 h 1599"/>
                <a:gd name="T28" fmla="*/ 353 w 1607"/>
                <a:gd name="T29" fmla="*/ 134 h 1599"/>
                <a:gd name="T30" fmla="*/ 328 w 1607"/>
                <a:gd name="T31" fmla="*/ 292 h 1599"/>
                <a:gd name="T32" fmla="*/ 153 w 1607"/>
                <a:gd name="T33" fmla="*/ 328 h 1599"/>
                <a:gd name="T34" fmla="*/ 183 w 1607"/>
                <a:gd name="T35" fmla="*/ 486 h 1599"/>
                <a:gd name="T36" fmla="*/ 31 w 1607"/>
                <a:gd name="T37" fmla="*/ 579 h 1599"/>
                <a:gd name="T38" fmla="*/ 119 w 1607"/>
                <a:gd name="T39" fmla="*/ 675 h 1599"/>
                <a:gd name="T40" fmla="*/ 3 w 1607"/>
                <a:gd name="T41" fmla="*/ 734 h 1599"/>
                <a:gd name="T42" fmla="*/ 112 w 1607"/>
                <a:gd name="T43" fmla="*/ 875 h 1599"/>
                <a:gd name="T44" fmla="*/ 29 w 1607"/>
                <a:gd name="T45" fmla="*/ 1011 h 1599"/>
                <a:gd name="T46" fmla="*/ 180 w 1607"/>
                <a:gd name="T47" fmla="*/ 1107 h 1599"/>
                <a:gd name="T48" fmla="*/ 148 w 1607"/>
                <a:gd name="T49" fmla="*/ 1263 h 1599"/>
                <a:gd name="T50" fmla="*/ 322 w 1607"/>
                <a:gd name="T51" fmla="*/ 1301 h 1599"/>
                <a:gd name="T52" fmla="*/ 346 w 1607"/>
                <a:gd name="T53" fmla="*/ 1460 h 1599"/>
                <a:gd name="T54" fmla="*/ 523 w 1607"/>
                <a:gd name="T55" fmla="*/ 1436 h 1599"/>
                <a:gd name="T56" fmla="*/ 600 w 1607"/>
                <a:gd name="T57" fmla="*/ 1576 h 1599"/>
                <a:gd name="T58" fmla="*/ 721 w 1607"/>
                <a:gd name="T59" fmla="*/ 1598 h 1599"/>
                <a:gd name="T60" fmla="*/ 842 w 1607"/>
                <a:gd name="T61" fmla="*/ 1494 h 1599"/>
                <a:gd name="T62" fmla="*/ 999 w 1607"/>
                <a:gd name="T63" fmla="*/ 1578 h 1599"/>
                <a:gd name="T64" fmla="*/ 1077 w 1607"/>
                <a:gd name="T65" fmla="*/ 1439 h 1599"/>
                <a:gd name="T66" fmla="*/ 1253 w 1607"/>
                <a:gd name="T67" fmla="*/ 1464 h 1599"/>
                <a:gd name="T68" fmla="*/ 1279 w 1607"/>
                <a:gd name="T69" fmla="*/ 1306 h 1599"/>
                <a:gd name="T70" fmla="*/ 1454 w 1607"/>
                <a:gd name="T71" fmla="*/ 1270 h 1599"/>
                <a:gd name="T72" fmla="*/ 1424 w 1607"/>
                <a:gd name="T73" fmla="*/ 1113 h 1599"/>
                <a:gd name="T74" fmla="*/ 1576 w 1607"/>
                <a:gd name="T75" fmla="*/ 1019 h 1599"/>
                <a:gd name="T76" fmla="*/ 700 w 1607"/>
                <a:gd name="T77" fmla="*/ 1370 h 1599"/>
                <a:gd name="T78" fmla="*/ 907 w 1607"/>
                <a:gd name="T79" fmla="*/ 228 h 1599"/>
                <a:gd name="T80" fmla="*/ 700 w 1607"/>
                <a:gd name="T81" fmla="*/ 1370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7" h="1599">
                  <a:moveTo>
                    <a:pt x="1479" y="965"/>
                  </a:moveTo>
                  <a:cubicBezTo>
                    <a:pt x="1482" y="951"/>
                    <a:pt x="1485" y="937"/>
                    <a:pt x="1487" y="924"/>
                  </a:cubicBezTo>
                  <a:cubicBezTo>
                    <a:pt x="1490" y="910"/>
                    <a:pt x="1492" y="896"/>
                    <a:pt x="1494" y="882"/>
                  </a:cubicBezTo>
                  <a:cubicBezTo>
                    <a:pt x="1535" y="881"/>
                    <a:pt x="1573" y="875"/>
                    <a:pt x="1604" y="865"/>
                  </a:cubicBezTo>
                  <a:cubicBezTo>
                    <a:pt x="1607" y="824"/>
                    <a:pt x="1607" y="782"/>
                    <a:pt x="1604" y="742"/>
                  </a:cubicBezTo>
                  <a:cubicBezTo>
                    <a:pt x="1574" y="731"/>
                    <a:pt x="1536" y="725"/>
                    <a:pt x="1495" y="724"/>
                  </a:cubicBezTo>
                  <a:cubicBezTo>
                    <a:pt x="1492" y="696"/>
                    <a:pt x="1487" y="668"/>
                    <a:pt x="1481" y="641"/>
                  </a:cubicBezTo>
                  <a:cubicBezTo>
                    <a:pt x="1519" y="626"/>
                    <a:pt x="1553" y="607"/>
                    <a:pt x="1578" y="587"/>
                  </a:cubicBezTo>
                  <a:cubicBezTo>
                    <a:pt x="1567" y="547"/>
                    <a:pt x="1553" y="509"/>
                    <a:pt x="1536" y="472"/>
                  </a:cubicBezTo>
                  <a:cubicBezTo>
                    <a:pt x="1504" y="472"/>
                    <a:pt x="1466" y="479"/>
                    <a:pt x="1427" y="492"/>
                  </a:cubicBezTo>
                  <a:cubicBezTo>
                    <a:pt x="1415" y="467"/>
                    <a:pt x="1401" y="442"/>
                    <a:pt x="1385" y="419"/>
                  </a:cubicBezTo>
                  <a:cubicBezTo>
                    <a:pt x="1417" y="392"/>
                    <a:pt x="1442" y="362"/>
                    <a:pt x="1459" y="335"/>
                  </a:cubicBezTo>
                  <a:cubicBezTo>
                    <a:pt x="1435" y="302"/>
                    <a:pt x="1409" y="270"/>
                    <a:pt x="1380" y="241"/>
                  </a:cubicBezTo>
                  <a:cubicBezTo>
                    <a:pt x="1350" y="252"/>
                    <a:pt x="1317" y="271"/>
                    <a:pt x="1284" y="297"/>
                  </a:cubicBezTo>
                  <a:cubicBezTo>
                    <a:pt x="1264" y="278"/>
                    <a:pt x="1243" y="260"/>
                    <a:pt x="1220" y="243"/>
                  </a:cubicBezTo>
                  <a:cubicBezTo>
                    <a:pt x="1240" y="206"/>
                    <a:pt x="1254" y="170"/>
                    <a:pt x="1260" y="139"/>
                  </a:cubicBezTo>
                  <a:cubicBezTo>
                    <a:pt x="1227" y="116"/>
                    <a:pt x="1192" y="95"/>
                    <a:pt x="1154" y="77"/>
                  </a:cubicBezTo>
                  <a:cubicBezTo>
                    <a:pt x="1130" y="98"/>
                    <a:pt x="1105" y="127"/>
                    <a:pt x="1084" y="163"/>
                  </a:cubicBezTo>
                  <a:cubicBezTo>
                    <a:pt x="1058" y="152"/>
                    <a:pt x="1032" y="142"/>
                    <a:pt x="1005" y="134"/>
                  </a:cubicBezTo>
                  <a:cubicBezTo>
                    <a:pt x="1011" y="93"/>
                    <a:pt x="1012" y="54"/>
                    <a:pt x="1007" y="23"/>
                  </a:cubicBezTo>
                  <a:cubicBezTo>
                    <a:pt x="987" y="17"/>
                    <a:pt x="967" y="13"/>
                    <a:pt x="947" y="9"/>
                  </a:cubicBezTo>
                  <a:cubicBezTo>
                    <a:pt x="927" y="6"/>
                    <a:pt x="906" y="3"/>
                    <a:pt x="886" y="1"/>
                  </a:cubicBezTo>
                  <a:cubicBezTo>
                    <a:pt x="870" y="29"/>
                    <a:pt x="857" y="65"/>
                    <a:pt x="849" y="106"/>
                  </a:cubicBezTo>
                  <a:cubicBezTo>
                    <a:pt x="821" y="104"/>
                    <a:pt x="793" y="103"/>
                    <a:pt x="765" y="105"/>
                  </a:cubicBezTo>
                  <a:cubicBezTo>
                    <a:pt x="757" y="64"/>
                    <a:pt x="744" y="28"/>
                    <a:pt x="729" y="0"/>
                  </a:cubicBezTo>
                  <a:cubicBezTo>
                    <a:pt x="688" y="3"/>
                    <a:pt x="647" y="10"/>
                    <a:pt x="608" y="20"/>
                  </a:cubicBezTo>
                  <a:cubicBezTo>
                    <a:pt x="603" y="52"/>
                    <a:pt x="603" y="91"/>
                    <a:pt x="609" y="132"/>
                  </a:cubicBezTo>
                  <a:cubicBezTo>
                    <a:pt x="582" y="140"/>
                    <a:pt x="556" y="149"/>
                    <a:pt x="530" y="160"/>
                  </a:cubicBezTo>
                  <a:cubicBezTo>
                    <a:pt x="509" y="124"/>
                    <a:pt x="484" y="95"/>
                    <a:pt x="460" y="73"/>
                  </a:cubicBezTo>
                  <a:cubicBezTo>
                    <a:pt x="423" y="91"/>
                    <a:pt x="387" y="111"/>
                    <a:pt x="353" y="134"/>
                  </a:cubicBezTo>
                  <a:cubicBezTo>
                    <a:pt x="359" y="166"/>
                    <a:pt x="373" y="202"/>
                    <a:pt x="392" y="239"/>
                  </a:cubicBezTo>
                  <a:cubicBezTo>
                    <a:pt x="370" y="255"/>
                    <a:pt x="348" y="273"/>
                    <a:pt x="328" y="292"/>
                  </a:cubicBezTo>
                  <a:cubicBezTo>
                    <a:pt x="295" y="266"/>
                    <a:pt x="262" y="246"/>
                    <a:pt x="233" y="235"/>
                  </a:cubicBezTo>
                  <a:cubicBezTo>
                    <a:pt x="204" y="264"/>
                    <a:pt x="177" y="295"/>
                    <a:pt x="153" y="328"/>
                  </a:cubicBezTo>
                  <a:cubicBezTo>
                    <a:pt x="169" y="356"/>
                    <a:pt x="194" y="385"/>
                    <a:pt x="225" y="413"/>
                  </a:cubicBezTo>
                  <a:cubicBezTo>
                    <a:pt x="210" y="436"/>
                    <a:pt x="196" y="460"/>
                    <a:pt x="183" y="486"/>
                  </a:cubicBezTo>
                  <a:cubicBezTo>
                    <a:pt x="144" y="472"/>
                    <a:pt x="106" y="465"/>
                    <a:pt x="74" y="464"/>
                  </a:cubicBezTo>
                  <a:cubicBezTo>
                    <a:pt x="57" y="501"/>
                    <a:pt x="43" y="539"/>
                    <a:pt x="31" y="579"/>
                  </a:cubicBezTo>
                  <a:cubicBezTo>
                    <a:pt x="56" y="599"/>
                    <a:pt x="89" y="619"/>
                    <a:pt x="128" y="634"/>
                  </a:cubicBezTo>
                  <a:cubicBezTo>
                    <a:pt x="125" y="647"/>
                    <a:pt x="122" y="661"/>
                    <a:pt x="119" y="675"/>
                  </a:cubicBezTo>
                  <a:cubicBezTo>
                    <a:pt x="117" y="689"/>
                    <a:pt x="115" y="703"/>
                    <a:pt x="113" y="717"/>
                  </a:cubicBezTo>
                  <a:cubicBezTo>
                    <a:pt x="72" y="717"/>
                    <a:pt x="33" y="724"/>
                    <a:pt x="3" y="734"/>
                  </a:cubicBezTo>
                  <a:cubicBezTo>
                    <a:pt x="0" y="775"/>
                    <a:pt x="0" y="816"/>
                    <a:pt x="2" y="857"/>
                  </a:cubicBezTo>
                  <a:cubicBezTo>
                    <a:pt x="33" y="867"/>
                    <a:pt x="71" y="874"/>
                    <a:pt x="112" y="875"/>
                  </a:cubicBezTo>
                  <a:cubicBezTo>
                    <a:pt x="115" y="903"/>
                    <a:pt x="120" y="931"/>
                    <a:pt x="126" y="958"/>
                  </a:cubicBezTo>
                  <a:cubicBezTo>
                    <a:pt x="87" y="973"/>
                    <a:pt x="54" y="992"/>
                    <a:pt x="29" y="1011"/>
                  </a:cubicBezTo>
                  <a:cubicBezTo>
                    <a:pt x="40" y="1051"/>
                    <a:pt x="54" y="1090"/>
                    <a:pt x="70" y="1127"/>
                  </a:cubicBezTo>
                  <a:cubicBezTo>
                    <a:pt x="102" y="1127"/>
                    <a:pt x="140" y="1120"/>
                    <a:pt x="180" y="1107"/>
                  </a:cubicBezTo>
                  <a:cubicBezTo>
                    <a:pt x="192" y="1132"/>
                    <a:pt x="206" y="1156"/>
                    <a:pt x="221" y="1180"/>
                  </a:cubicBezTo>
                  <a:cubicBezTo>
                    <a:pt x="190" y="1207"/>
                    <a:pt x="165" y="1236"/>
                    <a:pt x="148" y="1263"/>
                  </a:cubicBezTo>
                  <a:cubicBezTo>
                    <a:pt x="172" y="1297"/>
                    <a:pt x="198" y="1329"/>
                    <a:pt x="227" y="1358"/>
                  </a:cubicBezTo>
                  <a:cubicBezTo>
                    <a:pt x="257" y="1347"/>
                    <a:pt x="290" y="1327"/>
                    <a:pt x="322" y="1301"/>
                  </a:cubicBezTo>
                  <a:cubicBezTo>
                    <a:pt x="343" y="1321"/>
                    <a:pt x="364" y="1339"/>
                    <a:pt x="387" y="1356"/>
                  </a:cubicBezTo>
                  <a:cubicBezTo>
                    <a:pt x="366" y="1392"/>
                    <a:pt x="353" y="1428"/>
                    <a:pt x="346" y="1460"/>
                  </a:cubicBezTo>
                  <a:cubicBezTo>
                    <a:pt x="380" y="1483"/>
                    <a:pt x="415" y="1504"/>
                    <a:pt x="452" y="1522"/>
                  </a:cubicBezTo>
                  <a:cubicBezTo>
                    <a:pt x="477" y="1501"/>
                    <a:pt x="502" y="1471"/>
                    <a:pt x="523" y="1436"/>
                  </a:cubicBezTo>
                  <a:cubicBezTo>
                    <a:pt x="549" y="1447"/>
                    <a:pt x="575" y="1457"/>
                    <a:pt x="602" y="1465"/>
                  </a:cubicBezTo>
                  <a:cubicBezTo>
                    <a:pt x="596" y="1506"/>
                    <a:pt x="595" y="1544"/>
                    <a:pt x="600" y="1576"/>
                  </a:cubicBezTo>
                  <a:cubicBezTo>
                    <a:pt x="620" y="1581"/>
                    <a:pt x="640" y="1586"/>
                    <a:pt x="660" y="1589"/>
                  </a:cubicBezTo>
                  <a:cubicBezTo>
                    <a:pt x="680" y="1593"/>
                    <a:pt x="701" y="1596"/>
                    <a:pt x="721" y="1598"/>
                  </a:cubicBezTo>
                  <a:cubicBezTo>
                    <a:pt x="736" y="1570"/>
                    <a:pt x="750" y="1534"/>
                    <a:pt x="758" y="1493"/>
                  </a:cubicBezTo>
                  <a:cubicBezTo>
                    <a:pt x="786" y="1495"/>
                    <a:pt x="814" y="1495"/>
                    <a:pt x="842" y="1494"/>
                  </a:cubicBezTo>
                  <a:cubicBezTo>
                    <a:pt x="850" y="1534"/>
                    <a:pt x="863" y="1571"/>
                    <a:pt x="878" y="1599"/>
                  </a:cubicBezTo>
                  <a:cubicBezTo>
                    <a:pt x="919" y="1595"/>
                    <a:pt x="959" y="1588"/>
                    <a:pt x="999" y="1578"/>
                  </a:cubicBezTo>
                  <a:cubicBezTo>
                    <a:pt x="1004" y="1547"/>
                    <a:pt x="1004" y="1508"/>
                    <a:pt x="998" y="1467"/>
                  </a:cubicBezTo>
                  <a:cubicBezTo>
                    <a:pt x="1025" y="1459"/>
                    <a:pt x="1051" y="1450"/>
                    <a:pt x="1077" y="1439"/>
                  </a:cubicBezTo>
                  <a:cubicBezTo>
                    <a:pt x="1098" y="1474"/>
                    <a:pt x="1123" y="1504"/>
                    <a:pt x="1147" y="1525"/>
                  </a:cubicBezTo>
                  <a:cubicBezTo>
                    <a:pt x="1184" y="1508"/>
                    <a:pt x="1220" y="1487"/>
                    <a:pt x="1253" y="1464"/>
                  </a:cubicBezTo>
                  <a:cubicBezTo>
                    <a:pt x="1248" y="1433"/>
                    <a:pt x="1234" y="1397"/>
                    <a:pt x="1214" y="1360"/>
                  </a:cubicBezTo>
                  <a:cubicBezTo>
                    <a:pt x="1237" y="1344"/>
                    <a:pt x="1259" y="1326"/>
                    <a:pt x="1279" y="1306"/>
                  </a:cubicBezTo>
                  <a:cubicBezTo>
                    <a:pt x="1311" y="1333"/>
                    <a:pt x="1345" y="1352"/>
                    <a:pt x="1374" y="1364"/>
                  </a:cubicBezTo>
                  <a:cubicBezTo>
                    <a:pt x="1403" y="1335"/>
                    <a:pt x="1430" y="1304"/>
                    <a:pt x="1454" y="1270"/>
                  </a:cubicBezTo>
                  <a:cubicBezTo>
                    <a:pt x="1438" y="1243"/>
                    <a:pt x="1413" y="1213"/>
                    <a:pt x="1382" y="1186"/>
                  </a:cubicBezTo>
                  <a:cubicBezTo>
                    <a:pt x="1397" y="1163"/>
                    <a:pt x="1411" y="1138"/>
                    <a:pt x="1424" y="1113"/>
                  </a:cubicBezTo>
                  <a:cubicBezTo>
                    <a:pt x="1463" y="1127"/>
                    <a:pt x="1501" y="1134"/>
                    <a:pt x="1533" y="1135"/>
                  </a:cubicBezTo>
                  <a:cubicBezTo>
                    <a:pt x="1550" y="1098"/>
                    <a:pt x="1564" y="1059"/>
                    <a:pt x="1576" y="1019"/>
                  </a:cubicBezTo>
                  <a:cubicBezTo>
                    <a:pt x="1551" y="999"/>
                    <a:pt x="1517" y="980"/>
                    <a:pt x="1479" y="965"/>
                  </a:cubicBezTo>
                  <a:close/>
                  <a:moveTo>
                    <a:pt x="700" y="1370"/>
                  </a:moveTo>
                  <a:cubicBezTo>
                    <a:pt x="384" y="1313"/>
                    <a:pt x="175" y="1011"/>
                    <a:pt x="232" y="696"/>
                  </a:cubicBezTo>
                  <a:cubicBezTo>
                    <a:pt x="290" y="380"/>
                    <a:pt x="592" y="171"/>
                    <a:pt x="907" y="228"/>
                  </a:cubicBezTo>
                  <a:cubicBezTo>
                    <a:pt x="1223" y="286"/>
                    <a:pt x="1432" y="588"/>
                    <a:pt x="1374" y="903"/>
                  </a:cubicBezTo>
                  <a:cubicBezTo>
                    <a:pt x="1317" y="1218"/>
                    <a:pt x="1015" y="1428"/>
                    <a:pt x="700" y="1370"/>
                  </a:cubicBezTo>
                  <a:close/>
                </a:path>
              </a:pathLst>
            </a:custGeom>
            <a:solidFill>
              <a:srgbClr val="3290CD"/>
            </a:solidFill>
            <a:ln w="3175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110"/>
            </a:p>
          </p:txBody>
        </p:sp>
        <p:sp>
          <p:nvSpPr>
            <p:cNvPr id="81" name="Oval 80"/>
            <p:cNvSpPr/>
            <p:nvPr/>
          </p:nvSpPr>
          <p:spPr>
            <a:xfrm>
              <a:off x="3573292" y="2217611"/>
              <a:ext cx="547690" cy="547688"/>
            </a:xfrm>
            <a:prstGeom prst="ellipse">
              <a:avLst/>
            </a:prstGeom>
            <a:solidFill>
              <a:srgbClr val="1D46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110"/>
            </a:p>
          </p:txBody>
        </p:sp>
      </p:grpSp>
      <p:sp>
        <p:nvSpPr>
          <p:cNvPr id="82" name="Freeform 5"/>
          <p:cNvSpPr/>
          <p:nvPr/>
        </p:nvSpPr>
        <p:spPr bwMode="auto">
          <a:xfrm rot="10800000">
            <a:off x="7397479" y="4249414"/>
            <a:ext cx="492368" cy="54742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3290CD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83" name="Freeform 5"/>
          <p:cNvSpPr/>
          <p:nvPr/>
        </p:nvSpPr>
        <p:spPr bwMode="auto">
          <a:xfrm rot="10800000">
            <a:off x="5069773" y="4269430"/>
            <a:ext cx="492368" cy="54742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3290CD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84" name="Freeform 5"/>
          <p:cNvSpPr/>
          <p:nvPr/>
        </p:nvSpPr>
        <p:spPr bwMode="auto">
          <a:xfrm>
            <a:off x="3157151" y="2815626"/>
            <a:ext cx="480415" cy="534133"/>
          </a:xfrm>
          <a:custGeom>
            <a:avLst/>
            <a:gdLst>
              <a:gd name="T0" fmla="*/ 1724 w 2505"/>
              <a:gd name="T1" fmla="*/ 18 h 2784"/>
              <a:gd name="T2" fmla="*/ 1519 w 2505"/>
              <a:gd name="T3" fmla="*/ 2 h 2784"/>
              <a:gd name="T4" fmla="*/ 1307 w 2505"/>
              <a:gd name="T5" fmla="*/ 4 h 2784"/>
              <a:gd name="T6" fmla="*/ 1140 w 2505"/>
              <a:gd name="T7" fmla="*/ 18 h 2784"/>
              <a:gd name="T8" fmla="*/ 1027 w 2505"/>
              <a:gd name="T9" fmla="*/ 36 h 2784"/>
              <a:gd name="T10" fmla="*/ 969 w 2505"/>
              <a:gd name="T11" fmla="*/ 49 h 2784"/>
              <a:gd name="T12" fmla="*/ 1097 w 2505"/>
              <a:gd name="T13" fmla="*/ 49 h 2784"/>
              <a:gd name="T14" fmla="*/ 1218 w 2505"/>
              <a:gd name="T15" fmla="*/ 59 h 2784"/>
              <a:gd name="T16" fmla="*/ 1311 w 2505"/>
              <a:gd name="T17" fmla="*/ 76 h 2784"/>
              <a:gd name="T18" fmla="*/ 1380 w 2505"/>
              <a:gd name="T19" fmla="*/ 97 h 2784"/>
              <a:gd name="T20" fmla="*/ 1472 w 2505"/>
              <a:gd name="T21" fmla="*/ 140 h 2784"/>
              <a:gd name="T22" fmla="*/ 1526 w 2505"/>
              <a:gd name="T23" fmla="*/ 181 h 2784"/>
              <a:gd name="T24" fmla="*/ 1552 w 2505"/>
              <a:gd name="T25" fmla="*/ 217 h 2784"/>
              <a:gd name="T26" fmla="*/ 1561 w 2505"/>
              <a:gd name="T27" fmla="*/ 241 h 2784"/>
              <a:gd name="T28" fmla="*/ 1561 w 2505"/>
              <a:gd name="T29" fmla="*/ 253 h 2784"/>
              <a:gd name="T30" fmla="*/ 1416 w 2505"/>
              <a:gd name="T31" fmla="*/ 333 h 2784"/>
              <a:gd name="T32" fmla="*/ 1210 w 2505"/>
              <a:gd name="T33" fmla="*/ 468 h 2784"/>
              <a:gd name="T34" fmla="*/ 1016 w 2505"/>
              <a:gd name="T35" fmla="*/ 619 h 2784"/>
              <a:gd name="T36" fmla="*/ 834 w 2505"/>
              <a:gd name="T37" fmla="*/ 785 h 2784"/>
              <a:gd name="T38" fmla="*/ 666 w 2505"/>
              <a:gd name="T39" fmla="*/ 964 h 2784"/>
              <a:gd name="T40" fmla="*/ 512 w 2505"/>
              <a:gd name="T41" fmla="*/ 1157 h 2784"/>
              <a:gd name="T42" fmla="*/ 375 w 2505"/>
              <a:gd name="T43" fmla="*/ 1362 h 2784"/>
              <a:gd name="T44" fmla="*/ 255 w 2505"/>
              <a:gd name="T45" fmla="*/ 1578 h 2784"/>
              <a:gd name="T46" fmla="*/ 151 w 2505"/>
              <a:gd name="T47" fmla="*/ 1804 h 2784"/>
              <a:gd name="T48" fmla="*/ 67 w 2505"/>
              <a:gd name="T49" fmla="*/ 2040 h 2784"/>
              <a:gd name="T50" fmla="*/ 0 w 2505"/>
              <a:gd name="T51" fmla="*/ 2285 h 2784"/>
              <a:gd name="T52" fmla="*/ 229 w 2505"/>
              <a:gd name="T53" fmla="*/ 2724 h 2784"/>
              <a:gd name="T54" fmla="*/ 250 w 2505"/>
              <a:gd name="T55" fmla="*/ 2546 h 2784"/>
              <a:gd name="T56" fmla="*/ 281 w 2505"/>
              <a:gd name="T57" fmla="*/ 2371 h 2784"/>
              <a:gd name="T58" fmla="*/ 323 w 2505"/>
              <a:gd name="T59" fmla="*/ 2201 h 2784"/>
              <a:gd name="T60" fmla="*/ 376 w 2505"/>
              <a:gd name="T61" fmla="*/ 2035 h 2784"/>
              <a:gd name="T62" fmla="*/ 439 w 2505"/>
              <a:gd name="T63" fmla="*/ 1874 h 2784"/>
              <a:gd name="T64" fmla="*/ 512 w 2505"/>
              <a:gd name="T65" fmla="*/ 1718 h 2784"/>
              <a:gd name="T66" fmla="*/ 594 w 2505"/>
              <a:gd name="T67" fmla="*/ 1567 h 2784"/>
              <a:gd name="T68" fmla="*/ 684 w 2505"/>
              <a:gd name="T69" fmla="*/ 1421 h 2784"/>
              <a:gd name="T70" fmla="*/ 783 w 2505"/>
              <a:gd name="T71" fmla="*/ 1283 h 2784"/>
              <a:gd name="T72" fmla="*/ 891 w 2505"/>
              <a:gd name="T73" fmla="*/ 1151 h 2784"/>
              <a:gd name="T74" fmla="*/ 1006 w 2505"/>
              <a:gd name="T75" fmla="*/ 1026 h 2784"/>
              <a:gd name="T76" fmla="*/ 1128 w 2505"/>
              <a:gd name="T77" fmla="*/ 907 h 2784"/>
              <a:gd name="T78" fmla="*/ 1258 w 2505"/>
              <a:gd name="T79" fmla="*/ 797 h 2784"/>
              <a:gd name="T80" fmla="*/ 1395 w 2505"/>
              <a:gd name="T81" fmla="*/ 695 h 2784"/>
              <a:gd name="T82" fmla="*/ 1537 w 2505"/>
              <a:gd name="T83" fmla="*/ 601 h 2784"/>
              <a:gd name="T84" fmla="*/ 1686 w 2505"/>
              <a:gd name="T85" fmla="*/ 516 h 2784"/>
              <a:gd name="T86" fmla="*/ 1840 w 2505"/>
              <a:gd name="T87" fmla="*/ 440 h 2784"/>
              <a:gd name="T88" fmla="*/ 2000 w 2505"/>
              <a:gd name="T89" fmla="*/ 374 h 2784"/>
              <a:gd name="T90" fmla="*/ 2164 w 2505"/>
              <a:gd name="T91" fmla="*/ 317 h 2784"/>
              <a:gd name="T92" fmla="*/ 2333 w 2505"/>
              <a:gd name="T93" fmla="*/ 271 h 2784"/>
              <a:gd name="T94" fmla="*/ 2505 w 2505"/>
              <a:gd name="T95" fmla="*/ 235 h 2784"/>
              <a:gd name="T96" fmla="*/ 2450 w 2505"/>
              <a:gd name="T97" fmla="*/ 209 h 2784"/>
              <a:gd name="T98" fmla="*/ 2294 w 2505"/>
              <a:gd name="T99" fmla="*/ 149 h 2784"/>
              <a:gd name="T100" fmla="*/ 2125 w 2505"/>
              <a:gd name="T101" fmla="*/ 96 h 2784"/>
              <a:gd name="T102" fmla="*/ 1919 w 2505"/>
              <a:gd name="T103" fmla="*/ 47 h 2784"/>
              <a:gd name="T104" fmla="*/ 1768 w 2505"/>
              <a:gd name="T105" fmla="*/ 23 h 2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5" h="2784">
                <a:moveTo>
                  <a:pt x="1768" y="23"/>
                </a:moveTo>
                <a:lnTo>
                  <a:pt x="1768" y="23"/>
                </a:lnTo>
                <a:lnTo>
                  <a:pt x="1724" y="18"/>
                </a:lnTo>
                <a:lnTo>
                  <a:pt x="1682" y="13"/>
                </a:lnTo>
                <a:lnTo>
                  <a:pt x="1598" y="7"/>
                </a:lnTo>
                <a:lnTo>
                  <a:pt x="1519" y="2"/>
                </a:lnTo>
                <a:lnTo>
                  <a:pt x="1445" y="0"/>
                </a:lnTo>
                <a:lnTo>
                  <a:pt x="1373" y="2"/>
                </a:lnTo>
                <a:lnTo>
                  <a:pt x="1307" y="4"/>
                </a:lnTo>
                <a:lnTo>
                  <a:pt x="1247" y="8"/>
                </a:lnTo>
                <a:lnTo>
                  <a:pt x="1191" y="13"/>
                </a:lnTo>
                <a:lnTo>
                  <a:pt x="1140" y="18"/>
                </a:lnTo>
                <a:lnTo>
                  <a:pt x="1097" y="24"/>
                </a:lnTo>
                <a:lnTo>
                  <a:pt x="1059" y="30"/>
                </a:lnTo>
                <a:lnTo>
                  <a:pt x="1027" y="36"/>
                </a:lnTo>
                <a:lnTo>
                  <a:pt x="983" y="45"/>
                </a:lnTo>
                <a:lnTo>
                  <a:pt x="969" y="49"/>
                </a:lnTo>
                <a:lnTo>
                  <a:pt x="969" y="49"/>
                </a:lnTo>
                <a:lnTo>
                  <a:pt x="1004" y="47"/>
                </a:lnTo>
                <a:lnTo>
                  <a:pt x="1045" y="47"/>
                </a:lnTo>
                <a:lnTo>
                  <a:pt x="1097" y="49"/>
                </a:lnTo>
                <a:lnTo>
                  <a:pt x="1155" y="52"/>
                </a:lnTo>
                <a:lnTo>
                  <a:pt x="1186" y="55"/>
                </a:lnTo>
                <a:lnTo>
                  <a:pt x="1218" y="59"/>
                </a:lnTo>
                <a:lnTo>
                  <a:pt x="1249" y="63"/>
                </a:lnTo>
                <a:lnTo>
                  <a:pt x="1280" y="68"/>
                </a:lnTo>
                <a:lnTo>
                  <a:pt x="1311" y="76"/>
                </a:lnTo>
                <a:lnTo>
                  <a:pt x="1341" y="83"/>
                </a:lnTo>
                <a:lnTo>
                  <a:pt x="1341" y="83"/>
                </a:lnTo>
                <a:lnTo>
                  <a:pt x="1380" y="97"/>
                </a:lnTo>
                <a:lnTo>
                  <a:pt x="1416" y="112"/>
                </a:lnTo>
                <a:lnTo>
                  <a:pt x="1446" y="125"/>
                </a:lnTo>
                <a:lnTo>
                  <a:pt x="1472" y="140"/>
                </a:lnTo>
                <a:lnTo>
                  <a:pt x="1494" y="154"/>
                </a:lnTo>
                <a:lnTo>
                  <a:pt x="1511" y="167"/>
                </a:lnTo>
                <a:lnTo>
                  <a:pt x="1526" y="181"/>
                </a:lnTo>
                <a:lnTo>
                  <a:pt x="1537" y="193"/>
                </a:lnTo>
                <a:lnTo>
                  <a:pt x="1546" y="206"/>
                </a:lnTo>
                <a:lnTo>
                  <a:pt x="1552" y="217"/>
                </a:lnTo>
                <a:lnTo>
                  <a:pt x="1557" y="227"/>
                </a:lnTo>
                <a:lnTo>
                  <a:pt x="1560" y="235"/>
                </a:lnTo>
                <a:lnTo>
                  <a:pt x="1561" y="241"/>
                </a:lnTo>
                <a:lnTo>
                  <a:pt x="1562" y="248"/>
                </a:lnTo>
                <a:lnTo>
                  <a:pt x="1561" y="251"/>
                </a:lnTo>
                <a:lnTo>
                  <a:pt x="1561" y="253"/>
                </a:lnTo>
                <a:lnTo>
                  <a:pt x="1561" y="253"/>
                </a:lnTo>
                <a:lnTo>
                  <a:pt x="1488" y="292"/>
                </a:lnTo>
                <a:lnTo>
                  <a:pt x="1416" y="333"/>
                </a:lnTo>
                <a:lnTo>
                  <a:pt x="1347" y="376"/>
                </a:lnTo>
                <a:lnTo>
                  <a:pt x="1278" y="422"/>
                </a:lnTo>
                <a:lnTo>
                  <a:pt x="1210" y="468"/>
                </a:lnTo>
                <a:lnTo>
                  <a:pt x="1144" y="517"/>
                </a:lnTo>
                <a:lnTo>
                  <a:pt x="1079" y="566"/>
                </a:lnTo>
                <a:lnTo>
                  <a:pt x="1016" y="619"/>
                </a:lnTo>
                <a:lnTo>
                  <a:pt x="954" y="673"/>
                </a:lnTo>
                <a:lnTo>
                  <a:pt x="893" y="728"/>
                </a:lnTo>
                <a:lnTo>
                  <a:pt x="834" y="785"/>
                </a:lnTo>
                <a:lnTo>
                  <a:pt x="776" y="843"/>
                </a:lnTo>
                <a:lnTo>
                  <a:pt x="720" y="902"/>
                </a:lnTo>
                <a:lnTo>
                  <a:pt x="666" y="964"/>
                </a:lnTo>
                <a:lnTo>
                  <a:pt x="614" y="1027"/>
                </a:lnTo>
                <a:lnTo>
                  <a:pt x="562" y="1091"/>
                </a:lnTo>
                <a:lnTo>
                  <a:pt x="512" y="1157"/>
                </a:lnTo>
                <a:lnTo>
                  <a:pt x="465" y="1224"/>
                </a:lnTo>
                <a:lnTo>
                  <a:pt x="420" y="1293"/>
                </a:lnTo>
                <a:lnTo>
                  <a:pt x="375" y="1362"/>
                </a:lnTo>
                <a:lnTo>
                  <a:pt x="333" y="1432"/>
                </a:lnTo>
                <a:lnTo>
                  <a:pt x="293" y="1505"/>
                </a:lnTo>
                <a:lnTo>
                  <a:pt x="255" y="1578"/>
                </a:lnTo>
                <a:lnTo>
                  <a:pt x="218" y="1652"/>
                </a:lnTo>
                <a:lnTo>
                  <a:pt x="183" y="1728"/>
                </a:lnTo>
                <a:lnTo>
                  <a:pt x="151" y="1804"/>
                </a:lnTo>
                <a:lnTo>
                  <a:pt x="122" y="1882"/>
                </a:lnTo>
                <a:lnTo>
                  <a:pt x="93" y="1961"/>
                </a:lnTo>
                <a:lnTo>
                  <a:pt x="67" y="2040"/>
                </a:lnTo>
                <a:lnTo>
                  <a:pt x="43" y="2122"/>
                </a:lnTo>
                <a:lnTo>
                  <a:pt x="20" y="2203"/>
                </a:lnTo>
                <a:lnTo>
                  <a:pt x="0" y="2285"/>
                </a:lnTo>
                <a:lnTo>
                  <a:pt x="224" y="2784"/>
                </a:lnTo>
                <a:lnTo>
                  <a:pt x="224" y="2784"/>
                </a:lnTo>
                <a:lnTo>
                  <a:pt x="229" y="2724"/>
                </a:lnTo>
                <a:lnTo>
                  <a:pt x="234" y="2664"/>
                </a:lnTo>
                <a:lnTo>
                  <a:pt x="242" y="2605"/>
                </a:lnTo>
                <a:lnTo>
                  <a:pt x="250" y="2546"/>
                </a:lnTo>
                <a:lnTo>
                  <a:pt x="259" y="2488"/>
                </a:lnTo>
                <a:lnTo>
                  <a:pt x="270" y="2430"/>
                </a:lnTo>
                <a:lnTo>
                  <a:pt x="281" y="2371"/>
                </a:lnTo>
                <a:lnTo>
                  <a:pt x="295" y="2315"/>
                </a:lnTo>
                <a:lnTo>
                  <a:pt x="308" y="2258"/>
                </a:lnTo>
                <a:lnTo>
                  <a:pt x="323" y="2201"/>
                </a:lnTo>
                <a:lnTo>
                  <a:pt x="340" y="2145"/>
                </a:lnTo>
                <a:lnTo>
                  <a:pt x="358" y="2090"/>
                </a:lnTo>
                <a:lnTo>
                  <a:pt x="376" y="2035"/>
                </a:lnTo>
                <a:lnTo>
                  <a:pt x="396" y="1981"/>
                </a:lnTo>
                <a:lnTo>
                  <a:pt x="417" y="1927"/>
                </a:lnTo>
                <a:lnTo>
                  <a:pt x="439" y="1874"/>
                </a:lnTo>
                <a:lnTo>
                  <a:pt x="463" y="1820"/>
                </a:lnTo>
                <a:lnTo>
                  <a:pt x="486" y="1769"/>
                </a:lnTo>
                <a:lnTo>
                  <a:pt x="512" y="1718"/>
                </a:lnTo>
                <a:lnTo>
                  <a:pt x="538" y="1666"/>
                </a:lnTo>
                <a:lnTo>
                  <a:pt x="565" y="1617"/>
                </a:lnTo>
                <a:lnTo>
                  <a:pt x="594" y="1567"/>
                </a:lnTo>
                <a:lnTo>
                  <a:pt x="622" y="1518"/>
                </a:lnTo>
                <a:lnTo>
                  <a:pt x="653" y="1470"/>
                </a:lnTo>
                <a:lnTo>
                  <a:pt x="684" y="1421"/>
                </a:lnTo>
                <a:lnTo>
                  <a:pt x="716" y="1374"/>
                </a:lnTo>
                <a:lnTo>
                  <a:pt x="750" y="1329"/>
                </a:lnTo>
                <a:lnTo>
                  <a:pt x="783" y="1283"/>
                </a:lnTo>
                <a:lnTo>
                  <a:pt x="818" y="1238"/>
                </a:lnTo>
                <a:lnTo>
                  <a:pt x="854" y="1194"/>
                </a:lnTo>
                <a:lnTo>
                  <a:pt x="891" y="1151"/>
                </a:lnTo>
                <a:lnTo>
                  <a:pt x="928" y="1109"/>
                </a:lnTo>
                <a:lnTo>
                  <a:pt x="966" y="1067"/>
                </a:lnTo>
                <a:lnTo>
                  <a:pt x="1006" y="1026"/>
                </a:lnTo>
                <a:lnTo>
                  <a:pt x="1046" y="985"/>
                </a:lnTo>
                <a:lnTo>
                  <a:pt x="1087" y="946"/>
                </a:lnTo>
                <a:lnTo>
                  <a:pt x="1128" y="907"/>
                </a:lnTo>
                <a:lnTo>
                  <a:pt x="1171" y="870"/>
                </a:lnTo>
                <a:lnTo>
                  <a:pt x="1215" y="833"/>
                </a:lnTo>
                <a:lnTo>
                  <a:pt x="1258" y="797"/>
                </a:lnTo>
                <a:lnTo>
                  <a:pt x="1302" y="763"/>
                </a:lnTo>
                <a:lnTo>
                  <a:pt x="1348" y="728"/>
                </a:lnTo>
                <a:lnTo>
                  <a:pt x="1395" y="695"/>
                </a:lnTo>
                <a:lnTo>
                  <a:pt x="1441" y="663"/>
                </a:lnTo>
                <a:lnTo>
                  <a:pt x="1489" y="632"/>
                </a:lnTo>
                <a:lnTo>
                  <a:pt x="1537" y="601"/>
                </a:lnTo>
                <a:lnTo>
                  <a:pt x="1587" y="571"/>
                </a:lnTo>
                <a:lnTo>
                  <a:pt x="1636" y="544"/>
                </a:lnTo>
                <a:lnTo>
                  <a:pt x="1686" y="516"/>
                </a:lnTo>
                <a:lnTo>
                  <a:pt x="1736" y="490"/>
                </a:lnTo>
                <a:lnTo>
                  <a:pt x="1788" y="465"/>
                </a:lnTo>
                <a:lnTo>
                  <a:pt x="1840" y="440"/>
                </a:lnTo>
                <a:lnTo>
                  <a:pt x="1893" y="417"/>
                </a:lnTo>
                <a:lnTo>
                  <a:pt x="1947" y="395"/>
                </a:lnTo>
                <a:lnTo>
                  <a:pt x="2000" y="374"/>
                </a:lnTo>
                <a:lnTo>
                  <a:pt x="2054" y="354"/>
                </a:lnTo>
                <a:lnTo>
                  <a:pt x="2108" y="335"/>
                </a:lnTo>
                <a:lnTo>
                  <a:pt x="2164" y="317"/>
                </a:lnTo>
                <a:lnTo>
                  <a:pt x="2220" y="301"/>
                </a:lnTo>
                <a:lnTo>
                  <a:pt x="2277" y="285"/>
                </a:lnTo>
                <a:lnTo>
                  <a:pt x="2333" y="271"/>
                </a:lnTo>
                <a:lnTo>
                  <a:pt x="2390" y="257"/>
                </a:lnTo>
                <a:lnTo>
                  <a:pt x="2447" y="245"/>
                </a:lnTo>
                <a:lnTo>
                  <a:pt x="2505" y="235"/>
                </a:lnTo>
                <a:lnTo>
                  <a:pt x="2505" y="235"/>
                </a:lnTo>
                <a:lnTo>
                  <a:pt x="2492" y="228"/>
                </a:lnTo>
                <a:lnTo>
                  <a:pt x="2450" y="209"/>
                </a:lnTo>
                <a:lnTo>
                  <a:pt x="2383" y="182"/>
                </a:lnTo>
                <a:lnTo>
                  <a:pt x="2341" y="166"/>
                </a:lnTo>
                <a:lnTo>
                  <a:pt x="2294" y="149"/>
                </a:lnTo>
                <a:lnTo>
                  <a:pt x="2242" y="131"/>
                </a:lnTo>
                <a:lnTo>
                  <a:pt x="2185" y="114"/>
                </a:lnTo>
                <a:lnTo>
                  <a:pt x="2125" y="96"/>
                </a:lnTo>
                <a:lnTo>
                  <a:pt x="2059" y="78"/>
                </a:lnTo>
                <a:lnTo>
                  <a:pt x="1991" y="62"/>
                </a:lnTo>
                <a:lnTo>
                  <a:pt x="1919" y="47"/>
                </a:lnTo>
                <a:lnTo>
                  <a:pt x="1845" y="34"/>
                </a:lnTo>
                <a:lnTo>
                  <a:pt x="1768" y="23"/>
                </a:lnTo>
                <a:lnTo>
                  <a:pt x="1768" y="23"/>
                </a:lnTo>
                <a:close/>
              </a:path>
            </a:pathLst>
          </a:custGeom>
          <a:solidFill>
            <a:srgbClr val="3290CD"/>
          </a:solidFill>
          <a:ln w="1588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110"/>
          </a:p>
        </p:txBody>
      </p:sp>
      <p:sp>
        <p:nvSpPr>
          <p:cNvPr id="94" name="Freeform 181"/>
          <p:cNvSpPr>
            <a:spLocks noEditPoints="1"/>
          </p:cNvSpPr>
          <p:nvPr/>
        </p:nvSpPr>
        <p:spPr bwMode="auto">
          <a:xfrm>
            <a:off x="8038670" y="3482424"/>
            <a:ext cx="244907" cy="244905"/>
          </a:xfrm>
          <a:custGeom>
            <a:avLst/>
            <a:gdLst/>
            <a:ahLst/>
            <a:cxnLst>
              <a:cxn ang="0">
                <a:pos x="252" y="2"/>
              </a:cxn>
              <a:cxn ang="0">
                <a:pos x="252" y="2"/>
              </a:cxn>
              <a:cxn ang="0">
                <a:pos x="248" y="0"/>
              </a:cxn>
              <a:cxn ang="0">
                <a:pos x="248" y="0"/>
              </a:cxn>
              <a:cxn ang="0">
                <a:pos x="244" y="2"/>
              </a:cxn>
              <a:cxn ang="0">
                <a:pos x="4" y="162"/>
              </a:cxn>
              <a:cxn ang="0">
                <a:pos x="4" y="162"/>
              </a:cxn>
              <a:cxn ang="0">
                <a:pos x="0" y="164"/>
              </a:cxn>
              <a:cxn ang="0">
                <a:pos x="0" y="168"/>
              </a:cxn>
              <a:cxn ang="0">
                <a:pos x="0" y="168"/>
              </a:cxn>
              <a:cxn ang="0">
                <a:pos x="2" y="172"/>
              </a:cxn>
              <a:cxn ang="0">
                <a:pos x="6" y="176"/>
              </a:cxn>
              <a:cxn ang="0">
                <a:pos x="68" y="200"/>
              </a:cxn>
              <a:cxn ang="0">
                <a:pos x="98" y="252"/>
              </a:cxn>
              <a:cxn ang="0">
                <a:pos x="98" y="252"/>
              </a:cxn>
              <a:cxn ang="0">
                <a:pos x="100" y="254"/>
              </a:cxn>
              <a:cxn ang="0">
                <a:pos x="104" y="256"/>
              </a:cxn>
              <a:cxn ang="0">
                <a:pos x="104" y="256"/>
              </a:cxn>
              <a:cxn ang="0">
                <a:pos x="104" y="256"/>
              </a:cxn>
              <a:cxn ang="0">
                <a:pos x="108" y="254"/>
              </a:cxn>
              <a:cxn ang="0">
                <a:pos x="110" y="252"/>
              </a:cxn>
              <a:cxn ang="0">
                <a:pos x="128" y="224"/>
              </a:cxn>
              <a:cxn ang="0">
                <a:pos x="206" y="256"/>
              </a:cxn>
              <a:cxn ang="0">
                <a:pos x="206" y="256"/>
              </a:cxn>
              <a:cxn ang="0">
                <a:pos x="208" y="256"/>
              </a:cxn>
              <a:cxn ang="0">
                <a:pos x="208" y="256"/>
              </a:cxn>
              <a:cxn ang="0">
                <a:pos x="212" y="254"/>
              </a:cxn>
              <a:cxn ang="0">
                <a:pos x="212" y="254"/>
              </a:cxn>
              <a:cxn ang="0">
                <a:pos x="214" y="252"/>
              </a:cxn>
              <a:cxn ang="0">
                <a:pos x="216" y="250"/>
              </a:cxn>
              <a:cxn ang="0">
                <a:pos x="256" y="10"/>
              </a:cxn>
              <a:cxn ang="0">
                <a:pos x="256" y="10"/>
              </a:cxn>
              <a:cxn ang="0">
                <a:pos x="256" y="4"/>
              </a:cxn>
              <a:cxn ang="0">
                <a:pos x="252" y="2"/>
              </a:cxn>
              <a:cxn ang="0">
                <a:pos x="26" y="166"/>
              </a:cxn>
              <a:cxn ang="0">
                <a:pos x="210" y="42"/>
              </a:cxn>
              <a:cxn ang="0">
                <a:pos x="76" y="186"/>
              </a:cxn>
              <a:cxn ang="0">
                <a:pos x="76" y="186"/>
              </a:cxn>
              <a:cxn ang="0">
                <a:pos x="74" y="186"/>
              </a:cxn>
              <a:cxn ang="0">
                <a:pos x="26" y="166"/>
              </a:cxn>
              <a:cxn ang="0">
                <a:pos x="82" y="192"/>
              </a:cxn>
              <a:cxn ang="0">
                <a:pos x="82" y="192"/>
              </a:cxn>
              <a:cxn ang="0">
                <a:pos x="82" y="192"/>
              </a:cxn>
              <a:cxn ang="0">
                <a:pos x="234" y="30"/>
              </a:cxn>
              <a:cxn ang="0">
                <a:pos x="104" y="232"/>
              </a:cxn>
              <a:cxn ang="0">
                <a:pos x="82" y="192"/>
              </a:cxn>
              <a:cxn ang="0">
                <a:pos x="202" y="236"/>
              </a:cxn>
              <a:cxn ang="0">
                <a:pos x="134" y="210"/>
              </a:cxn>
              <a:cxn ang="0">
                <a:pos x="134" y="210"/>
              </a:cxn>
              <a:cxn ang="0">
                <a:pos x="128" y="208"/>
              </a:cxn>
              <a:cxn ang="0">
                <a:pos x="234" y="46"/>
              </a:cxn>
              <a:cxn ang="0">
                <a:pos x="202" y="236"/>
              </a:cxn>
            </a:cxnLst>
            <a:rect l="0" t="0" r="r" b="b"/>
            <a:pathLst>
              <a:path w="256" h="256">
                <a:moveTo>
                  <a:pt x="252" y="2"/>
                </a:moveTo>
                <a:lnTo>
                  <a:pt x="252" y="2"/>
                </a:lnTo>
                <a:lnTo>
                  <a:pt x="248" y="0"/>
                </a:lnTo>
                <a:lnTo>
                  <a:pt x="248" y="0"/>
                </a:lnTo>
                <a:lnTo>
                  <a:pt x="244" y="2"/>
                </a:lnTo>
                <a:lnTo>
                  <a:pt x="4" y="162"/>
                </a:lnTo>
                <a:lnTo>
                  <a:pt x="4" y="162"/>
                </a:lnTo>
                <a:lnTo>
                  <a:pt x="0" y="164"/>
                </a:lnTo>
                <a:lnTo>
                  <a:pt x="0" y="168"/>
                </a:lnTo>
                <a:lnTo>
                  <a:pt x="0" y="168"/>
                </a:lnTo>
                <a:lnTo>
                  <a:pt x="2" y="172"/>
                </a:lnTo>
                <a:lnTo>
                  <a:pt x="6" y="176"/>
                </a:lnTo>
                <a:lnTo>
                  <a:pt x="68" y="200"/>
                </a:lnTo>
                <a:lnTo>
                  <a:pt x="98" y="252"/>
                </a:lnTo>
                <a:lnTo>
                  <a:pt x="98" y="252"/>
                </a:lnTo>
                <a:lnTo>
                  <a:pt x="100" y="254"/>
                </a:lnTo>
                <a:lnTo>
                  <a:pt x="104" y="256"/>
                </a:lnTo>
                <a:lnTo>
                  <a:pt x="104" y="256"/>
                </a:lnTo>
                <a:lnTo>
                  <a:pt x="104" y="256"/>
                </a:lnTo>
                <a:lnTo>
                  <a:pt x="108" y="254"/>
                </a:lnTo>
                <a:lnTo>
                  <a:pt x="110" y="252"/>
                </a:lnTo>
                <a:lnTo>
                  <a:pt x="128" y="224"/>
                </a:lnTo>
                <a:lnTo>
                  <a:pt x="206" y="256"/>
                </a:lnTo>
                <a:lnTo>
                  <a:pt x="206" y="256"/>
                </a:lnTo>
                <a:lnTo>
                  <a:pt x="208" y="256"/>
                </a:lnTo>
                <a:lnTo>
                  <a:pt x="208" y="256"/>
                </a:lnTo>
                <a:lnTo>
                  <a:pt x="212" y="254"/>
                </a:lnTo>
                <a:lnTo>
                  <a:pt x="212" y="254"/>
                </a:lnTo>
                <a:lnTo>
                  <a:pt x="214" y="252"/>
                </a:lnTo>
                <a:lnTo>
                  <a:pt x="216" y="250"/>
                </a:lnTo>
                <a:lnTo>
                  <a:pt x="256" y="10"/>
                </a:lnTo>
                <a:lnTo>
                  <a:pt x="256" y="10"/>
                </a:lnTo>
                <a:lnTo>
                  <a:pt x="256" y="4"/>
                </a:lnTo>
                <a:lnTo>
                  <a:pt x="252" y="2"/>
                </a:lnTo>
                <a:close/>
                <a:moveTo>
                  <a:pt x="26" y="166"/>
                </a:moveTo>
                <a:lnTo>
                  <a:pt x="210" y="42"/>
                </a:lnTo>
                <a:lnTo>
                  <a:pt x="76" y="186"/>
                </a:lnTo>
                <a:lnTo>
                  <a:pt x="76" y="186"/>
                </a:lnTo>
                <a:lnTo>
                  <a:pt x="74" y="186"/>
                </a:lnTo>
                <a:lnTo>
                  <a:pt x="26" y="166"/>
                </a:lnTo>
                <a:close/>
                <a:moveTo>
                  <a:pt x="82" y="192"/>
                </a:moveTo>
                <a:lnTo>
                  <a:pt x="82" y="192"/>
                </a:lnTo>
                <a:lnTo>
                  <a:pt x="82" y="192"/>
                </a:lnTo>
                <a:lnTo>
                  <a:pt x="234" y="30"/>
                </a:lnTo>
                <a:lnTo>
                  <a:pt x="104" y="232"/>
                </a:lnTo>
                <a:lnTo>
                  <a:pt x="82" y="192"/>
                </a:lnTo>
                <a:close/>
                <a:moveTo>
                  <a:pt x="202" y="236"/>
                </a:moveTo>
                <a:lnTo>
                  <a:pt x="134" y="210"/>
                </a:lnTo>
                <a:lnTo>
                  <a:pt x="134" y="210"/>
                </a:lnTo>
                <a:lnTo>
                  <a:pt x="128" y="208"/>
                </a:lnTo>
                <a:lnTo>
                  <a:pt x="234" y="46"/>
                </a:lnTo>
                <a:lnTo>
                  <a:pt x="202" y="2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ar-SA" sz="2110"/>
          </a:p>
        </p:txBody>
      </p:sp>
      <p:grpSp>
        <p:nvGrpSpPr>
          <p:cNvPr id="106" name="Group 105"/>
          <p:cNvGrpSpPr/>
          <p:nvPr/>
        </p:nvGrpSpPr>
        <p:grpSpPr>
          <a:xfrm>
            <a:off x="4787445" y="3981062"/>
            <a:ext cx="198254" cy="288368"/>
            <a:chOff x="4838700" y="2774950"/>
            <a:chExt cx="279400" cy="406400"/>
          </a:xfrm>
          <a:solidFill>
            <a:schemeClr val="bg1"/>
          </a:solidFill>
        </p:grpSpPr>
        <p:sp>
          <p:nvSpPr>
            <p:cNvPr id="107" name="Freeform 60"/>
            <p:cNvSpPr>
              <a:spLocks noEditPoints="1"/>
            </p:cNvSpPr>
            <p:nvPr/>
          </p:nvSpPr>
          <p:spPr bwMode="auto">
            <a:xfrm>
              <a:off x="4838700" y="2774950"/>
              <a:ext cx="279400" cy="406400"/>
            </a:xfrm>
            <a:custGeom>
              <a:avLst/>
              <a:gdLst/>
              <a:ahLst/>
              <a:cxnLst>
                <a:cxn ang="0">
                  <a:pos x="88" y="0"/>
                </a:cxn>
                <a:cxn ang="0">
                  <a:pos x="54" y="6"/>
                </a:cxn>
                <a:cxn ang="0">
                  <a:pos x="26" y="26"/>
                </a:cxn>
                <a:cxn ang="0">
                  <a:pos x="6" y="54"/>
                </a:cxn>
                <a:cxn ang="0">
                  <a:pos x="0" y="88"/>
                </a:cxn>
                <a:cxn ang="0">
                  <a:pos x="2" y="100"/>
                </a:cxn>
                <a:cxn ang="0">
                  <a:pos x="16" y="138"/>
                </a:cxn>
                <a:cxn ang="0">
                  <a:pos x="40" y="184"/>
                </a:cxn>
                <a:cxn ang="0">
                  <a:pos x="50" y="214"/>
                </a:cxn>
                <a:cxn ang="0">
                  <a:pos x="62" y="246"/>
                </a:cxn>
                <a:cxn ang="0">
                  <a:pos x="76" y="254"/>
                </a:cxn>
                <a:cxn ang="0">
                  <a:pos x="88" y="256"/>
                </a:cxn>
                <a:cxn ang="0">
                  <a:pos x="108" y="252"/>
                </a:cxn>
                <a:cxn ang="0">
                  <a:pos x="118" y="238"/>
                </a:cxn>
                <a:cxn ang="0">
                  <a:pos x="136" y="184"/>
                </a:cxn>
                <a:cxn ang="0">
                  <a:pos x="146" y="162"/>
                </a:cxn>
                <a:cxn ang="0">
                  <a:pos x="172" y="112"/>
                </a:cxn>
                <a:cxn ang="0">
                  <a:pos x="176" y="88"/>
                </a:cxn>
                <a:cxn ang="0">
                  <a:pos x="174" y="70"/>
                </a:cxn>
                <a:cxn ang="0">
                  <a:pos x="160" y="38"/>
                </a:cxn>
                <a:cxn ang="0">
                  <a:pos x="138" y="16"/>
                </a:cxn>
                <a:cxn ang="0">
                  <a:pos x="106" y="2"/>
                </a:cxn>
                <a:cxn ang="0">
                  <a:pos x="108" y="218"/>
                </a:cxn>
                <a:cxn ang="0">
                  <a:pos x="70" y="222"/>
                </a:cxn>
                <a:cxn ang="0">
                  <a:pos x="64" y="208"/>
                </a:cxn>
                <a:cxn ang="0">
                  <a:pos x="114" y="200"/>
                </a:cxn>
                <a:cxn ang="0">
                  <a:pos x="112" y="208"/>
                </a:cxn>
                <a:cxn ang="0">
                  <a:pos x="108" y="218"/>
                </a:cxn>
                <a:cxn ang="0">
                  <a:pos x="62" y="200"/>
                </a:cxn>
                <a:cxn ang="0">
                  <a:pos x="120" y="184"/>
                </a:cxn>
                <a:cxn ang="0">
                  <a:pos x="116" y="192"/>
                </a:cxn>
                <a:cxn ang="0">
                  <a:pos x="88" y="240"/>
                </a:cxn>
                <a:cxn ang="0">
                  <a:pos x="82" y="240"/>
                </a:cxn>
                <a:cxn ang="0">
                  <a:pos x="76" y="236"/>
                </a:cxn>
                <a:cxn ang="0">
                  <a:pos x="106" y="226"/>
                </a:cxn>
                <a:cxn ang="0">
                  <a:pos x="102" y="234"/>
                </a:cxn>
                <a:cxn ang="0">
                  <a:pos x="94" y="240"/>
                </a:cxn>
                <a:cxn ang="0">
                  <a:pos x="126" y="168"/>
                </a:cxn>
                <a:cxn ang="0">
                  <a:pos x="50" y="168"/>
                </a:cxn>
                <a:cxn ang="0">
                  <a:pos x="38" y="142"/>
                </a:cxn>
                <a:cxn ang="0">
                  <a:pos x="18" y="100"/>
                </a:cxn>
                <a:cxn ang="0">
                  <a:pos x="16" y="88"/>
                </a:cxn>
                <a:cxn ang="0">
                  <a:pos x="22" y="60"/>
                </a:cxn>
                <a:cxn ang="0">
                  <a:pos x="38" y="38"/>
                </a:cxn>
                <a:cxn ang="0">
                  <a:pos x="60" y="22"/>
                </a:cxn>
                <a:cxn ang="0">
                  <a:pos x="88" y="16"/>
                </a:cxn>
                <a:cxn ang="0">
                  <a:pos x="102" y="18"/>
                </a:cxn>
                <a:cxn ang="0">
                  <a:pos x="128" y="28"/>
                </a:cxn>
                <a:cxn ang="0">
                  <a:pos x="148" y="48"/>
                </a:cxn>
                <a:cxn ang="0">
                  <a:pos x="158" y="74"/>
                </a:cxn>
                <a:cxn ang="0">
                  <a:pos x="160" y="88"/>
                </a:cxn>
                <a:cxn ang="0">
                  <a:pos x="154" y="114"/>
                </a:cxn>
                <a:cxn ang="0">
                  <a:pos x="138" y="142"/>
                </a:cxn>
              </a:cxnLst>
              <a:rect l="0" t="0" r="r" b="b"/>
              <a:pathLst>
                <a:path w="176" h="256">
                  <a:moveTo>
                    <a:pt x="88" y="0"/>
                  </a:moveTo>
                  <a:lnTo>
                    <a:pt x="88" y="0"/>
                  </a:lnTo>
                  <a:lnTo>
                    <a:pt x="70" y="2"/>
                  </a:lnTo>
                  <a:lnTo>
                    <a:pt x="54" y="6"/>
                  </a:lnTo>
                  <a:lnTo>
                    <a:pt x="38" y="16"/>
                  </a:lnTo>
                  <a:lnTo>
                    <a:pt x="26" y="26"/>
                  </a:lnTo>
                  <a:lnTo>
                    <a:pt x="16" y="38"/>
                  </a:lnTo>
                  <a:lnTo>
                    <a:pt x="6" y="54"/>
                  </a:lnTo>
                  <a:lnTo>
                    <a:pt x="2" y="70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100"/>
                  </a:lnTo>
                  <a:lnTo>
                    <a:pt x="4" y="112"/>
                  </a:lnTo>
                  <a:lnTo>
                    <a:pt x="16" y="138"/>
                  </a:lnTo>
                  <a:lnTo>
                    <a:pt x="30" y="162"/>
                  </a:lnTo>
                  <a:lnTo>
                    <a:pt x="40" y="184"/>
                  </a:lnTo>
                  <a:lnTo>
                    <a:pt x="40" y="184"/>
                  </a:lnTo>
                  <a:lnTo>
                    <a:pt x="50" y="214"/>
                  </a:lnTo>
                  <a:lnTo>
                    <a:pt x="58" y="238"/>
                  </a:lnTo>
                  <a:lnTo>
                    <a:pt x="62" y="246"/>
                  </a:lnTo>
                  <a:lnTo>
                    <a:pt x="68" y="252"/>
                  </a:lnTo>
                  <a:lnTo>
                    <a:pt x="76" y="254"/>
                  </a:lnTo>
                  <a:lnTo>
                    <a:pt x="88" y="256"/>
                  </a:lnTo>
                  <a:lnTo>
                    <a:pt x="88" y="256"/>
                  </a:lnTo>
                  <a:lnTo>
                    <a:pt x="100" y="254"/>
                  </a:lnTo>
                  <a:lnTo>
                    <a:pt x="108" y="252"/>
                  </a:lnTo>
                  <a:lnTo>
                    <a:pt x="114" y="246"/>
                  </a:lnTo>
                  <a:lnTo>
                    <a:pt x="118" y="238"/>
                  </a:lnTo>
                  <a:lnTo>
                    <a:pt x="126" y="214"/>
                  </a:lnTo>
                  <a:lnTo>
                    <a:pt x="136" y="184"/>
                  </a:lnTo>
                  <a:lnTo>
                    <a:pt x="136" y="184"/>
                  </a:lnTo>
                  <a:lnTo>
                    <a:pt x="146" y="162"/>
                  </a:lnTo>
                  <a:lnTo>
                    <a:pt x="160" y="138"/>
                  </a:lnTo>
                  <a:lnTo>
                    <a:pt x="172" y="112"/>
                  </a:lnTo>
                  <a:lnTo>
                    <a:pt x="174" y="100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70"/>
                  </a:lnTo>
                  <a:lnTo>
                    <a:pt x="170" y="54"/>
                  </a:lnTo>
                  <a:lnTo>
                    <a:pt x="160" y="38"/>
                  </a:lnTo>
                  <a:lnTo>
                    <a:pt x="150" y="26"/>
                  </a:lnTo>
                  <a:lnTo>
                    <a:pt x="138" y="16"/>
                  </a:lnTo>
                  <a:lnTo>
                    <a:pt x="122" y="6"/>
                  </a:lnTo>
                  <a:lnTo>
                    <a:pt x="106" y="2"/>
                  </a:lnTo>
                  <a:lnTo>
                    <a:pt x="88" y="0"/>
                  </a:lnTo>
                  <a:close/>
                  <a:moveTo>
                    <a:pt x="108" y="218"/>
                  </a:moveTo>
                  <a:lnTo>
                    <a:pt x="70" y="222"/>
                  </a:lnTo>
                  <a:lnTo>
                    <a:pt x="70" y="222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4" y="206"/>
                  </a:lnTo>
                  <a:lnTo>
                    <a:pt x="114" y="200"/>
                  </a:lnTo>
                  <a:lnTo>
                    <a:pt x="114" y="200"/>
                  </a:lnTo>
                  <a:lnTo>
                    <a:pt x="112" y="208"/>
                  </a:lnTo>
                  <a:lnTo>
                    <a:pt x="112" y="208"/>
                  </a:lnTo>
                  <a:lnTo>
                    <a:pt x="108" y="218"/>
                  </a:lnTo>
                  <a:close/>
                  <a:moveTo>
                    <a:pt x="62" y="200"/>
                  </a:moveTo>
                  <a:lnTo>
                    <a:pt x="62" y="200"/>
                  </a:lnTo>
                  <a:lnTo>
                    <a:pt x="56" y="184"/>
                  </a:lnTo>
                  <a:lnTo>
                    <a:pt x="120" y="184"/>
                  </a:lnTo>
                  <a:lnTo>
                    <a:pt x="120" y="184"/>
                  </a:lnTo>
                  <a:lnTo>
                    <a:pt x="116" y="192"/>
                  </a:lnTo>
                  <a:lnTo>
                    <a:pt x="62" y="200"/>
                  </a:lnTo>
                  <a:close/>
                  <a:moveTo>
                    <a:pt x="88" y="240"/>
                  </a:moveTo>
                  <a:lnTo>
                    <a:pt x="88" y="240"/>
                  </a:lnTo>
                  <a:lnTo>
                    <a:pt x="82" y="240"/>
                  </a:lnTo>
                  <a:lnTo>
                    <a:pt x="78" y="238"/>
                  </a:lnTo>
                  <a:lnTo>
                    <a:pt x="76" y="236"/>
                  </a:lnTo>
                  <a:lnTo>
                    <a:pt x="72" y="230"/>
                  </a:lnTo>
                  <a:lnTo>
                    <a:pt x="106" y="226"/>
                  </a:lnTo>
                  <a:lnTo>
                    <a:pt x="106" y="226"/>
                  </a:lnTo>
                  <a:lnTo>
                    <a:pt x="102" y="234"/>
                  </a:lnTo>
                  <a:lnTo>
                    <a:pt x="98" y="238"/>
                  </a:lnTo>
                  <a:lnTo>
                    <a:pt x="94" y="240"/>
                  </a:lnTo>
                  <a:lnTo>
                    <a:pt x="88" y="240"/>
                  </a:lnTo>
                  <a:close/>
                  <a:moveTo>
                    <a:pt x="126" y="168"/>
                  </a:moveTo>
                  <a:lnTo>
                    <a:pt x="50" y="168"/>
                  </a:lnTo>
                  <a:lnTo>
                    <a:pt x="50" y="168"/>
                  </a:lnTo>
                  <a:lnTo>
                    <a:pt x="38" y="142"/>
                  </a:lnTo>
                  <a:lnTo>
                    <a:pt x="38" y="142"/>
                  </a:lnTo>
                  <a:lnTo>
                    <a:pt x="22" y="114"/>
                  </a:lnTo>
                  <a:lnTo>
                    <a:pt x="18" y="100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8" y="74"/>
                  </a:lnTo>
                  <a:lnTo>
                    <a:pt x="22" y="60"/>
                  </a:lnTo>
                  <a:lnTo>
                    <a:pt x="28" y="48"/>
                  </a:lnTo>
                  <a:lnTo>
                    <a:pt x="38" y="38"/>
                  </a:lnTo>
                  <a:lnTo>
                    <a:pt x="48" y="28"/>
                  </a:lnTo>
                  <a:lnTo>
                    <a:pt x="60" y="22"/>
                  </a:lnTo>
                  <a:lnTo>
                    <a:pt x="74" y="18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102" y="18"/>
                  </a:lnTo>
                  <a:lnTo>
                    <a:pt x="116" y="22"/>
                  </a:lnTo>
                  <a:lnTo>
                    <a:pt x="128" y="28"/>
                  </a:lnTo>
                  <a:lnTo>
                    <a:pt x="138" y="38"/>
                  </a:lnTo>
                  <a:lnTo>
                    <a:pt x="148" y="48"/>
                  </a:lnTo>
                  <a:lnTo>
                    <a:pt x="154" y="60"/>
                  </a:lnTo>
                  <a:lnTo>
                    <a:pt x="158" y="74"/>
                  </a:lnTo>
                  <a:lnTo>
                    <a:pt x="160" y="88"/>
                  </a:lnTo>
                  <a:lnTo>
                    <a:pt x="160" y="88"/>
                  </a:lnTo>
                  <a:lnTo>
                    <a:pt x="158" y="100"/>
                  </a:lnTo>
                  <a:lnTo>
                    <a:pt x="154" y="114"/>
                  </a:lnTo>
                  <a:lnTo>
                    <a:pt x="138" y="142"/>
                  </a:lnTo>
                  <a:lnTo>
                    <a:pt x="138" y="142"/>
                  </a:lnTo>
                  <a:lnTo>
                    <a:pt x="126" y="1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08" name="Freeform 66"/>
            <p:cNvSpPr/>
            <p:nvPr/>
          </p:nvSpPr>
          <p:spPr bwMode="auto">
            <a:xfrm>
              <a:off x="4902200" y="2838450"/>
              <a:ext cx="82550" cy="825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0" y="4"/>
                </a:cxn>
                <a:cxn ang="0">
                  <a:pos x="22" y="8"/>
                </a:cxn>
                <a:cxn ang="0">
                  <a:pos x="14" y="14"/>
                </a:cxn>
                <a:cxn ang="0">
                  <a:pos x="8" y="22"/>
                </a:cxn>
                <a:cxn ang="0">
                  <a:pos x="4" y="30"/>
                </a:cxn>
                <a:cxn ang="0">
                  <a:pos x="0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6" y="5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12" y="32"/>
                </a:cxn>
                <a:cxn ang="0">
                  <a:pos x="14" y="26"/>
                </a:cxn>
                <a:cxn ang="0">
                  <a:pos x="20" y="20"/>
                </a:cxn>
                <a:cxn ang="0">
                  <a:pos x="26" y="14"/>
                </a:cxn>
                <a:cxn ang="0">
                  <a:pos x="32" y="12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0" y="6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48" y="0"/>
                </a:cxn>
              </a:cxnLst>
              <a:rect l="0" t="0" r="r" b="b"/>
              <a:pathLst>
                <a:path w="52" h="52">
                  <a:moveTo>
                    <a:pt x="48" y="0"/>
                  </a:moveTo>
                  <a:lnTo>
                    <a:pt x="48" y="0"/>
                  </a:lnTo>
                  <a:lnTo>
                    <a:pt x="38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2" y="12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09" name="Freeform 67"/>
            <p:cNvSpPr/>
            <p:nvPr/>
          </p:nvSpPr>
          <p:spPr bwMode="auto">
            <a:xfrm>
              <a:off x="4902200" y="2838450"/>
              <a:ext cx="82550" cy="8255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0" y="4"/>
                </a:cxn>
                <a:cxn ang="0">
                  <a:pos x="22" y="8"/>
                </a:cxn>
                <a:cxn ang="0">
                  <a:pos x="14" y="14"/>
                </a:cxn>
                <a:cxn ang="0">
                  <a:pos x="8" y="22"/>
                </a:cxn>
                <a:cxn ang="0">
                  <a:pos x="4" y="30"/>
                </a:cxn>
                <a:cxn ang="0">
                  <a:pos x="0" y="38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2" y="50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6" y="50"/>
                </a:cxn>
                <a:cxn ang="0">
                  <a:pos x="8" y="48"/>
                </a:cxn>
                <a:cxn ang="0">
                  <a:pos x="8" y="48"/>
                </a:cxn>
                <a:cxn ang="0">
                  <a:pos x="8" y="40"/>
                </a:cxn>
                <a:cxn ang="0">
                  <a:pos x="12" y="32"/>
                </a:cxn>
                <a:cxn ang="0">
                  <a:pos x="14" y="26"/>
                </a:cxn>
                <a:cxn ang="0">
                  <a:pos x="20" y="20"/>
                </a:cxn>
                <a:cxn ang="0">
                  <a:pos x="26" y="14"/>
                </a:cxn>
                <a:cxn ang="0">
                  <a:pos x="32" y="12"/>
                </a:cxn>
                <a:cxn ang="0">
                  <a:pos x="40" y="8"/>
                </a:cxn>
                <a:cxn ang="0">
                  <a:pos x="48" y="8"/>
                </a:cxn>
                <a:cxn ang="0">
                  <a:pos x="48" y="8"/>
                </a:cxn>
                <a:cxn ang="0">
                  <a:pos x="50" y="6"/>
                </a:cxn>
                <a:cxn ang="0">
                  <a:pos x="52" y="4"/>
                </a:cxn>
                <a:cxn ang="0">
                  <a:pos x="52" y="4"/>
                </a:cxn>
                <a:cxn ang="0">
                  <a:pos x="50" y="2"/>
                </a:cxn>
                <a:cxn ang="0">
                  <a:pos x="48" y="0"/>
                </a:cxn>
              </a:cxnLst>
              <a:rect l="0" t="0" r="r" b="b"/>
              <a:pathLst>
                <a:path w="52" h="52">
                  <a:moveTo>
                    <a:pt x="48" y="0"/>
                  </a:moveTo>
                  <a:lnTo>
                    <a:pt x="48" y="0"/>
                  </a:lnTo>
                  <a:lnTo>
                    <a:pt x="38" y="0"/>
                  </a:lnTo>
                  <a:lnTo>
                    <a:pt x="30" y="4"/>
                  </a:lnTo>
                  <a:lnTo>
                    <a:pt x="22" y="8"/>
                  </a:lnTo>
                  <a:lnTo>
                    <a:pt x="14" y="14"/>
                  </a:lnTo>
                  <a:lnTo>
                    <a:pt x="8" y="22"/>
                  </a:lnTo>
                  <a:lnTo>
                    <a:pt x="4" y="30"/>
                  </a:lnTo>
                  <a:lnTo>
                    <a:pt x="0" y="3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8" y="40"/>
                  </a:lnTo>
                  <a:lnTo>
                    <a:pt x="12" y="32"/>
                  </a:lnTo>
                  <a:lnTo>
                    <a:pt x="14" y="26"/>
                  </a:lnTo>
                  <a:lnTo>
                    <a:pt x="20" y="20"/>
                  </a:lnTo>
                  <a:lnTo>
                    <a:pt x="26" y="14"/>
                  </a:lnTo>
                  <a:lnTo>
                    <a:pt x="32" y="12"/>
                  </a:lnTo>
                  <a:lnTo>
                    <a:pt x="40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8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7078639" y="3981064"/>
            <a:ext cx="288368" cy="288366"/>
            <a:chOff x="5588000" y="1962150"/>
            <a:chExt cx="406400" cy="406400"/>
          </a:xfrm>
          <a:solidFill>
            <a:schemeClr val="bg1"/>
          </a:solidFill>
        </p:grpSpPr>
        <p:sp>
          <p:nvSpPr>
            <p:cNvPr id="111" name="Freeform 106"/>
            <p:cNvSpPr>
              <a:spLocks noEditPoints="1"/>
            </p:cNvSpPr>
            <p:nvPr/>
          </p:nvSpPr>
          <p:spPr bwMode="auto">
            <a:xfrm>
              <a:off x="5588000" y="1962150"/>
              <a:ext cx="406400" cy="406400"/>
            </a:xfrm>
            <a:custGeom>
              <a:avLst/>
              <a:gdLst/>
              <a:ahLst/>
              <a:cxnLst>
                <a:cxn ang="0">
                  <a:pos x="214" y="86"/>
                </a:cxn>
                <a:cxn ang="0">
                  <a:pos x="230" y="54"/>
                </a:cxn>
                <a:cxn ang="0">
                  <a:pos x="210" y="30"/>
                </a:cxn>
                <a:cxn ang="0">
                  <a:pos x="194" y="26"/>
                </a:cxn>
                <a:cxn ang="0">
                  <a:pos x="160" y="38"/>
                </a:cxn>
                <a:cxn ang="0">
                  <a:pos x="150" y="4"/>
                </a:cxn>
                <a:cxn ang="0">
                  <a:pos x="118" y="0"/>
                </a:cxn>
                <a:cxn ang="0">
                  <a:pos x="102" y="12"/>
                </a:cxn>
                <a:cxn ang="0">
                  <a:pos x="66" y="28"/>
                </a:cxn>
                <a:cxn ang="0">
                  <a:pos x="56" y="26"/>
                </a:cxn>
                <a:cxn ang="0">
                  <a:pos x="30" y="46"/>
                </a:cxn>
                <a:cxn ang="0">
                  <a:pos x="28" y="66"/>
                </a:cxn>
                <a:cxn ang="0">
                  <a:pos x="12" y="102"/>
                </a:cxn>
                <a:cxn ang="0">
                  <a:pos x="0" y="112"/>
                </a:cxn>
                <a:cxn ang="0">
                  <a:pos x="0" y="144"/>
                </a:cxn>
                <a:cxn ang="0">
                  <a:pos x="38" y="160"/>
                </a:cxn>
                <a:cxn ang="0">
                  <a:pos x="28" y="190"/>
                </a:cxn>
                <a:cxn ang="0">
                  <a:pos x="30" y="210"/>
                </a:cxn>
                <a:cxn ang="0">
                  <a:pos x="56" y="230"/>
                </a:cxn>
                <a:cxn ang="0">
                  <a:pos x="86" y="214"/>
                </a:cxn>
                <a:cxn ang="0">
                  <a:pos x="102" y="244"/>
                </a:cxn>
                <a:cxn ang="0">
                  <a:pos x="118" y="256"/>
                </a:cxn>
                <a:cxn ang="0">
                  <a:pos x="150" y="252"/>
                </a:cxn>
                <a:cxn ang="0">
                  <a:pos x="160" y="218"/>
                </a:cxn>
                <a:cxn ang="0">
                  <a:pos x="194" y="230"/>
                </a:cxn>
                <a:cxn ang="0">
                  <a:pos x="210" y="226"/>
                </a:cxn>
                <a:cxn ang="0">
                  <a:pos x="230" y="202"/>
                </a:cxn>
                <a:cxn ang="0">
                  <a:pos x="214" y="170"/>
                </a:cxn>
                <a:cxn ang="0">
                  <a:pos x="248" y="152"/>
                </a:cxn>
                <a:cxn ang="0">
                  <a:pos x="256" y="118"/>
                </a:cxn>
                <a:cxn ang="0">
                  <a:pos x="248" y="104"/>
                </a:cxn>
                <a:cxn ang="0">
                  <a:pos x="208" y="148"/>
                </a:cxn>
                <a:cxn ang="0">
                  <a:pos x="200" y="162"/>
                </a:cxn>
                <a:cxn ang="0">
                  <a:pos x="200" y="214"/>
                </a:cxn>
                <a:cxn ang="0">
                  <a:pos x="170" y="198"/>
                </a:cxn>
                <a:cxn ang="0">
                  <a:pos x="154" y="204"/>
                </a:cxn>
                <a:cxn ang="0">
                  <a:pos x="138" y="240"/>
                </a:cxn>
                <a:cxn ang="0">
                  <a:pos x="108" y="208"/>
                </a:cxn>
                <a:cxn ang="0">
                  <a:pos x="94" y="200"/>
                </a:cxn>
                <a:cxn ang="0">
                  <a:pos x="78" y="202"/>
                </a:cxn>
                <a:cxn ang="0">
                  <a:pos x="54" y="178"/>
                </a:cxn>
                <a:cxn ang="0">
                  <a:pos x="52" y="154"/>
                </a:cxn>
                <a:cxn ang="0">
                  <a:pos x="16" y="138"/>
                </a:cxn>
                <a:cxn ang="0">
                  <a:pos x="48" y="108"/>
                </a:cxn>
                <a:cxn ang="0">
                  <a:pos x="56" y="94"/>
                </a:cxn>
                <a:cxn ang="0">
                  <a:pos x="56" y="42"/>
                </a:cxn>
                <a:cxn ang="0">
                  <a:pos x="86" y="58"/>
                </a:cxn>
                <a:cxn ang="0">
                  <a:pos x="102" y="52"/>
                </a:cxn>
                <a:cxn ang="0">
                  <a:pos x="118" y="16"/>
                </a:cxn>
                <a:cxn ang="0">
                  <a:pos x="148" y="48"/>
                </a:cxn>
                <a:cxn ang="0">
                  <a:pos x="162" y="56"/>
                </a:cxn>
                <a:cxn ang="0">
                  <a:pos x="178" y="54"/>
                </a:cxn>
                <a:cxn ang="0">
                  <a:pos x="202" y="78"/>
                </a:cxn>
                <a:cxn ang="0">
                  <a:pos x="204" y="102"/>
                </a:cxn>
                <a:cxn ang="0">
                  <a:pos x="240" y="118"/>
                </a:cxn>
              </a:cxnLst>
              <a:rect l="0" t="0" r="r" b="b"/>
              <a:pathLst>
                <a:path w="256" h="256">
                  <a:moveTo>
                    <a:pt x="244" y="102"/>
                  </a:moveTo>
                  <a:lnTo>
                    <a:pt x="218" y="96"/>
                  </a:lnTo>
                  <a:lnTo>
                    <a:pt x="218" y="96"/>
                  </a:lnTo>
                  <a:lnTo>
                    <a:pt x="214" y="86"/>
                  </a:lnTo>
                  <a:lnTo>
                    <a:pt x="228" y="66"/>
                  </a:lnTo>
                  <a:lnTo>
                    <a:pt x="228" y="66"/>
                  </a:lnTo>
                  <a:lnTo>
                    <a:pt x="230" y="60"/>
                  </a:lnTo>
                  <a:lnTo>
                    <a:pt x="230" y="54"/>
                  </a:lnTo>
                  <a:lnTo>
                    <a:pt x="230" y="50"/>
                  </a:lnTo>
                  <a:lnTo>
                    <a:pt x="226" y="46"/>
                  </a:lnTo>
                  <a:lnTo>
                    <a:pt x="210" y="30"/>
                  </a:lnTo>
                  <a:lnTo>
                    <a:pt x="210" y="30"/>
                  </a:lnTo>
                  <a:lnTo>
                    <a:pt x="206" y="26"/>
                  </a:lnTo>
                  <a:lnTo>
                    <a:pt x="200" y="26"/>
                  </a:lnTo>
                  <a:lnTo>
                    <a:pt x="200" y="26"/>
                  </a:lnTo>
                  <a:lnTo>
                    <a:pt x="194" y="26"/>
                  </a:lnTo>
                  <a:lnTo>
                    <a:pt x="190" y="28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60" y="38"/>
                  </a:lnTo>
                  <a:lnTo>
                    <a:pt x="154" y="12"/>
                  </a:lnTo>
                  <a:lnTo>
                    <a:pt x="154" y="12"/>
                  </a:lnTo>
                  <a:lnTo>
                    <a:pt x="152" y="8"/>
                  </a:lnTo>
                  <a:lnTo>
                    <a:pt x="150" y="4"/>
                  </a:lnTo>
                  <a:lnTo>
                    <a:pt x="144" y="0"/>
                  </a:lnTo>
                  <a:lnTo>
                    <a:pt x="138" y="0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12" y="0"/>
                  </a:lnTo>
                  <a:lnTo>
                    <a:pt x="106" y="4"/>
                  </a:lnTo>
                  <a:lnTo>
                    <a:pt x="104" y="8"/>
                  </a:lnTo>
                  <a:lnTo>
                    <a:pt x="102" y="12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86" y="42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0" y="26"/>
                  </a:lnTo>
                  <a:lnTo>
                    <a:pt x="46" y="30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26" y="50"/>
                  </a:lnTo>
                  <a:lnTo>
                    <a:pt x="26" y="54"/>
                  </a:lnTo>
                  <a:lnTo>
                    <a:pt x="26" y="60"/>
                  </a:lnTo>
                  <a:lnTo>
                    <a:pt x="28" y="6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38" y="96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8" y="104"/>
                  </a:lnTo>
                  <a:lnTo>
                    <a:pt x="4" y="106"/>
                  </a:lnTo>
                  <a:lnTo>
                    <a:pt x="0" y="112"/>
                  </a:lnTo>
                  <a:lnTo>
                    <a:pt x="0" y="118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4" y="150"/>
                  </a:lnTo>
                  <a:lnTo>
                    <a:pt x="8" y="152"/>
                  </a:lnTo>
                  <a:lnTo>
                    <a:pt x="12" y="154"/>
                  </a:lnTo>
                  <a:lnTo>
                    <a:pt x="38" y="160"/>
                  </a:lnTo>
                  <a:lnTo>
                    <a:pt x="38" y="160"/>
                  </a:lnTo>
                  <a:lnTo>
                    <a:pt x="42" y="170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96"/>
                  </a:lnTo>
                  <a:lnTo>
                    <a:pt x="26" y="202"/>
                  </a:lnTo>
                  <a:lnTo>
                    <a:pt x="26" y="206"/>
                  </a:lnTo>
                  <a:lnTo>
                    <a:pt x="30" y="210"/>
                  </a:lnTo>
                  <a:lnTo>
                    <a:pt x="46" y="226"/>
                  </a:lnTo>
                  <a:lnTo>
                    <a:pt x="46" y="226"/>
                  </a:lnTo>
                  <a:lnTo>
                    <a:pt x="50" y="230"/>
                  </a:lnTo>
                  <a:lnTo>
                    <a:pt x="56" y="230"/>
                  </a:lnTo>
                  <a:lnTo>
                    <a:pt x="56" y="230"/>
                  </a:lnTo>
                  <a:lnTo>
                    <a:pt x="62" y="230"/>
                  </a:lnTo>
                  <a:lnTo>
                    <a:pt x="66" y="228"/>
                  </a:lnTo>
                  <a:lnTo>
                    <a:pt x="86" y="214"/>
                  </a:lnTo>
                  <a:lnTo>
                    <a:pt x="86" y="214"/>
                  </a:lnTo>
                  <a:lnTo>
                    <a:pt x="96" y="218"/>
                  </a:lnTo>
                  <a:lnTo>
                    <a:pt x="102" y="244"/>
                  </a:lnTo>
                  <a:lnTo>
                    <a:pt x="102" y="244"/>
                  </a:lnTo>
                  <a:lnTo>
                    <a:pt x="104" y="248"/>
                  </a:lnTo>
                  <a:lnTo>
                    <a:pt x="106" y="252"/>
                  </a:lnTo>
                  <a:lnTo>
                    <a:pt x="112" y="256"/>
                  </a:lnTo>
                  <a:lnTo>
                    <a:pt x="118" y="256"/>
                  </a:lnTo>
                  <a:lnTo>
                    <a:pt x="138" y="256"/>
                  </a:lnTo>
                  <a:lnTo>
                    <a:pt x="138" y="256"/>
                  </a:lnTo>
                  <a:lnTo>
                    <a:pt x="144" y="256"/>
                  </a:lnTo>
                  <a:lnTo>
                    <a:pt x="150" y="252"/>
                  </a:lnTo>
                  <a:lnTo>
                    <a:pt x="152" y="248"/>
                  </a:lnTo>
                  <a:lnTo>
                    <a:pt x="154" y="244"/>
                  </a:lnTo>
                  <a:lnTo>
                    <a:pt x="160" y="218"/>
                  </a:lnTo>
                  <a:lnTo>
                    <a:pt x="160" y="218"/>
                  </a:lnTo>
                  <a:lnTo>
                    <a:pt x="170" y="214"/>
                  </a:lnTo>
                  <a:lnTo>
                    <a:pt x="190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200" y="230"/>
                  </a:lnTo>
                  <a:lnTo>
                    <a:pt x="200" y="230"/>
                  </a:lnTo>
                  <a:lnTo>
                    <a:pt x="206" y="230"/>
                  </a:lnTo>
                  <a:lnTo>
                    <a:pt x="210" y="226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30" y="206"/>
                  </a:lnTo>
                  <a:lnTo>
                    <a:pt x="230" y="202"/>
                  </a:lnTo>
                  <a:lnTo>
                    <a:pt x="230" y="196"/>
                  </a:lnTo>
                  <a:lnTo>
                    <a:pt x="228" y="190"/>
                  </a:lnTo>
                  <a:lnTo>
                    <a:pt x="214" y="170"/>
                  </a:lnTo>
                  <a:lnTo>
                    <a:pt x="214" y="170"/>
                  </a:lnTo>
                  <a:lnTo>
                    <a:pt x="218" y="160"/>
                  </a:lnTo>
                  <a:lnTo>
                    <a:pt x="244" y="154"/>
                  </a:lnTo>
                  <a:lnTo>
                    <a:pt x="244" y="154"/>
                  </a:lnTo>
                  <a:lnTo>
                    <a:pt x="248" y="152"/>
                  </a:lnTo>
                  <a:lnTo>
                    <a:pt x="252" y="150"/>
                  </a:lnTo>
                  <a:lnTo>
                    <a:pt x="256" y="144"/>
                  </a:lnTo>
                  <a:lnTo>
                    <a:pt x="256" y="138"/>
                  </a:lnTo>
                  <a:lnTo>
                    <a:pt x="256" y="118"/>
                  </a:lnTo>
                  <a:lnTo>
                    <a:pt x="256" y="118"/>
                  </a:lnTo>
                  <a:lnTo>
                    <a:pt x="256" y="112"/>
                  </a:lnTo>
                  <a:lnTo>
                    <a:pt x="252" y="106"/>
                  </a:lnTo>
                  <a:lnTo>
                    <a:pt x="248" y="104"/>
                  </a:lnTo>
                  <a:lnTo>
                    <a:pt x="244" y="102"/>
                  </a:lnTo>
                  <a:close/>
                  <a:moveTo>
                    <a:pt x="216" y="144"/>
                  </a:moveTo>
                  <a:lnTo>
                    <a:pt x="216" y="144"/>
                  </a:lnTo>
                  <a:lnTo>
                    <a:pt x="208" y="148"/>
                  </a:lnTo>
                  <a:lnTo>
                    <a:pt x="204" y="154"/>
                  </a:lnTo>
                  <a:lnTo>
                    <a:pt x="204" y="154"/>
                  </a:lnTo>
                  <a:lnTo>
                    <a:pt x="200" y="162"/>
                  </a:lnTo>
                  <a:lnTo>
                    <a:pt x="200" y="162"/>
                  </a:lnTo>
                  <a:lnTo>
                    <a:pt x="198" y="170"/>
                  </a:lnTo>
                  <a:lnTo>
                    <a:pt x="202" y="178"/>
                  </a:lnTo>
                  <a:lnTo>
                    <a:pt x="214" y="200"/>
                  </a:lnTo>
                  <a:lnTo>
                    <a:pt x="200" y="214"/>
                  </a:lnTo>
                  <a:lnTo>
                    <a:pt x="178" y="202"/>
                  </a:lnTo>
                  <a:lnTo>
                    <a:pt x="178" y="202"/>
                  </a:lnTo>
                  <a:lnTo>
                    <a:pt x="174" y="198"/>
                  </a:lnTo>
                  <a:lnTo>
                    <a:pt x="170" y="198"/>
                  </a:lnTo>
                  <a:lnTo>
                    <a:pt x="170" y="198"/>
                  </a:lnTo>
                  <a:lnTo>
                    <a:pt x="162" y="200"/>
                  </a:lnTo>
                  <a:lnTo>
                    <a:pt x="162" y="200"/>
                  </a:lnTo>
                  <a:lnTo>
                    <a:pt x="154" y="204"/>
                  </a:lnTo>
                  <a:lnTo>
                    <a:pt x="154" y="204"/>
                  </a:lnTo>
                  <a:lnTo>
                    <a:pt x="148" y="208"/>
                  </a:lnTo>
                  <a:lnTo>
                    <a:pt x="144" y="216"/>
                  </a:lnTo>
                  <a:lnTo>
                    <a:pt x="138" y="240"/>
                  </a:lnTo>
                  <a:lnTo>
                    <a:pt x="118" y="240"/>
                  </a:lnTo>
                  <a:lnTo>
                    <a:pt x="112" y="216"/>
                  </a:lnTo>
                  <a:lnTo>
                    <a:pt x="112" y="216"/>
                  </a:lnTo>
                  <a:lnTo>
                    <a:pt x="108" y="208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4" y="200"/>
                  </a:lnTo>
                  <a:lnTo>
                    <a:pt x="94" y="200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82" y="198"/>
                  </a:lnTo>
                  <a:lnTo>
                    <a:pt x="78" y="202"/>
                  </a:lnTo>
                  <a:lnTo>
                    <a:pt x="56" y="214"/>
                  </a:lnTo>
                  <a:lnTo>
                    <a:pt x="42" y="200"/>
                  </a:lnTo>
                  <a:lnTo>
                    <a:pt x="54" y="178"/>
                  </a:lnTo>
                  <a:lnTo>
                    <a:pt x="54" y="178"/>
                  </a:lnTo>
                  <a:lnTo>
                    <a:pt x="58" y="170"/>
                  </a:lnTo>
                  <a:lnTo>
                    <a:pt x="56" y="162"/>
                  </a:lnTo>
                  <a:lnTo>
                    <a:pt x="56" y="162"/>
                  </a:lnTo>
                  <a:lnTo>
                    <a:pt x="52" y="154"/>
                  </a:lnTo>
                  <a:lnTo>
                    <a:pt x="52" y="154"/>
                  </a:lnTo>
                  <a:lnTo>
                    <a:pt x="48" y="148"/>
                  </a:lnTo>
                  <a:lnTo>
                    <a:pt x="40" y="144"/>
                  </a:lnTo>
                  <a:lnTo>
                    <a:pt x="16" y="138"/>
                  </a:lnTo>
                  <a:lnTo>
                    <a:pt x="16" y="118"/>
                  </a:lnTo>
                  <a:lnTo>
                    <a:pt x="40" y="112"/>
                  </a:lnTo>
                  <a:lnTo>
                    <a:pt x="40" y="112"/>
                  </a:lnTo>
                  <a:lnTo>
                    <a:pt x="48" y="108"/>
                  </a:lnTo>
                  <a:lnTo>
                    <a:pt x="52" y="102"/>
                  </a:lnTo>
                  <a:lnTo>
                    <a:pt x="52" y="102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8" y="86"/>
                  </a:lnTo>
                  <a:lnTo>
                    <a:pt x="54" y="78"/>
                  </a:lnTo>
                  <a:lnTo>
                    <a:pt x="42" y="56"/>
                  </a:lnTo>
                  <a:lnTo>
                    <a:pt x="56" y="42"/>
                  </a:lnTo>
                  <a:lnTo>
                    <a:pt x="78" y="54"/>
                  </a:lnTo>
                  <a:lnTo>
                    <a:pt x="78" y="54"/>
                  </a:lnTo>
                  <a:lnTo>
                    <a:pt x="82" y="58"/>
                  </a:lnTo>
                  <a:lnTo>
                    <a:pt x="86" y="58"/>
                  </a:lnTo>
                  <a:lnTo>
                    <a:pt x="86" y="58"/>
                  </a:lnTo>
                  <a:lnTo>
                    <a:pt x="94" y="56"/>
                  </a:lnTo>
                  <a:lnTo>
                    <a:pt x="94" y="56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8" y="48"/>
                  </a:lnTo>
                  <a:lnTo>
                    <a:pt x="112" y="40"/>
                  </a:lnTo>
                  <a:lnTo>
                    <a:pt x="118" y="16"/>
                  </a:lnTo>
                  <a:lnTo>
                    <a:pt x="138" y="16"/>
                  </a:lnTo>
                  <a:lnTo>
                    <a:pt x="144" y="40"/>
                  </a:lnTo>
                  <a:lnTo>
                    <a:pt x="144" y="40"/>
                  </a:lnTo>
                  <a:lnTo>
                    <a:pt x="148" y="48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62" y="56"/>
                  </a:lnTo>
                  <a:lnTo>
                    <a:pt x="162" y="56"/>
                  </a:lnTo>
                  <a:lnTo>
                    <a:pt x="170" y="58"/>
                  </a:lnTo>
                  <a:lnTo>
                    <a:pt x="170" y="58"/>
                  </a:lnTo>
                  <a:lnTo>
                    <a:pt x="174" y="58"/>
                  </a:lnTo>
                  <a:lnTo>
                    <a:pt x="178" y="54"/>
                  </a:lnTo>
                  <a:lnTo>
                    <a:pt x="200" y="42"/>
                  </a:lnTo>
                  <a:lnTo>
                    <a:pt x="214" y="56"/>
                  </a:lnTo>
                  <a:lnTo>
                    <a:pt x="202" y="78"/>
                  </a:lnTo>
                  <a:lnTo>
                    <a:pt x="202" y="78"/>
                  </a:lnTo>
                  <a:lnTo>
                    <a:pt x="198" y="86"/>
                  </a:lnTo>
                  <a:lnTo>
                    <a:pt x="200" y="94"/>
                  </a:lnTo>
                  <a:lnTo>
                    <a:pt x="200" y="94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8" y="108"/>
                  </a:lnTo>
                  <a:lnTo>
                    <a:pt x="216" y="112"/>
                  </a:lnTo>
                  <a:lnTo>
                    <a:pt x="240" y="118"/>
                  </a:lnTo>
                  <a:lnTo>
                    <a:pt x="240" y="138"/>
                  </a:lnTo>
                  <a:lnTo>
                    <a:pt x="216" y="1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2" name="Freeform 109"/>
            <p:cNvSpPr>
              <a:spLocks noEditPoints="1"/>
            </p:cNvSpPr>
            <p:nvPr/>
          </p:nvSpPr>
          <p:spPr bwMode="auto">
            <a:xfrm>
              <a:off x="5702300" y="2076450"/>
              <a:ext cx="177800" cy="17780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34" y="4"/>
                </a:cxn>
                <a:cxn ang="0">
                  <a:pos x="16" y="16"/>
                </a:cxn>
                <a:cxn ang="0">
                  <a:pos x="4" y="34"/>
                </a:cxn>
                <a:cxn ang="0">
                  <a:pos x="0" y="56"/>
                </a:cxn>
                <a:cxn ang="0">
                  <a:pos x="2" y="68"/>
                </a:cxn>
                <a:cxn ang="0">
                  <a:pos x="10" y="88"/>
                </a:cxn>
                <a:cxn ang="0">
                  <a:pos x="24" y="102"/>
                </a:cxn>
                <a:cxn ang="0">
                  <a:pos x="44" y="110"/>
                </a:cxn>
                <a:cxn ang="0">
                  <a:pos x="56" y="112"/>
                </a:cxn>
                <a:cxn ang="0">
                  <a:pos x="78" y="108"/>
                </a:cxn>
                <a:cxn ang="0">
                  <a:pos x="96" y="96"/>
                </a:cxn>
                <a:cxn ang="0">
                  <a:pos x="108" y="78"/>
                </a:cxn>
                <a:cxn ang="0">
                  <a:pos x="112" y="56"/>
                </a:cxn>
                <a:cxn ang="0">
                  <a:pos x="110" y="44"/>
                </a:cxn>
                <a:cxn ang="0">
                  <a:pos x="102" y="24"/>
                </a:cxn>
                <a:cxn ang="0">
                  <a:pos x="88" y="10"/>
                </a:cxn>
                <a:cxn ang="0">
                  <a:pos x="68" y="2"/>
                </a:cxn>
                <a:cxn ang="0">
                  <a:pos x="56" y="104"/>
                </a:cxn>
                <a:cxn ang="0">
                  <a:pos x="46" y="104"/>
                </a:cxn>
                <a:cxn ang="0">
                  <a:pos x="28" y="96"/>
                </a:cxn>
                <a:cxn ang="0">
                  <a:pos x="16" y="84"/>
                </a:cxn>
                <a:cxn ang="0">
                  <a:pos x="8" y="66"/>
                </a:cxn>
                <a:cxn ang="0">
                  <a:pos x="8" y="56"/>
                </a:cxn>
                <a:cxn ang="0">
                  <a:pos x="10" y="36"/>
                </a:cxn>
                <a:cxn ang="0">
                  <a:pos x="22" y="22"/>
                </a:cxn>
                <a:cxn ang="0">
                  <a:pos x="36" y="10"/>
                </a:cxn>
                <a:cxn ang="0">
                  <a:pos x="56" y="6"/>
                </a:cxn>
                <a:cxn ang="0">
                  <a:pos x="66" y="8"/>
                </a:cxn>
                <a:cxn ang="0">
                  <a:pos x="84" y="16"/>
                </a:cxn>
                <a:cxn ang="0">
                  <a:pos x="96" y="28"/>
                </a:cxn>
                <a:cxn ang="0">
                  <a:pos x="104" y="46"/>
                </a:cxn>
                <a:cxn ang="0">
                  <a:pos x="106" y="56"/>
                </a:cxn>
                <a:cxn ang="0">
                  <a:pos x="102" y="76"/>
                </a:cxn>
                <a:cxn ang="0">
                  <a:pos x="90" y="90"/>
                </a:cxn>
                <a:cxn ang="0">
                  <a:pos x="76" y="102"/>
                </a:cxn>
                <a:cxn ang="0">
                  <a:pos x="56" y="104"/>
                </a:cxn>
              </a:cxnLst>
              <a:rect l="0" t="0" r="r" b="b"/>
              <a:pathLst>
                <a:path w="112" h="112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68"/>
                  </a:lnTo>
                  <a:lnTo>
                    <a:pt x="4" y="78"/>
                  </a:lnTo>
                  <a:lnTo>
                    <a:pt x="10" y="88"/>
                  </a:lnTo>
                  <a:lnTo>
                    <a:pt x="16" y="96"/>
                  </a:lnTo>
                  <a:lnTo>
                    <a:pt x="24" y="102"/>
                  </a:lnTo>
                  <a:lnTo>
                    <a:pt x="34" y="108"/>
                  </a:lnTo>
                  <a:lnTo>
                    <a:pt x="44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68" y="110"/>
                  </a:lnTo>
                  <a:lnTo>
                    <a:pt x="78" y="108"/>
                  </a:lnTo>
                  <a:lnTo>
                    <a:pt x="88" y="102"/>
                  </a:lnTo>
                  <a:lnTo>
                    <a:pt x="96" y="96"/>
                  </a:lnTo>
                  <a:lnTo>
                    <a:pt x="102" y="88"/>
                  </a:lnTo>
                  <a:lnTo>
                    <a:pt x="108" y="78"/>
                  </a:lnTo>
                  <a:lnTo>
                    <a:pt x="110" y="68"/>
                  </a:lnTo>
                  <a:lnTo>
                    <a:pt x="112" y="56"/>
                  </a:lnTo>
                  <a:lnTo>
                    <a:pt x="112" y="56"/>
                  </a:lnTo>
                  <a:lnTo>
                    <a:pt x="110" y="44"/>
                  </a:lnTo>
                  <a:lnTo>
                    <a:pt x="108" y="34"/>
                  </a:lnTo>
                  <a:lnTo>
                    <a:pt x="102" y="24"/>
                  </a:lnTo>
                  <a:lnTo>
                    <a:pt x="96" y="16"/>
                  </a:lnTo>
                  <a:lnTo>
                    <a:pt x="88" y="10"/>
                  </a:lnTo>
                  <a:lnTo>
                    <a:pt x="78" y="4"/>
                  </a:lnTo>
                  <a:lnTo>
                    <a:pt x="68" y="2"/>
                  </a:lnTo>
                  <a:lnTo>
                    <a:pt x="56" y="0"/>
                  </a:lnTo>
                  <a:close/>
                  <a:moveTo>
                    <a:pt x="56" y="104"/>
                  </a:moveTo>
                  <a:lnTo>
                    <a:pt x="56" y="104"/>
                  </a:lnTo>
                  <a:lnTo>
                    <a:pt x="46" y="104"/>
                  </a:lnTo>
                  <a:lnTo>
                    <a:pt x="36" y="102"/>
                  </a:lnTo>
                  <a:lnTo>
                    <a:pt x="28" y="96"/>
                  </a:lnTo>
                  <a:lnTo>
                    <a:pt x="22" y="90"/>
                  </a:lnTo>
                  <a:lnTo>
                    <a:pt x="16" y="84"/>
                  </a:lnTo>
                  <a:lnTo>
                    <a:pt x="10" y="76"/>
                  </a:lnTo>
                  <a:lnTo>
                    <a:pt x="8" y="6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0" y="36"/>
                  </a:lnTo>
                  <a:lnTo>
                    <a:pt x="16" y="28"/>
                  </a:lnTo>
                  <a:lnTo>
                    <a:pt x="22" y="22"/>
                  </a:lnTo>
                  <a:lnTo>
                    <a:pt x="28" y="16"/>
                  </a:lnTo>
                  <a:lnTo>
                    <a:pt x="36" y="10"/>
                  </a:lnTo>
                  <a:lnTo>
                    <a:pt x="46" y="8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66" y="8"/>
                  </a:lnTo>
                  <a:lnTo>
                    <a:pt x="76" y="10"/>
                  </a:lnTo>
                  <a:lnTo>
                    <a:pt x="84" y="16"/>
                  </a:lnTo>
                  <a:lnTo>
                    <a:pt x="90" y="22"/>
                  </a:lnTo>
                  <a:lnTo>
                    <a:pt x="96" y="28"/>
                  </a:lnTo>
                  <a:lnTo>
                    <a:pt x="102" y="36"/>
                  </a:lnTo>
                  <a:lnTo>
                    <a:pt x="104" y="46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66"/>
                  </a:lnTo>
                  <a:lnTo>
                    <a:pt x="102" y="76"/>
                  </a:lnTo>
                  <a:lnTo>
                    <a:pt x="96" y="84"/>
                  </a:lnTo>
                  <a:lnTo>
                    <a:pt x="90" y="90"/>
                  </a:lnTo>
                  <a:lnTo>
                    <a:pt x="84" y="96"/>
                  </a:lnTo>
                  <a:lnTo>
                    <a:pt x="76" y="102"/>
                  </a:lnTo>
                  <a:lnTo>
                    <a:pt x="66" y="104"/>
                  </a:lnTo>
                  <a:lnTo>
                    <a:pt x="56" y="1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3" name="Freeform 112"/>
            <p:cNvSpPr>
              <a:spLocks noEditPoints="1"/>
            </p:cNvSpPr>
            <p:nvPr/>
          </p:nvSpPr>
          <p:spPr bwMode="auto">
            <a:xfrm>
              <a:off x="5740400" y="2114550"/>
              <a:ext cx="101600" cy="1016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32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0" y="10"/>
                </a:cxn>
                <a:cxn ang="0">
                  <a:pos x="2" y="20"/>
                </a:cxn>
                <a:cxn ang="0">
                  <a:pos x="0" y="26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0" y="38"/>
                </a:cxn>
                <a:cxn ang="0">
                  <a:pos x="2" y="44"/>
                </a:cxn>
                <a:cxn ang="0">
                  <a:pos x="10" y="54"/>
                </a:cxn>
                <a:cxn ang="0">
                  <a:pos x="20" y="62"/>
                </a:cxn>
                <a:cxn ang="0">
                  <a:pos x="26" y="64"/>
                </a:cxn>
                <a:cxn ang="0">
                  <a:pos x="32" y="64"/>
                </a:cxn>
                <a:cxn ang="0">
                  <a:pos x="32" y="64"/>
                </a:cxn>
                <a:cxn ang="0">
                  <a:pos x="38" y="64"/>
                </a:cxn>
                <a:cxn ang="0">
                  <a:pos x="44" y="62"/>
                </a:cxn>
                <a:cxn ang="0">
                  <a:pos x="54" y="54"/>
                </a:cxn>
                <a:cxn ang="0">
                  <a:pos x="62" y="44"/>
                </a:cxn>
                <a:cxn ang="0">
                  <a:pos x="64" y="38"/>
                </a:cxn>
                <a:cxn ang="0">
                  <a:pos x="64" y="32"/>
                </a:cxn>
                <a:cxn ang="0">
                  <a:pos x="64" y="32"/>
                </a:cxn>
                <a:cxn ang="0">
                  <a:pos x="64" y="26"/>
                </a:cxn>
                <a:cxn ang="0">
                  <a:pos x="62" y="20"/>
                </a:cxn>
                <a:cxn ang="0">
                  <a:pos x="54" y="10"/>
                </a:cxn>
                <a:cxn ang="0">
                  <a:pos x="44" y="2"/>
                </a:cxn>
                <a:cxn ang="0">
                  <a:pos x="38" y="0"/>
                </a:cxn>
                <a:cxn ang="0">
                  <a:pos x="32" y="0"/>
                </a:cxn>
                <a:cxn ang="0">
                  <a:pos x="32" y="56"/>
                </a:cxn>
                <a:cxn ang="0">
                  <a:pos x="32" y="56"/>
                </a:cxn>
                <a:cxn ang="0">
                  <a:pos x="22" y="54"/>
                </a:cxn>
                <a:cxn ang="0">
                  <a:pos x="16" y="48"/>
                </a:cxn>
                <a:cxn ang="0">
                  <a:pos x="10" y="42"/>
                </a:cxn>
                <a:cxn ang="0">
                  <a:pos x="8" y="32"/>
                </a:cxn>
                <a:cxn ang="0">
                  <a:pos x="8" y="32"/>
                </a:cxn>
                <a:cxn ang="0">
                  <a:pos x="10" y="22"/>
                </a:cxn>
                <a:cxn ang="0">
                  <a:pos x="16" y="16"/>
                </a:cxn>
                <a:cxn ang="0">
                  <a:pos x="22" y="10"/>
                </a:cxn>
                <a:cxn ang="0">
                  <a:pos x="32" y="8"/>
                </a:cxn>
                <a:cxn ang="0">
                  <a:pos x="32" y="8"/>
                </a:cxn>
                <a:cxn ang="0">
                  <a:pos x="42" y="10"/>
                </a:cxn>
                <a:cxn ang="0">
                  <a:pos x="48" y="16"/>
                </a:cxn>
                <a:cxn ang="0">
                  <a:pos x="54" y="22"/>
                </a:cxn>
                <a:cxn ang="0">
                  <a:pos x="56" y="32"/>
                </a:cxn>
                <a:cxn ang="0">
                  <a:pos x="56" y="32"/>
                </a:cxn>
                <a:cxn ang="0">
                  <a:pos x="54" y="42"/>
                </a:cxn>
                <a:cxn ang="0">
                  <a:pos x="48" y="48"/>
                </a:cxn>
                <a:cxn ang="0">
                  <a:pos x="42" y="54"/>
                </a:cxn>
                <a:cxn ang="0">
                  <a:pos x="32" y="56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lnTo>
                    <a:pt x="32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0" y="10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4"/>
                  </a:lnTo>
                  <a:lnTo>
                    <a:pt x="10" y="54"/>
                  </a:lnTo>
                  <a:lnTo>
                    <a:pt x="20" y="62"/>
                  </a:lnTo>
                  <a:lnTo>
                    <a:pt x="2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8" y="64"/>
                  </a:lnTo>
                  <a:lnTo>
                    <a:pt x="44" y="62"/>
                  </a:lnTo>
                  <a:lnTo>
                    <a:pt x="54" y="54"/>
                  </a:lnTo>
                  <a:lnTo>
                    <a:pt x="62" y="44"/>
                  </a:lnTo>
                  <a:lnTo>
                    <a:pt x="64" y="38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4" y="26"/>
                  </a:lnTo>
                  <a:lnTo>
                    <a:pt x="62" y="20"/>
                  </a:lnTo>
                  <a:lnTo>
                    <a:pt x="54" y="10"/>
                  </a:lnTo>
                  <a:lnTo>
                    <a:pt x="44" y="2"/>
                  </a:lnTo>
                  <a:lnTo>
                    <a:pt x="38" y="0"/>
                  </a:lnTo>
                  <a:lnTo>
                    <a:pt x="32" y="0"/>
                  </a:lnTo>
                  <a:close/>
                  <a:moveTo>
                    <a:pt x="32" y="56"/>
                  </a:moveTo>
                  <a:lnTo>
                    <a:pt x="32" y="56"/>
                  </a:lnTo>
                  <a:lnTo>
                    <a:pt x="22" y="54"/>
                  </a:lnTo>
                  <a:lnTo>
                    <a:pt x="16" y="48"/>
                  </a:lnTo>
                  <a:lnTo>
                    <a:pt x="10" y="4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22"/>
                  </a:lnTo>
                  <a:lnTo>
                    <a:pt x="16" y="16"/>
                  </a:lnTo>
                  <a:lnTo>
                    <a:pt x="22" y="1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2" y="10"/>
                  </a:lnTo>
                  <a:lnTo>
                    <a:pt x="48" y="16"/>
                  </a:lnTo>
                  <a:lnTo>
                    <a:pt x="54" y="2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4" y="42"/>
                  </a:lnTo>
                  <a:lnTo>
                    <a:pt x="48" y="48"/>
                  </a:lnTo>
                  <a:lnTo>
                    <a:pt x="42" y="54"/>
                  </a:lnTo>
                  <a:lnTo>
                    <a:pt x="32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706935" y="3320092"/>
            <a:ext cx="288368" cy="288366"/>
            <a:chOff x="4775200" y="1962150"/>
            <a:chExt cx="406400" cy="406400"/>
          </a:xfrm>
          <a:solidFill>
            <a:schemeClr val="bg1"/>
          </a:solidFill>
        </p:grpSpPr>
        <p:sp>
          <p:nvSpPr>
            <p:cNvPr id="115" name="Freeform 115"/>
            <p:cNvSpPr>
              <a:spLocks noEditPoints="1"/>
            </p:cNvSpPr>
            <p:nvPr/>
          </p:nvSpPr>
          <p:spPr bwMode="auto">
            <a:xfrm>
              <a:off x="4775200" y="1962150"/>
              <a:ext cx="406400" cy="406400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22" y="8"/>
                </a:cxn>
                <a:cxn ang="0">
                  <a:pos x="92" y="28"/>
                </a:cxn>
                <a:cxn ang="0">
                  <a:pos x="72" y="58"/>
                </a:cxn>
                <a:cxn ang="0">
                  <a:pos x="64" y="96"/>
                </a:cxn>
                <a:cxn ang="0">
                  <a:pos x="64" y="108"/>
                </a:cxn>
                <a:cxn ang="0">
                  <a:pos x="70" y="130"/>
                </a:cxn>
                <a:cxn ang="0">
                  <a:pos x="8" y="208"/>
                </a:cxn>
                <a:cxn ang="0">
                  <a:pos x="8" y="208"/>
                </a:cxn>
                <a:cxn ang="0">
                  <a:pos x="0" y="228"/>
                </a:cxn>
                <a:cxn ang="0">
                  <a:pos x="2" y="238"/>
                </a:cxn>
                <a:cxn ang="0">
                  <a:pos x="18" y="254"/>
                </a:cxn>
                <a:cxn ang="0">
                  <a:pos x="28" y="256"/>
                </a:cxn>
                <a:cxn ang="0">
                  <a:pos x="48" y="248"/>
                </a:cxn>
                <a:cxn ang="0">
                  <a:pos x="116" y="180"/>
                </a:cxn>
                <a:cxn ang="0">
                  <a:pos x="126" y="186"/>
                </a:cxn>
                <a:cxn ang="0">
                  <a:pos x="148" y="192"/>
                </a:cxn>
                <a:cxn ang="0">
                  <a:pos x="160" y="192"/>
                </a:cxn>
                <a:cxn ang="0">
                  <a:pos x="198" y="184"/>
                </a:cxn>
                <a:cxn ang="0">
                  <a:pos x="228" y="164"/>
                </a:cxn>
                <a:cxn ang="0">
                  <a:pos x="248" y="134"/>
                </a:cxn>
                <a:cxn ang="0">
                  <a:pos x="256" y="96"/>
                </a:cxn>
                <a:cxn ang="0">
                  <a:pos x="254" y="76"/>
                </a:cxn>
                <a:cxn ang="0">
                  <a:pos x="240" y="42"/>
                </a:cxn>
                <a:cxn ang="0">
                  <a:pos x="214" y="16"/>
                </a:cxn>
                <a:cxn ang="0">
                  <a:pos x="180" y="2"/>
                </a:cxn>
                <a:cxn ang="0">
                  <a:pos x="38" y="238"/>
                </a:cxn>
                <a:cxn ang="0">
                  <a:pos x="34" y="240"/>
                </a:cxn>
                <a:cxn ang="0">
                  <a:pos x="28" y="242"/>
                </a:cxn>
                <a:cxn ang="0">
                  <a:pos x="18" y="238"/>
                </a:cxn>
                <a:cxn ang="0">
                  <a:pos x="14" y="228"/>
                </a:cxn>
                <a:cxn ang="0">
                  <a:pos x="16" y="222"/>
                </a:cxn>
                <a:cxn ang="0">
                  <a:pos x="18" y="218"/>
                </a:cxn>
                <a:cxn ang="0">
                  <a:pos x="82" y="154"/>
                </a:cxn>
                <a:cxn ang="0">
                  <a:pos x="102" y="174"/>
                </a:cxn>
                <a:cxn ang="0">
                  <a:pos x="160" y="176"/>
                </a:cxn>
                <a:cxn ang="0">
                  <a:pos x="144" y="174"/>
                </a:cxn>
                <a:cxn ang="0">
                  <a:pos x="116" y="162"/>
                </a:cxn>
                <a:cxn ang="0">
                  <a:pos x="94" y="140"/>
                </a:cxn>
                <a:cxn ang="0">
                  <a:pos x="82" y="112"/>
                </a:cxn>
                <a:cxn ang="0">
                  <a:pos x="80" y="96"/>
                </a:cxn>
                <a:cxn ang="0">
                  <a:pos x="86" y="64"/>
                </a:cxn>
                <a:cxn ang="0">
                  <a:pos x="104" y="40"/>
                </a:cxn>
                <a:cxn ang="0">
                  <a:pos x="128" y="22"/>
                </a:cxn>
                <a:cxn ang="0">
                  <a:pos x="160" y="16"/>
                </a:cxn>
                <a:cxn ang="0">
                  <a:pos x="176" y="18"/>
                </a:cxn>
                <a:cxn ang="0">
                  <a:pos x="204" y="30"/>
                </a:cxn>
                <a:cxn ang="0">
                  <a:pos x="226" y="52"/>
                </a:cxn>
                <a:cxn ang="0">
                  <a:pos x="238" y="80"/>
                </a:cxn>
                <a:cxn ang="0">
                  <a:pos x="240" y="96"/>
                </a:cxn>
                <a:cxn ang="0">
                  <a:pos x="234" y="128"/>
                </a:cxn>
                <a:cxn ang="0">
                  <a:pos x="216" y="152"/>
                </a:cxn>
                <a:cxn ang="0">
                  <a:pos x="192" y="170"/>
                </a:cxn>
                <a:cxn ang="0">
                  <a:pos x="160" y="176"/>
                </a:cxn>
              </a:cxnLst>
              <a:rect l="0" t="0" r="r" b="b"/>
              <a:pathLst>
                <a:path w="256" h="256">
                  <a:moveTo>
                    <a:pt x="160" y="0"/>
                  </a:moveTo>
                  <a:lnTo>
                    <a:pt x="160" y="0"/>
                  </a:lnTo>
                  <a:lnTo>
                    <a:pt x="140" y="2"/>
                  </a:lnTo>
                  <a:lnTo>
                    <a:pt x="122" y="8"/>
                  </a:lnTo>
                  <a:lnTo>
                    <a:pt x="106" y="16"/>
                  </a:lnTo>
                  <a:lnTo>
                    <a:pt x="92" y="28"/>
                  </a:lnTo>
                  <a:lnTo>
                    <a:pt x="80" y="42"/>
                  </a:lnTo>
                  <a:lnTo>
                    <a:pt x="72" y="58"/>
                  </a:lnTo>
                  <a:lnTo>
                    <a:pt x="66" y="76"/>
                  </a:lnTo>
                  <a:lnTo>
                    <a:pt x="64" y="96"/>
                  </a:lnTo>
                  <a:lnTo>
                    <a:pt x="64" y="96"/>
                  </a:lnTo>
                  <a:lnTo>
                    <a:pt x="64" y="108"/>
                  </a:lnTo>
                  <a:lnTo>
                    <a:pt x="66" y="120"/>
                  </a:lnTo>
                  <a:lnTo>
                    <a:pt x="70" y="130"/>
                  </a:lnTo>
                  <a:lnTo>
                    <a:pt x="76" y="140"/>
                  </a:lnTo>
                  <a:lnTo>
                    <a:pt x="8" y="208"/>
                  </a:lnTo>
                  <a:lnTo>
                    <a:pt x="8" y="208"/>
                  </a:lnTo>
                  <a:lnTo>
                    <a:pt x="8" y="208"/>
                  </a:lnTo>
                  <a:lnTo>
                    <a:pt x="2" y="216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" y="238"/>
                  </a:lnTo>
                  <a:lnTo>
                    <a:pt x="8" y="248"/>
                  </a:lnTo>
                  <a:lnTo>
                    <a:pt x="18" y="254"/>
                  </a:lnTo>
                  <a:lnTo>
                    <a:pt x="28" y="256"/>
                  </a:lnTo>
                  <a:lnTo>
                    <a:pt x="28" y="256"/>
                  </a:lnTo>
                  <a:lnTo>
                    <a:pt x="40" y="254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116" y="180"/>
                  </a:lnTo>
                  <a:lnTo>
                    <a:pt x="116" y="180"/>
                  </a:lnTo>
                  <a:lnTo>
                    <a:pt x="126" y="186"/>
                  </a:lnTo>
                  <a:lnTo>
                    <a:pt x="136" y="190"/>
                  </a:lnTo>
                  <a:lnTo>
                    <a:pt x="148" y="192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80" y="190"/>
                  </a:lnTo>
                  <a:lnTo>
                    <a:pt x="198" y="184"/>
                  </a:lnTo>
                  <a:lnTo>
                    <a:pt x="214" y="176"/>
                  </a:lnTo>
                  <a:lnTo>
                    <a:pt x="228" y="164"/>
                  </a:lnTo>
                  <a:lnTo>
                    <a:pt x="240" y="150"/>
                  </a:lnTo>
                  <a:lnTo>
                    <a:pt x="248" y="134"/>
                  </a:lnTo>
                  <a:lnTo>
                    <a:pt x="254" y="116"/>
                  </a:lnTo>
                  <a:lnTo>
                    <a:pt x="256" y="96"/>
                  </a:lnTo>
                  <a:lnTo>
                    <a:pt x="256" y="96"/>
                  </a:lnTo>
                  <a:lnTo>
                    <a:pt x="254" y="76"/>
                  </a:lnTo>
                  <a:lnTo>
                    <a:pt x="248" y="58"/>
                  </a:lnTo>
                  <a:lnTo>
                    <a:pt x="240" y="42"/>
                  </a:lnTo>
                  <a:lnTo>
                    <a:pt x="228" y="28"/>
                  </a:lnTo>
                  <a:lnTo>
                    <a:pt x="214" y="16"/>
                  </a:lnTo>
                  <a:lnTo>
                    <a:pt x="198" y="8"/>
                  </a:lnTo>
                  <a:lnTo>
                    <a:pt x="180" y="2"/>
                  </a:lnTo>
                  <a:lnTo>
                    <a:pt x="160" y="0"/>
                  </a:lnTo>
                  <a:close/>
                  <a:moveTo>
                    <a:pt x="38" y="238"/>
                  </a:moveTo>
                  <a:lnTo>
                    <a:pt x="38" y="238"/>
                  </a:lnTo>
                  <a:lnTo>
                    <a:pt x="34" y="240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2" y="240"/>
                  </a:lnTo>
                  <a:lnTo>
                    <a:pt x="18" y="238"/>
                  </a:lnTo>
                  <a:lnTo>
                    <a:pt x="16" y="234"/>
                  </a:lnTo>
                  <a:lnTo>
                    <a:pt x="14" y="228"/>
                  </a:lnTo>
                  <a:lnTo>
                    <a:pt x="14" y="228"/>
                  </a:lnTo>
                  <a:lnTo>
                    <a:pt x="16" y="222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82" y="154"/>
                  </a:lnTo>
                  <a:lnTo>
                    <a:pt x="82" y="154"/>
                  </a:lnTo>
                  <a:lnTo>
                    <a:pt x="92" y="164"/>
                  </a:lnTo>
                  <a:lnTo>
                    <a:pt x="102" y="174"/>
                  </a:lnTo>
                  <a:lnTo>
                    <a:pt x="38" y="238"/>
                  </a:lnTo>
                  <a:close/>
                  <a:moveTo>
                    <a:pt x="160" y="176"/>
                  </a:moveTo>
                  <a:lnTo>
                    <a:pt x="160" y="176"/>
                  </a:lnTo>
                  <a:lnTo>
                    <a:pt x="144" y="174"/>
                  </a:lnTo>
                  <a:lnTo>
                    <a:pt x="128" y="170"/>
                  </a:lnTo>
                  <a:lnTo>
                    <a:pt x="116" y="162"/>
                  </a:lnTo>
                  <a:lnTo>
                    <a:pt x="104" y="152"/>
                  </a:lnTo>
                  <a:lnTo>
                    <a:pt x="94" y="140"/>
                  </a:lnTo>
                  <a:lnTo>
                    <a:pt x="86" y="128"/>
                  </a:lnTo>
                  <a:lnTo>
                    <a:pt x="82" y="112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80"/>
                  </a:lnTo>
                  <a:lnTo>
                    <a:pt x="86" y="64"/>
                  </a:lnTo>
                  <a:lnTo>
                    <a:pt x="94" y="52"/>
                  </a:lnTo>
                  <a:lnTo>
                    <a:pt x="104" y="40"/>
                  </a:lnTo>
                  <a:lnTo>
                    <a:pt x="116" y="30"/>
                  </a:lnTo>
                  <a:lnTo>
                    <a:pt x="128" y="22"/>
                  </a:lnTo>
                  <a:lnTo>
                    <a:pt x="144" y="18"/>
                  </a:lnTo>
                  <a:lnTo>
                    <a:pt x="160" y="16"/>
                  </a:lnTo>
                  <a:lnTo>
                    <a:pt x="160" y="16"/>
                  </a:lnTo>
                  <a:lnTo>
                    <a:pt x="176" y="18"/>
                  </a:lnTo>
                  <a:lnTo>
                    <a:pt x="192" y="22"/>
                  </a:lnTo>
                  <a:lnTo>
                    <a:pt x="204" y="30"/>
                  </a:lnTo>
                  <a:lnTo>
                    <a:pt x="216" y="40"/>
                  </a:lnTo>
                  <a:lnTo>
                    <a:pt x="226" y="52"/>
                  </a:lnTo>
                  <a:lnTo>
                    <a:pt x="234" y="64"/>
                  </a:lnTo>
                  <a:lnTo>
                    <a:pt x="238" y="80"/>
                  </a:lnTo>
                  <a:lnTo>
                    <a:pt x="240" y="96"/>
                  </a:lnTo>
                  <a:lnTo>
                    <a:pt x="240" y="96"/>
                  </a:lnTo>
                  <a:lnTo>
                    <a:pt x="238" y="112"/>
                  </a:lnTo>
                  <a:lnTo>
                    <a:pt x="234" y="128"/>
                  </a:lnTo>
                  <a:lnTo>
                    <a:pt x="226" y="140"/>
                  </a:lnTo>
                  <a:lnTo>
                    <a:pt x="216" y="152"/>
                  </a:lnTo>
                  <a:lnTo>
                    <a:pt x="204" y="162"/>
                  </a:lnTo>
                  <a:lnTo>
                    <a:pt x="192" y="170"/>
                  </a:lnTo>
                  <a:lnTo>
                    <a:pt x="176" y="174"/>
                  </a:lnTo>
                  <a:lnTo>
                    <a:pt x="160" y="1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6" name="Freeform 119"/>
            <p:cNvSpPr/>
            <p:nvPr/>
          </p:nvSpPr>
          <p:spPr bwMode="auto">
            <a:xfrm>
              <a:off x="4940300" y="2025650"/>
              <a:ext cx="95250" cy="952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58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6" y="58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6"/>
                </a:cxn>
                <a:cxn ang="0">
                  <a:pos x="12" y="38"/>
                </a:cxn>
                <a:cxn ang="0">
                  <a:pos x="16" y="30"/>
                </a:cxn>
                <a:cxn ang="0">
                  <a:pos x="22" y="22"/>
                </a:cxn>
                <a:cxn ang="0">
                  <a:pos x="30" y="16"/>
                </a:cxn>
                <a:cxn ang="0">
                  <a:pos x="38" y="12"/>
                </a:cxn>
                <a:cxn ang="0">
                  <a:pos x="4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6"/>
                </a:cxn>
                <a:cxn ang="0">
                  <a:pos x="60" y="4"/>
                </a:cxn>
                <a:cxn ang="0">
                  <a:pos x="60" y="4"/>
                </a:cxn>
                <a:cxn ang="0">
                  <a:pos x="58" y="2"/>
                </a:cxn>
                <a:cxn ang="0">
                  <a:pos x="56" y="0"/>
                </a:cxn>
              </a:cxnLst>
              <a:rect l="0" t="0" r="r" b="b"/>
              <a:pathLst>
                <a:path w="60" h="60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6" y="30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2"/>
                  </a:lnTo>
                  <a:lnTo>
                    <a:pt x="4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8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17" name="Freeform 120"/>
            <p:cNvSpPr/>
            <p:nvPr/>
          </p:nvSpPr>
          <p:spPr bwMode="auto">
            <a:xfrm>
              <a:off x="4940300" y="2025650"/>
              <a:ext cx="95250" cy="952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6" y="0"/>
                </a:cxn>
                <a:cxn ang="0">
                  <a:pos x="44" y="2"/>
                </a:cxn>
                <a:cxn ang="0">
                  <a:pos x="34" y="4"/>
                </a:cxn>
                <a:cxn ang="0">
                  <a:pos x="24" y="10"/>
                </a:cxn>
                <a:cxn ang="0">
                  <a:pos x="16" y="16"/>
                </a:cxn>
                <a:cxn ang="0">
                  <a:pos x="10" y="24"/>
                </a:cxn>
                <a:cxn ang="0">
                  <a:pos x="4" y="34"/>
                </a:cxn>
                <a:cxn ang="0">
                  <a:pos x="2" y="44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2" y="58"/>
                </a:cxn>
                <a:cxn ang="0">
                  <a:pos x="4" y="60"/>
                </a:cxn>
                <a:cxn ang="0">
                  <a:pos x="4" y="60"/>
                </a:cxn>
                <a:cxn ang="0">
                  <a:pos x="6" y="58"/>
                </a:cxn>
                <a:cxn ang="0">
                  <a:pos x="8" y="56"/>
                </a:cxn>
                <a:cxn ang="0">
                  <a:pos x="8" y="56"/>
                </a:cxn>
                <a:cxn ang="0">
                  <a:pos x="8" y="46"/>
                </a:cxn>
                <a:cxn ang="0">
                  <a:pos x="12" y="38"/>
                </a:cxn>
                <a:cxn ang="0">
                  <a:pos x="16" y="30"/>
                </a:cxn>
                <a:cxn ang="0">
                  <a:pos x="22" y="22"/>
                </a:cxn>
                <a:cxn ang="0">
                  <a:pos x="30" y="16"/>
                </a:cxn>
                <a:cxn ang="0">
                  <a:pos x="38" y="12"/>
                </a:cxn>
                <a:cxn ang="0">
                  <a:pos x="46" y="8"/>
                </a:cxn>
                <a:cxn ang="0">
                  <a:pos x="56" y="8"/>
                </a:cxn>
                <a:cxn ang="0">
                  <a:pos x="56" y="8"/>
                </a:cxn>
                <a:cxn ang="0">
                  <a:pos x="58" y="6"/>
                </a:cxn>
                <a:cxn ang="0">
                  <a:pos x="60" y="4"/>
                </a:cxn>
                <a:cxn ang="0">
                  <a:pos x="60" y="4"/>
                </a:cxn>
                <a:cxn ang="0">
                  <a:pos x="58" y="2"/>
                </a:cxn>
                <a:cxn ang="0">
                  <a:pos x="56" y="0"/>
                </a:cxn>
              </a:cxnLst>
              <a:rect l="0" t="0" r="r" b="b"/>
              <a:pathLst>
                <a:path w="60" h="60">
                  <a:moveTo>
                    <a:pt x="56" y="0"/>
                  </a:moveTo>
                  <a:lnTo>
                    <a:pt x="56" y="0"/>
                  </a:lnTo>
                  <a:lnTo>
                    <a:pt x="44" y="2"/>
                  </a:lnTo>
                  <a:lnTo>
                    <a:pt x="34" y="4"/>
                  </a:lnTo>
                  <a:lnTo>
                    <a:pt x="24" y="10"/>
                  </a:lnTo>
                  <a:lnTo>
                    <a:pt x="16" y="16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2" y="4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6" y="58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46"/>
                  </a:lnTo>
                  <a:lnTo>
                    <a:pt x="12" y="38"/>
                  </a:lnTo>
                  <a:lnTo>
                    <a:pt x="16" y="30"/>
                  </a:lnTo>
                  <a:lnTo>
                    <a:pt x="22" y="22"/>
                  </a:lnTo>
                  <a:lnTo>
                    <a:pt x="30" y="16"/>
                  </a:lnTo>
                  <a:lnTo>
                    <a:pt x="38" y="12"/>
                  </a:lnTo>
                  <a:lnTo>
                    <a:pt x="4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8" y="2"/>
                  </a:lnTo>
                  <a:lnTo>
                    <a:pt x="5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845615" y="3075850"/>
            <a:ext cx="443466" cy="415748"/>
            <a:chOff x="6400800" y="2800350"/>
            <a:chExt cx="406400" cy="381000"/>
          </a:xfrm>
          <a:solidFill>
            <a:schemeClr val="bg1"/>
          </a:solidFill>
        </p:grpSpPr>
        <p:sp>
          <p:nvSpPr>
            <p:cNvPr id="120" name="Freeform 46"/>
            <p:cNvSpPr>
              <a:spLocks noEditPoints="1"/>
            </p:cNvSpPr>
            <p:nvPr/>
          </p:nvSpPr>
          <p:spPr bwMode="auto">
            <a:xfrm>
              <a:off x="6451600" y="2851150"/>
              <a:ext cx="304800" cy="203200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120"/>
                </a:cxn>
                <a:cxn ang="0">
                  <a:pos x="0" y="120"/>
                </a:cxn>
                <a:cxn ang="0">
                  <a:pos x="0" y="124"/>
                </a:cxn>
                <a:cxn ang="0">
                  <a:pos x="2" y="126"/>
                </a:cxn>
                <a:cxn ang="0">
                  <a:pos x="4" y="128"/>
                </a:cxn>
                <a:cxn ang="0">
                  <a:pos x="8" y="128"/>
                </a:cxn>
                <a:cxn ang="0">
                  <a:pos x="184" y="128"/>
                </a:cxn>
                <a:cxn ang="0">
                  <a:pos x="184" y="128"/>
                </a:cxn>
                <a:cxn ang="0">
                  <a:pos x="188" y="128"/>
                </a:cxn>
                <a:cxn ang="0">
                  <a:pos x="190" y="126"/>
                </a:cxn>
                <a:cxn ang="0">
                  <a:pos x="192" y="124"/>
                </a:cxn>
                <a:cxn ang="0">
                  <a:pos x="192" y="120"/>
                </a:cxn>
                <a:cxn ang="0">
                  <a:pos x="192" y="8"/>
                </a:cxn>
                <a:cxn ang="0">
                  <a:pos x="192" y="8"/>
                </a:cxn>
                <a:cxn ang="0">
                  <a:pos x="192" y="4"/>
                </a:cxn>
                <a:cxn ang="0">
                  <a:pos x="190" y="2"/>
                </a:cxn>
                <a:cxn ang="0">
                  <a:pos x="188" y="0"/>
                </a:cxn>
                <a:cxn ang="0">
                  <a:pos x="184" y="0"/>
                </a:cxn>
                <a:cxn ang="0">
                  <a:pos x="184" y="120"/>
                </a:cxn>
                <a:cxn ang="0">
                  <a:pos x="8" y="120"/>
                </a:cxn>
                <a:cxn ang="0">
                  <a:pos x="8" y="8"/>
                </a:cxn>
                <a:cxn ang="0">
                  <a:pos x="184" y="8"/>
                </a:cxn>
                <a:cxn ang="0">
                  <a:pos x="184" y="120"/>
                </a:cxn>
              </a:cxnLst>
              <a:rect l="0" t="0" r="r" b="b"/>
              <a:pathLst>
                <a:path w="192" h="128">
                  <a:moveTo>
                    <a:pt x="184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4" y="128"/>
                  </a:lnTo>
                  <a:lnTo>
                    <a:pt x="8" y="128"/>
                  </a:lnTo>
                  <a:lnTo>
                    <a:pt x="184" y="128"/>
                  </a:lnTo>
                  <a:lnTo>
                    <a:pt x="184" y="128"/>
                  </a:lnTo>
                  <a:lnTo>
                    <a:pt x="188" y="128"/>
                  </a:lnTo>
                  <a:lnTo>
                    <a:pt x="190" y="126"/>
                  </a:lnTo>
                  <a:lnTo>
                    <a:pt x="192" y="124"/>
                  </a:lnTo>
                  <a:lnTo>
                    <a:pt x="192" y="120"/>
                  </a:lnTo>
                  <a:lnTo>
                    <a:pt x="192" y="8"/>
                  </a:lnTo>
                  <a:lnTo>
                    <a:pt x="192" y="8"/>
                  </a:lnTo>
                  <a:lnTo>
                    <a:pt x="192" y="4"/>
                  </a:lnTo>
                  <a:lnTo>
                    <a:pt x="190" y="2"/>
                  </a:lnTo>
                  <a:lnTo>
                    <a:pt x="188" y="0"/>
                  </a:lnTo>
                  <a:lnTo>
                    <a:pt x="184" y="0"/>
                  </a:lnTo>
                  <a:close/>
                  <a:moveTo>
                    <a:pt x="184" y="120"/>
                  </a:moveTo>
                  <a:lnTo>
                    <a:pt x="8" y="120"/>
                  </a:lnTo>
                  <a:lnTo>
                    <a:pt x="8" y="8"/>
                  </a:lnTo>
                  <a:lnTo>
                    <a:pt x="184" y="8"/>
                  </a:lnTo>
                  <a:lnTo>
                    <a:pt x="184" y="1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6400800" y="2800350"/>
              <a:ext cx="406400" cy="3810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4" y="2"/>
                </a:cxn>
                <a:cxn ang="0">
                  <a:pos x="2" y="14"/>
                </a:cxn>
                <a:cxn ang="0">
                  <a:pos x="0" y="184"/>
                </a:cxn>
                <a:cxn ang="0">
                  <a:pos x="2" y="194"/>
                </a:cxn>
                <a:cxn ang="0">
                  <a:pos x="14" y="206"/>
                </a:cxn>
                <a:cxn ang="0">
                  <a:pos x="104" y="208"/>
                </a:cxn>
                <a:cxn ang="0">
                  <a:pos x="54" y="224"/>
                </a:cxn>
                <a:cxn ang="0">
                  <a:pos x="50" y="228"/>
                </a:cxn>
                <a:cxn ang="0">
                  <a:pos x="48" y="232"/>
                </a:cxn>
                <a:cxn ang="0">
                  <a:pos x="50" y="238"/>
                </a:cxn>
                <a:cxn ang="0">
                  <a:pos x="56" y="240"/>
                </a:cxn>
                <a:cxn ang="0">
                  <a:pos x="200" y="240"/>
                </a:cxn>
                <a:cxn ang="0">
                  <a:pos x="206" y="238"/>
                </a:cxn>
                <a:cxn ang="0">
                  <a:pos x="208" y="232"/>
                </a:cxn>
                <a:cxn ang="0">
                  <a:pos x="206" y="228"/>
                </a:cxn>
                <a:cxn ang="0">
                  <a:pos x="152" y="218"/>
                </a:cxn>
                <a:cxn ang="0">
                  <a:pos x="232" y="208"/>
                </a:cxn>
                <a:cxn ang="0">
                  <a:pos x="242" y="206"/>
                </a:cxn>
                <a:cxn ang="0">
                  <a:pos x="254" y="194"/>
                </a:cxn>
                <a:cxn ang="0">
                  <a:pos x="256" y="24"/>
                </a:cxn>
                <a:cxn ang="0">
                  <a:pos x="254" y="14"/>
                </a:cxn>
                <a:cxn ang="0">
                  <a:pos x="242" y="2"/>
                </a:cxn>
                <a:cxn ang="0">
                  <a:pos x="240" y="184"/>
                </a:cxn>
                <a:cxn ang="0">
                  <a:pos x="240" y="188"/>
                </a:cxn>
                <a:cxn ang="0">
                  <a:pos x="236" y="192"/>
                </a:cxn>
                <a:cxn ang="0">
                  <a:pos x="160" y="192"/>
                </a:cxn>
                <a:cxn ang="0">
                  <a:pos x="24" y="192"/>
                </a:cxn>
                <a:cxn ang="0">
                  <a:pos x="20" y="192"/>
                </a:cxn>
                <a:cxn ang="0">
                  <a:pos x="16" y="188"/>
                </a:cxn>
                <a:cxn ang="0">
                  <a:pos x="16" y="24"/>
                </a:cxn>
                <a:cxn ang="0">
                  <a:pos x="16" y="20"/>
                </a:cxn>
                <a:cxn ang="0">
                  <a:pos x="20" y="16"/>
                </a:cxn>
                <a:cxn ang="0">
                  <a:pos x="232" y="16"/>
                </a:cxn>
                <a:cxn ang="0">
                  <a:pos x="236" y="16"/>
                </a:cxn>
                <a:cxn ang="0">
                  <a:pos x="240" y="20"/>
                </a:cxn>
                <a:cxn ang="0">
                  <a:pos x="240" y="184"/>
                </a:cxn>
              </a:cxnLst>
              <a:rect l="0" t="0" r="r" b="b"/>
              <a:pathLst>
                <a:path w="256" h="240">
                  <a:moveTo>
                    <a:pt x="232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8" y="8"/>
                  </a:lnTo>
                  <a:lnTo>
                    <a:pt x="2" y="14"/>
                  </a:lnTo>
                  <a:lnTo>
                    <a:pt x="0" y="24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94"/>
                  </a:lnTo>
                  <a:lnTo>
                    <a:pt x="8" y="200"/>
                  </a:lnTo>
                  <a:lnTo>
                    <a:pt x="14" y="206"/>
                  </a:lnTo>
                  <a:lnTo>
                    <a:pt x="24" y="208"/>
                  </a:lnTo>
                  <a:lnTo>
                    <a:pt x="104" y="208"/>
                  </a:lnTo>
                  <a:lnTo>
                    <a:pt x="104" y="218"/>
                  </a:lnTo>
                  <a:lnTo>
                    <a:pt x="54" y="224"/>
                  </a:lnTo>
                  <a:lnTo>
                    <a:pt x="54" y="224"/>
                  </a:lnTo>
                  <a:lnTo>
                    <a:pt x="50" y="228"/>
                  </a:lnTo>
                  <a:lnTo>
                    <a:pt x="48" y="232"/>
                  </a:lnTo>
                  <a:lnTo>
                    <a:pt x="48" y="232"/>
                  </a:lnTo>
                  <a:lnTo>
                    <a:pt x="48" y="236"/>
                  </a:lnTo>
                  <a:lnTo>
                    <a:pt x="50" y="238"/>
                  </a:lnTo>
                  <a:lnTo>
                    <a:pt x="52" y="240"/>
                  </a:lnTo>
                  <a:lnTo>
                    <a:pt x="56" y="240"/>
                  </a:lnTo>
                  <a:lnTo>
                    <a:pt x="200" y="240"/>
                  </a:lnTo>
                  <a:lnTo>
                    <a:pt x="200" y="240"/>
                  </a:lnTo>
                  <a:lnTo>
                    <a:pt x="204" y="240"/>
                  </a:lnTo>
                  <a:lnTo>
                    <a:pt x="206" y="238"/>
                  </a:lnTo>
                  <a:lnTo>
                    <a:pt x="208" y="236"/>
                  </a:lnTo>
                  <a:lnTo>
                    <a:pt x="208" y="232"/>
                  </a:lnTo>
                  <a:lnTo>
                    <a:pt x="208" y="232"/>
                  </a:lnTo>
                  <a:lnTo>
                    <a:pt x="206" y="228"/>
                  </a:lnTo>
                  <a:lnTo>
                    <a:pt x="202" y="224"/>
                  </a:lnTo>
                  <a:lnTo>
                    <a:pt x="152" y="218"/>
                  </a:lnTo>
                  <a:lnTo>
                    <a:pt x="152" y="208"/>
                  </a:lnTo>
                  <a:lnTo>
                    <a:pt x="232" y="208"/>
                  </a:lnTo>
                  <a:lnTo>
                    <a:pt x="232" y="208"/>
                  </a:lnTo>
                  <a:lnTo>
                    <a:pt x="242" y="206"/>
                  </a:lnTo>
                  <a:lnTo>
                    <a:pt x="248" y="200"/>
                  </a:lnTo>
                  <a:lnTo>
                    <a:pt x="254" y="194"/>
                  </a:lnTo>
                  <a:lnTo>
                    <a:pt x="256" y="18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4" y="14"/>
                  </a:lnTo>
                  <a:lnTo>
                    <a:pt x="248" y="8"/>
                  </a:lnTo>
                  <a:lnTo>
                    <a:pt x="242" y="2"/>
                  </a:lnTo>
                  <a:lnTo>
                    <a:pt x="232" y="0"/>
                  </a:lnTo>
                  <a:close/>
                  <a:moveTo>
                    <a:pt x="240" y="184"/>
                  </a:moveTo>
                  <a:lnTo>
                    <a:pt x="240" y="184"/>
                  </a:lnTo>
                  <a:lnTo>
                    <a:pt x="240" y="188"/>
                  </a:lnTo>
                  <a:lnTo>
                    <a:pt x="238" y="190"/>
                  </a:lnTo>
                  <a:lnTo>
                    <a:pt x="236" y="192"/>
                  </a:lnTo>
                  <a:lnTo>
                    <a:pt x="232" y="192"/>
                  </a:lnTo>
                  <a:lnTo>
                    <a:pt x="160" y="192"/>
                  </a:lnTo>
                  <a:lnTo>
                    <a:pt x="96" y="192"/>
                  </a:lnTo>
                  <a:lnTo>
                    <a:pt x="24" y="192"/>
                  </a:lnTo>
                  <a:lnTo>
                    <a:pt x="24" y="192"/>
                  </a:lnTo>
                  <a:lnTo>
                    <a:pt x="20" y="192"/>
                  </a:lnTo>
                  <a:lnTo>
                    <a:pt x="18" y="190"/>
                  </a:lnTo>
                  <a:lnTo>
                    <a:pt x="16" y="188"/>
                  </a:lnTo>
                  <a:lnTo>
                    <a:pt x="16" y="18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4" y="16"/>
                  </a:lnTo>
                  <a:lnTo>
                    <a:pt x="232" y="16"/>
                  </a:lnTo>
                  <a:lnTo>
                    <a:pt x="232" y="16"/>
                  </a:lnTo>
                  <a:lnTo>
                    <a:pt x="236" y="16"/>
                  </a:lnTo>
                  <a:lnTo>
                    <a:pt x="238" y="18"/>
                  </a:lnTo>
                  <a:lnTo>
                    <a:pt x="240" y="20"/>
                  </a:lnTo>
                  <a:lnTo>
                    <a:pt x="240" y="24"/>
                  </a:lnTo>
                  <a:lnTo>
                    <a:pt x="240" y="18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ar-SA" sz="2110"/>
            </a:p>
          </p:txBody>
        </p:sp>
      </p:grpSp>
      <p:sp>
        <p:nvSpPr>
          <p:cNvPr id="56" name="Text Placeholder 2"/>
          <p:cNvSpPr txBox="1"/>
          <p:nvPr/>
        </p:nvSpPr>
        <p:spPr>
          <a:xfrm>
            <a:off x="6689149" y="2060185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70"/>
          <p:cNvSpPr txBox="1"/>
          <p:nvPr/>
        </p:nvSpPr>
        <p:spPr>
          <a:xfrm>
            <a:off x="6800947" y="2438130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8758267" y="3177052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70"/>
          <p:cNvSpPr txBox="1"/>
          <p:nvPr/>
        </p:nvSpPr>
        <p:spPr>
          <a:xfrm>
            <a:off x="8870065" y="3554996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2" name="Text Placeholder 2"/>
          <p:cNvSpPr txBox="1"/>
          <p:nvPr/>
        </p:nvSpPr>
        <p:spPr>
          <a:xfrm>
            <a:off x="6689149" y="4981721"/>
            <a:ext cx="2953426" cy="41170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6800947" y="5359666"/>
            <a:ext cx="2469318" cy="392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1" name="Text Placeholder 2"/>
          <p:cNvSpPr txBox="1"/>
          <p:nvPr/>
        </p:nvSpPr>
        <p:spPr>
          <a:xfrm>
            <a:off x="701531" y="1880362"/>
            <a:ext cx="2811803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91"/>
          <p:cNvSpPr txBox="1"/>
          <p:nvPr/>
        </p:nvSpPr>
        <p:spPr>
          <a:xfrm>
            <a:off x="934901" y="2310290"/>
            <a:ext cx="24780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73" name="Text Placeholder 2"/>
          <p:cNvSpPr txBox="1"/>
          <p:nvPr/>
        </p:nvSpPr>
        <p:spPr>
          <a:xfrm>
            <a:off x="1899435" y="4936954"/>
            <a:ext cx="2811803" cy="417567"/>
          </a:xfrm>
          <a:prstGeom prst="rect">
            <a:avLst/>
          </a:prstGeom>
          <a:noFill/>
        </p:spPr>
        <p:txBody>
          <a:bodyPr vert="horz" lIns="112542" tIns="56271" rIns="112542" bIns="56271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91"/>
          <p:cNvSpPr txBox="1"/>
          <p:nvPr/>
        </p:nvSpPr>
        <p:spPr>
          <a:xfrm>
            <a:off x="2132805" y="5366882"/>
            <a:ext cx="247808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7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820158" y="1153160"/>
            <a:ext cx="4551680" cy="4551680"/>
          </a:xfrm>
          <a:prstGeom prst="ellipse">
            <a:avLst/>
          </a:prstGeom>
          <a:solidFill>
            <a:srgbClr val="1D468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6" name="文本框 129"/>
          <p:cNvSpPr txBox="1">
            <a:spLocks noChangeArrowheads="1"/>
          </p:cNvSpPr>
          <p:nvPr/>
        </p:nvSpPr>
        <p:spPr bwMode="auto">
          <a:xfrm>
            <a:off x="4880126" y="1941610"/>
            <a:ext cx="2431744" cy="64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128"/>
          <p:cNvSpPr txBox="1">
            <a:spLocks noChangeArrowheads="1"/>
          </p:cNvSpPr>
          <p:nvPr/>
        </p:nvSpPr>
        <p:spPr bwMode="auto">
          <a:xfrm>
            <a:off x="4165600" y="3032494"/>
            <a:ext cx="3860800" cy="830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10"/>
          <p:cNvGrpSpPr/>
          <p:nvPr/>
        </p:nvGrpSpPr>
        <p:grpSpPr bwMode="auto">
          <a:xfrm>
            <a:off x="4165600" y="3021710"/>
            <a:ext cx="3860800" cy="851882"/>
            <a:chOff x="4496101" y="3208419"/>
            <a:chExt cx="3614057" cy="646331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496101" y="320796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496101" y="3854750"/>
              <a:ext cx="3614057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文本框 129"/>
          <p:cNvSpPr txBox="1">
            <a:spLocks noChangeArrowheads="1"/>
          </p:cNvSpPr>
          <p:nvPr/>
        </p:nvSpPr>
        <p:spPr bwMode="auto">
          <a:xfrm>
            <a:off x="3456063" y="3911275"/>
            <a:ext cx="52798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6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</a:t>
            </a: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ADD YOUR TITTLE</a:t>
            </a:r>
            <a:r>
              <a:rPr kumimoji="0" lang="en-US" altLang="zh-CN" sz="160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HERE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51"/>
          <p:cNvSpPr txBox="1"/>
          <p:nvPr/>
        </p:nvSpPr>
        <p:spPr>
          <a:xfrm>
            <a:off x="4333576" y="4570765"/>
            <a:ext cx="35248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-55940" y="-338775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延迟符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3491817" y="1956652"/>
            <a:ext cx="3225231" cy="3239144"/>
          </a:xfrm>
          <a:prstGeom prst="ellipse">
            <a:avLst/>
          </a:prstGeom>
          <a:noFill/>
          <a:ln w="25400" cap="flat" cmpd="sng" algn="ctr">
            <a:solidFill>
              <a:srgbClr val="3290CD"/>
            </a:solidFill>
            <a:prstDash val="solid"/>
          </a:ln>
          <a:effectLst/>
        </p:spPr>
        <p:txBody>
          <a:bodyPr lIns="89429" tIns="44715" rIns="89429" bIns="44715" anchor="ctr"/>
          <a:lstStyle/>
          <a:p>
            <a:pPr algn="ctr">
              <a:defRPr/>
            </a:pPr>
            <a:endParaRPr lang="zh-CN" altLang="en-US" sz="240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421623" y="1956652"/>
            <a:ext cx="3226634" cy="3239144"/>
          </a:xfrm>
          <a:prstGeom prst="ellipse">
            <a:avLst/>
          </a:prstGeom>
          <a:noFill/>
          <a:ln w="25400" cap="flat" cmpd="sng" algn="ctr">
            <a:solidFill>
              <a:srgbClr val="3290CD"/>
            </a:solidFill>
            <a:prstDash val="solid"/>
          </a:ln>
          <a:effectLst/>
        </p:spPr>
        <p:txBody>
          <a:bodyPr lIns="89429" tIns="44715" rIns="89429" bIns="44715" anchor="ctr"/>
          <a:lstStyle/>
          <a:p>
            <a:pPr algn="ctr">
              <a:defRPr/>
            </a:pPr>
            <a:endParaRPr lang="zh-CN" altLang="en-US" sz="240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377421" y="2747409"/>
            <a:ext cx="505258" cy="238213"/>
          </a:xfrm>
          <a:prstGeom prst="line">
            <a:avLst/>
          </a:prstGeom>
          <a:noFill/>
          <a:ln w="28575" algn="ctr">
            <a:solidFill>
              <a:srgbClr val="3290CD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4107950" y="3478963"/>
            <a:ext cx="522100" cy="0"/>
          </a:xfrm>
          <a:prstGeom prst="line">
            <a:avLst/>
          </a:prstGeom>
          <a:noFill/>
          <a:ln w="28575" algn="ctr">
            <a:solidFill>
              <a:srgbClr val="3290CD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4377420" y="3952572"/>
            <a:ext cx="522100" cy="277682"/>
          </a:xfrm>
          <a:prstGeom prst="line">
            <a:avLst/>
          </a:prstGeom>
          <a:noFill/>
          <a:ln w="28575" algn="ctr">
            <a:solidFill>
              <a:srgbClr val="3290CD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7323356" y="3941297"/>
            <a:ext cx="522100" cy="277682"/>
          </a:xfrm>
          <a:prstGeom prst="line">
            <a:avLst/>
          </a:prstGeom>
          <a:noFill/>
          <a:ln w="28575" algn="ctr">
            <a:solidFill>
              <a:srgbClr val="3290CD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584406" y="3476144"/>
            <a:ext cx="522100" cy="0"/>
          </a:xfrm>
          <a:prstGeom prst="line">
            <a:avLst/>
          </a:prstGeom>
          <a:noFill/>
          <a:ln w="28575" algn="ctr">
            <a:solidFill>
              <a:srgbClr val="3290CD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7340198" y="2747409"/>
            <a:ext cx="505258" cy="238213"/>
          </a:xfrm>
          <a:prstGeom prst="line">
            <a:avLst/>
          </a:prstGeom>
          <a:noFill/>
          <a:ln w="28575" algn="ctr">
            <a:solidFill>
              <a:srgbClr val="3290CD"/>
            </a:solidFill>
            <a:round/>
            <a:headEnd type="none" w="med" len="med"/>
            <a:tailEnd type="arrow" w="med" len="med"/>
          </a:ln>
        </p:spPr>
      </p:cxn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5140924" y="2550071"/>
            <a:ext cx="1861033" cy="1869062"/>
          </a:xfrm>
          <a:prstGeom prst="ellipse">
            <a:avLst/>
          </a:prstGeom>
          <a:solidFill>
            <a:srgbClr val="3290CD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935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5567586" y="2977936"/>
            <a:ext cx="1007709" cy="1012056"/>
          </a:xfrm>
          <a:prstGeom prst="ellipse">
            <a:avLst/>
          </a:prstGeom>
          <a:solidFill>
            <a:schemeClr val="bg1"/>
          </a:solidFill>
          <a:ln w="3175" cap="flat" cmpd="sng" algn="ctr">
            <a:solidFill>
              <a:srgbClr val="D7D7D7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135" kern="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3507254" y="2032767"/>
            <a:ext cx="877185" cy="880967"/>
          </a:xfrm>
          <a:prstGeom prst="ellipse">
            <a:avLst/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96757" tIns="48378" rIns="96757" bIns="48378" numCol="1" anchor="t" anchorCtr="0" compatLnSpc="1"/>
          <a:lstStyle/>
          <a:p>
            <a:pPr defTabSz="1245235"/>
            <a:endParaRPr lang="zh-CN" altLang="en-US" sz="24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7800546" y="2046863"/>
            <a:ext cx="877184" cy="882378"/>
          </a:xfrm>
          <a:prstGeom prst="ellipse">
            <a:avLst/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96757" tIns="48378" rIns="96757" bIns="48378" numCol="1" anchor="t" anchorCtr="0" compatLnSpc="1"/>
          <a:lstStyle/>
          <a:p>
            <a:pPr defTabSz="1245235"/>
            <a:endParaRPr lang="zh-CN" altLang="en-US" sz="24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8199137" y="3070196"/>
            <a:ext cx="878587" cy="882378"/>
          </a:xfrm>
          <a:prstGeom prst="ellipse">
            <a:avLst/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96757" tIns="48378" rIns="96757" bIns="48378" numCol="1" anchor="t" anchorCtr="0" compatLnSpc="1"/>
          <a:lstStyle/>
          <a:p>
            <a:pPr defTabSz="1245235"/>
            <a:endParaRPr lang="zh-CN" altLang="en-US" sz="24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7844052" y="4082251"/>
            <a:ext cx="878587" cy="882378"/>
          </a:xfrm>
          <a:prstGeom prst="ellipse">
            <a:avLst/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96757" tIns="48378" rIns="96757" bIns="48378" numCol="1" anchor="t" anchorCtr="0" compatLnSpc="1"/>
          <a:lstStyle/>
          <a:p>
            <a:pPr defTabSz="1245235"/>
            <a:endParaRPr lang="zh-CN" altLang="en-US" sz="24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114276" y="3036367"/>
            <a:ext cx="878587" cy="882378"/>
          </a:xfrm>
          <a:prstGeom prst="ellipse">
            <a:avLst/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96757" tIns="48378" rIns="96757" bIns="48378" numCol="1" anchor="t" anchorCtr="0" compatLnSpc="1"/>
          <a:lstStyle/>
          <a:p>
            <a:pPr defTabSz="1245235"/>
            <a:endParaRPr lang="zh-CN" altLang="en-US" sz="24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3473571" y="4076611"/>
            <a:ext cx="878587" cy="882378"/>
          </a:xfrm>
          <a:prstGeom prst="ellipse">
            <a:avLst/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96757" tIns="48378" rIns="96757" bIns="48378" numCol="1" anchor="t" anchorCtr="0" compatLnSpc="1"/>
          <a:lstStyle/>
          <a:p>
            <a:pPr defTabSz="1245235"/>
            <a:endParaRPr lang="zh-CN" altLang="en-US" sz="243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5692113" y="3330429"/>
            <a:ext cx="875781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3660941" y="2301395"/>
            <a:ext cx="565606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3270766" y="3357847"/>
            <a:ext cx="565606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3630061" y="4362858"/>
            <a:ext cx="565606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8383043" y="3357847"/>
            <a:ext cx="565606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8000177" y="2301394"/>
            <a:ext cx="565606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8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 Placeholder 2"/>
          <p:cNvSpPr txBox="1"/>
          <p:nvPr/>
        </p:nvSpPr>
        <p:spPr>
          <a:xfrm>
            <a:off x="8008601" y="4369905"/>
            <a:ext cx="565606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Placeholder 2"/>
          <p:cNvSpPr txBox="1"/>
          <p:nvPr/>
        </p:nvSpPr>
        <p:spPr>
          <a:xfrm>
            <a:off x="1265826" y="2046863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Box 91"/>
          <p:cNvSpPr txBox="1"/>
          <p:nvPr/>
        </p:nvSpPr>
        <p:spPr>
          <a:xfrm>
            <a:off x="1449509" y="2380631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3" name="Text Placeholder 2"/>
          <p:cNvSpPr txBox="1"/>
          <p:nvPr/>
        </p:nvSpPr>
        <p:spPr>
          <a:xfrm>
            <a:off x="8651064" y="2128878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TextBox 104"/>
          <p:cNvSpPr txBox="1"/>
          <p:nvPr/>
        </p:nvSpPr>
        <p:spPr>
          <a:xfrm>
            <a:off x="8726532" y="2468152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5" name="Text Placeholder 2"/>
          <p:cNvSpPr txBox="1"/>
          <p:nvPr/>
        </p:nvSpPr>
        <p:spPr>
          <a:xfrm>
            <a:off x="783371" y="316079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91"/>
          <p:cNvSpPr txBox="1"/>
          <p:nvPr/>
        </p:nvSpPr>
        <p:spPr>
          <a:xfrm>
            <a:off x="967054" y="349456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140007" y="4240225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91"/>
          <p:cNvSpPr txBox="1"/>
          <p:nvPr/>
        </p:nvSpPr>
        <p:spPr>
          <a:xfrm>
            <a:off x="1323690" y="4573993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9077724" y="315528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104"/>
          <p:cNvSpPr txBox="1"/>
          <p:nvPr/>
        </p:nvSpPr>
        <p:spPr>
          <a:xfrm>
            <a:off x="9153192" y="3494561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51" name="Text Placeholder 2"/>
          <p:cNvSpPr txBox="1"/>
          <p:nvPr/>
        </p:nvSpPr>
        <p:spPr>
          <a:xfrm>
            <a:off x="8767017" y="4240225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TextBox 104"/>
          <p:cNvSpPr txBox="1"/>
          <p:nvPr/>
        </p:nvSpPr>
        <p:spPr>
          <a:xfrm>
            <a:off x="8842485" y="4579499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61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1238" y="1626475"/>
            <a:ext cx="9680031" cy="4235669"/>
          </a:xfrm>
          <a:prstGeom prst="rect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674065" y="1617016"/>
            <a:ext cx="2427189" cy="2122987"/>
          </a:xfrm>
          <a:prstGeom prst="rect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524240" y="1624796"/>
            <a:ext cx="2427189" cy="2115208"/>
          </a:xfrm>
          <a:prstGeom prst="rect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1776396" y="409625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1"/>
          <p:cNvSpPr txBox="1"/>
          <p:nvPr/>
        </p:nvSpPr>
        <p:spPr>
          <a:xfrm>
            <a:off x="1630960" y="4611495"/>
            <a:ext cx="1854976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74302" y="4096255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Placeholder 1"/>
          <p:cNvSpPr txBox="1"/>
          <p:nvPr/>
        </p:nvSpPr>
        <p:spPr>
          <a:xfrm>
            <a:off x="6428866" y="4611495"/>
            <a:ext cx="1854976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51250" y="1996091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 Placeholder 1"/>
          <p:cNvSpPr txBox="1"/>
          <p:nvPr/>
        </p:nvSpPr>
        <p:spPr>
          <a:xfrm>
            <a:off x="8805814" y="2511331"/>
            <a:ext cx="1854976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105981" y="1979612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 Placeholder 1"/>
          <p:cNvSpPr txBox="1"/>
          <p:nvPr/>
        </p:nvSpPr>
        <p:spPr>
          <a:xfrm>
            <a:off x="3960545" y="2494852"/>
            <a:ext cx="1854976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dirty="0">
              <a:solidFill>
                <a:schemeClr val="bg1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4" t="571" r="12878" b="288"/>
          <a:stretch>
            <a:fillRect/>
          </a:stretch>
        </p:blipFill>
        <p:spPr>
          <a:xfrm>
            <a:off x="1261239" y="1626475"/>
            <a:ext cx="2422636" cy="2115208"/>
          </a:xfrm>
          <a:custGeom>
            <a:avLst/>
            <a:gdLst>
              <a:gd name="connsiteX0" fmla="*/ 0 w 2422636"/>
              <a:gd name="connsiteY0" fmla="*/ 0 h 2115208"/>
              <a:gd name="connsiteX1" fmla="*/ 2422636 w 2422636"/>
              <a:gd name="connsiteY1" fmla="*/ 0 h 2115208"/>
              <a:gd name="connsiteX2" fmla="*/ 2422636 w 2422636"/>
              <a:gd name="connsiteY2" fmla="*/ 2115208 h 2115208"/>
              <a:gd name="connsiteX3" fmla="*/ 0 w 2422636"/>
              <a:gd name="connsiteY3" fmla="*/ 2115208 h 211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2636" h="2115208">
                <a:moveTo>
                  <a:pt x="0" y="0"/>
                </a:moveTo>
                <a:lnTo>
                  <a:pt x="2422636" y="0"/>
                </a:lnTo>
                <a:lnTo>
                  <a:pt x="2422636" y="2115208"/>
                </a:lnTo>
                <a:lnTo>
                  <a:pt x="0" y="2115208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6" t="1195" r="8552" b="7711"/>
          <a:stretch>
            <a:fillRect/>
          </a:stretch>
        </p:blipFill>
        <p:spPr>
          <a:xfrm>
            <a:off x="3673368" y="3740005"/>
            <a:ext cx="2422635" cy="2119409"/>
          </a:xfrm>
          <a:custGeom>
            <a:avLst/>
            <a:gdLst>
              <a:gd name="connsiteX0" fmla="*/ 0 w 2422635"/>
              <a:gd name="connsiteY0" fmla="*/ 0 h 2119409"/>
              <a:gd name="connsiteX1" fmla="*/ 2422635 w 2422635"/>
              <a:gd name="connsiteY1" fmla="*/ 0 h 2119409"/>
              <a:gd name="connsiteX2" fmla="*/ 2422635 w 2422635"/>
              <a:gd name="connsiteY2" fmla="*/ 2119409 h 2119409"/>
              <a:gd name="connsiteX3" fmla="*/ 0 w 2422635"/>
              <a:gd name="connsiteY3" fmla="*/ 2119409 h 211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2635" h="2119409">
                <a:moveTo>
                  <a:pt x="0" y="0"/>
                </a:moveTo>
                <a:lnTo>
                  <a:pt x="2422635" y="0"/>
                </a:lnTo>
                <a:lnTo>
                  <a:pt x="2422635" y="2119409"/>
                </a:lnTo>
                <a:lnTo>
                  <a:pt x="0" y="2119409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2" r="12557"/>
          <a:stretch>
            <a:fillRect/>
          </a:stretch>
        </p:blipFill>
        <p:spPr>
          <a:xfrm>
            <a:off x="6096001" y="1626476"/>
            <a:ext cx="2429334" cy="2110800"/>
          </a:xfrm>
          <a:custGeom>
            <a:avLst/>
            <a:gdLst>
              <a:gd name="connsiteX0" fmla="*/ 0 w 2429334"/>
              <a:gd name="connsiteY0" fmla="*/ 0 h 2110800"/>
              <a:gd name="connsiteX1" fmla="*/ 2429334 w 2429334"/>
              <a:gd name="connsiteY1" fmla="*/ 0 h 2110800"/>
              <a:gd name="connsiteX2" fmla="*/ 2429334 w 2429334"/>
              <a:gd name="connsiteY2" fmla="*/ 2110800 h 2110800"/>
              <a:gd name="connsiteX3" fmla="*/ 0 w 2429334"/>
              <a:gd name="connsiteY3" fmla="*/ 2110800 h 21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9334" h="2110800">
                <a:moveTo>
                  <a:pt x="0" y="0"/>
                </a:moveTo>
                <a:lnTo>
                  <a:pt x="2429334" y="0"/>
                </a:lnTo>
                <a:lnTo>
                  <a:pt x="2429334" y="2110800"/>
                </a:lnTo>
                <a:lnTo>
                  <a:pt x="0" y="2110800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7" t="3946" r="16050" b="1184"/>
          <a:stretch>
            <a:fillRect/>
          </a:stretch>
        </p:blipFill>
        <p:spPr>
          <a:xfrm>
            <a:off x="8527702" y="3745260"/>
            <a:ext cx="2413569" cy="2118565"/>
          </a:xfrm>
          <a:custGeom>
            <a:avLst/>
            <a:gdLst>
              <a:gd name="connsiteX0" fmla="*/ 0 w 2413569"/>
              <a:gd name="connsiteY0" fmla="*/ 0 h 2118565"/>
              <a:gd name="connsiteX1" fmla="*/ 2413569 w 2413569"/>
              <a:gd name="connsiteY1" fmla="*/ 0 h 2118565"/>
              <a:gd name="connsiteX2" fmla="*/ 2413569 w 2413569"/>
              <a:gd name="connsiteY2" fmla="*/ 2118565 h 2118565"/>
              <a:gd name="connsiteX3" fmla="*/ 0 w 2413569"/>
              <a:gd name="connsiteY3" fmla="*/ 2118565 h 211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3569" h="2118565">
                <a:moveTo>
                  <a:pt x="0" y="0"/>
                </a:moveTo>
                <a:lnTo>
                  <a:pt x="2413569" y="0"/>
                </a:lnTo>
                <a:lnTo>
                  <a:pt x="2413569" y="2118565"/>
                </a:lnTo>
                <a:lnTo>
                  <a:pt x="0" y="2118565"/>
                </a:lnTo>
                <a:close/>
              </a:path>
            </a:pathLst>
          </a:custGeom>
        </p:spPr>
      </p:pic>
      <p:sp>
        <p:nvSpPr>
          <p:cNvPr id="33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6891"/>
          <p:cNvSpPr/>
          <p:nvPr/>
        </p:nvSpPr>
        <p:spPr>
          <a:xfrm flipH="1">
            <a:off x="6913339" y="2613259"/>
            <a:ext cx="1113061" cy="1112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0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3507"/>
                  <a:pt x="0" y="13507"/>
                  <a:pt x="0" y="13507"/>
                </a:cubicBezTo>
                <a:cubicBezTo>
                  <a:pt x="0" y="17978"/>
                  <a:pt x="3622" y="21600"/>
                  <a:pt x="8112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8112"/>
                  <a:pt x="21600" y="8112"/>
                  <a:pt x="21600" y="8112"/>
                </a:cubicBezTo>
                <a:cubicBezTo>
                  <a:pt x="21600" y="3622"/>
                  <a:pt x="17978" y="0"/>
                  <a:pt x="13507" y="0"/>
                </a:cubicBezTo>
                <a:close/>
              </a:path>
            </a:pathLst>
          </a:custGeom>
          <a:solidFill>
            <a:srgbClr val="E0E0E0">
              <a:alpha val="15000"/>
            </a:srgbClr>
          </a:solidFill>
          <a:ln>
            <a:round/>
          </a:ln>
        </p:spPr>
        <p:txBody>
          <a:bodyPr lIns="0" tIns="0" rIns="0" bIns="0"/>
          <a:lstStyle/>
          <a:p>
            <a:pPr lvl="0">
              <a:buClrTx/>
            </a:pPr>
            <a:endParaRPr sz="2400">
              <a:latin typeface="+mn-ea"/>
            </a:endParaRPr>
          </a:p>
        </p:txBody>
      </p:sp>
      <p:sp>
        <p:nvSpPr>
          <p:cNvPr id="4" name="Shape 6914"/>
          <p:cNvSpPr/>
          <p:nvPr/>
        </p:nvSpPr>
        <p:spPr>
          <a:xfrm>
            <a:off x="4318523" y="1642483"/>
            <a:ext cx="1932722" cy="1756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solidFill>
            <a:srgbClr val="1D4684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 sz="2400" dirty="0">
              <a:latin typeface="微软雅黑" panose="020B0503020204020204" pitchFamily="34" charset="-122"/>
            </a:endParaRPr>
          </a:p>
        </p:txBody>
      </p:sp>
      <p:sp>
        <p:nvSpPr>
          <p:cNvPr id="5" name="Shape 6915"/>
          <p:cNvSpPr/>
          <p:nvPr/>
        </p:nvSpPr>
        <p:spPr>
          <a:xfrm>
            <a:off x="6138130" y="1642482"/>
            <a:ext cx="1752578" cy="1949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solidFill>
            <a:srgbClr val="3290CD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 sz="2400" dirty="0">
              <a:latin typeface="微软雅黑" panose="020B0503020204020204" pitchFamily="34" charset="-122"/>
            </a:endParaRPr>
          </a:p>
        </p:txBody>
      </p:sp>
      <p:sp>
        <p:nvSpPr>
          <p:cNvPr id="7" name="Shape 6916"/>
          <p:cNvSpPr/>
          <p:nvPr/>
        </p:nvSpPr>
        <p:spPr>
          <a:xfrm>
            <a:off x="4318524" y="3281693"/>
            <a:ext cx="1740008" cy="1933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solidFill>
            <a:srgbClr val="3290CD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 sz="2400" dirty="0">
              <a:latin typeface="微软雅黑" panose="020B0503020204020204" pitchFamily="34" charset="-122"/>
            </a:endParaRPr>
          </a:p>
        </p:txBody>
      </p:sp>
      <p:sp>
        <p:nvSpPr>
          <p:cNvPr id="8" name="Shape 6917"/>
          <p:cNvSpPr/>
          <p:nvPr/>
        </p:nvSpPr>
        <p:spPr>
          <a:xfrm>
            <a:off x="5945417" y="3471586"/>
            <a:ext cx="1945291" cy="1743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solidFill>
            <a:srgbClr val="1D4684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 sz="2400" dirty="0">
              <a:latin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55940" y="-338775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延迟符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76842" y="2700550"/>
            <a:ext cx="1456899" cy="1456899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5620641" y="3284595"/>
            <a:ext cx="875781" cy="30706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1804306" y="2161724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91"/>
          <p:cNvSpPr txBox="1"/>
          <p:nvPr/>
        </p:nvSpPr>
        <p:spPr>
          <a:xfrm>
            <a:off x="1987989" y="2495492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5" name="Text Placeholder 2"/>
          <p:cNvSpPr txBox="1"/>
          <p:nvPr/>
        </p:nvSpPr>
        <p:spPr>
          <a:xfrm>
            <a:off x="8254824" y="224373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104"/>
          <p:cNvSpPr txBox="1"/>
          <p:nvPr/>
        </p:nvSpPr>
        <p:spPr>
          <a:xfrm>
            <a:off x="8330292" y="2583013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1804306" y="399957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91"/>
          <p:cNvSpPr txBox="1"/>
          <p:nvPr/>
        </p:nvSpPr>
        <p:spPr>
          <a:xfrm>
            <a:off x="1987989" y="433334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8254824" y="408158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104"/>
          <p:cNvSpPr txBox="1"/>
          <p:nvPr/>
        </p:nvSpPr>
        <p:spPr>
          <a:xfrm>
            <a:off x="8330292" y="4420861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8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65638" y="2464861"/>
            <a:ext cx="626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sz="4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783331" y="2464860"/>
            <a:ext cx="626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sz="4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01024" y="2464859"/>
            <a:ext cx="626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endParaRPr lang="zh-CN" altLang="en-US" sz="48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827189" y="2124986"/>
            <a:ext cx="1510748" cy="1510748"/>
          </a:xfrm>
          <a:prstGeom prst="ellipse">
            <a:avLst/>
          </a:prstGeom>
          <a:solidFill>
            <a:srgbClr val="1D4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1"/>
          <p:cNvSpPr>
            <a:spLocks noEditPoints="1"/>
          </p:cNvSpPr>
          <p:nvPr/>
        </p:nvSpPr>
        <p:spPr bwMode="auto">
          <a:xfrm>
            <a:off x="9163878" y="2462608"/>
            <a:ext cx="835118" cy="833248"/>
          </a:xfrm>
          <a:custGeom>
            <a:avLst/>
            <a:gdLst>
              <a:gd name="T0" fmla="*/ 0 w 656"/>
              <a:gd name="T1" fmla="*/ 328 h 656"/>
              <a:gd name="T2" fmla="*/ 656 w 656"/>
              <a:gd name="T3" fmla="*/ 328 h 656"/>
              <a:gd name="T4" fmla="*/ 544 w 656"/>
              <a:gd name="T5" fmla="*/ 142 h 656"/>
              <a:gd name="T6" fmla="*/ 510 w 656"/>
              <a:gd name="T7" fmla="*/ 308 h 656"/>
              <a:gd name="T8" fmla="*/ 544 w 656"/>
              <a:gd name="T9" fmla="*/ 142 h 656"/>
              <a:gd name="T10" fmla="*/ 510 w 656"/>
              <a:gd name="T11" fmla="*/ 348 h 656"/>
              <a:gd name="T12" fmla="*/ 544 w 656"/>
              <a:gd name="T13" fmla="*/ 514 h 656"/>
              <a:gd name="T14" fmla="*/ 428 w 656"/>
              <a:gd name="T15" fmla="*/ 502 h 656"/>
              <a:gd name="T16" fmla="*/ 350 w 656"/>
              <a:gd name="T17" fmla="*/ 612 h 656"/>
              <a:gd name="T18" fmla="*/ 428 w 656"/>
              <a:gd name="T19" fmla="*/ 502 h 656"/>
              <a:gd name="T20" fmla="*/ 426 w 656"/>
              <a:gd name="T21" fmla="*/ 594 h 656"/>
              <a:gd name="T22" fmla="*/ 514 w 656"/>
              <a:gd name="T23" fmla="*/ 544 h 656"/>
              <a:gd name="T24" fmla="*/ 350 w 656"/>
              <a:gd name="T25" fmla="*/ 350 h 656"/>
              <a:gd name="T26" fmla="*/ 444 w 656"/>
              <a:gd name="T27" fmla="*/ 466 h 656"/>
              <a:gd name="T28" fmla="*/ 468 w 656"/>
              <a:gd name="T29" fmla="*/ 306 h 656"/>
              <a:gd name="T30" fmla="*/ 348 w 656"/>
              <a:gd name="T31" fmla="*/ 214 h 656"/>
              <a:gd name="T32" fmla="*/ 468 w 656"/>
              <a:gd name="T33" fmla="*/ 306 h 656"/>
              <a:gd name="T34" fmla="*/ 426 w 656"/>
              <a:gd name="T35" fmla="*/ 60 h 656"/>
              <a:gd name="T36" fmla="*/ 466 w 656"/>
              <a:gd name="T37" fmla="*/ 138 h 656"/>
              <a:gd name="T38" fmla="*/ 350 w 656"/>
              <a:gd name="T39" fmla="*/ 44 h 656"/>
              <a:gd name="T40" fmla="*/ 430 w 656"/>
              <a:gd name="T41" fmla="*/ 154 h 656"/>
              <a:gd name="T42" fmla="*/ 176 w 656"/>
              <a:gd name="T43" fmla="*/ 480 h 656"/>
              <a:gd name="T44" fmla="*/ 46 w 656"/>
              <a:gd name="T45" fmla="*/ 348 h 656"/>
              <a:gd name="T46" fmla="*/ 176 w 656"/>
              <a:gd name="T47" fmla="*/ 480 h 656"/>
              <a:gd name="T48" fmla="*/ 308 w 656"/>
              <a:gd name="T49" fmla="*/ 350 h 656"/>
              <a:gd name="T50" fmla="*/ 214 w 656"/>
              <a:gd name="T51" fmla="*/ 466 h 656"/>
              <a:gd name="T52" fmla="*/ 190 w 656"/>
              <a:gd name="T53" fmla="*/ 518 h 656"/>
              <a:gd name="T54" fmla="*/ 142 w 656"/>
              <a:gd name="T55" fmla="*/ 546 h 656"/>
              <a:gd name="T56" fmla="*/ 306 w 656"/>
              <a:gd name="T57" fmla="*/ 486 h 656"/>
              <a:gd name="T58" fmla="*/ 288 w 656"/>
              <a:gd name="T59" fmla="*/ 610 h 656"/>
              <a:gd name="T60" fmla="*/ 306 w 656"/>
              <a:gd name="T61" fmla="*/ 486 h 656"/>
              <a:gd name="T62" fmla="*/ 112 w 656"/>
              <a:gd name="T63" fmla="*/ 140 h 656"/>
              <a:gd name="T64" fmla="*/ 146 w 656"/>
              <a:gd name="T65" fmla="*/ 306 h 656"/>
              <a:gd name="T66" fmla="*/ 306 w 656"/>
              <a:gd name="T67" fmla="*/ 214 h 656"/>
              <a:gd name="T68" fmla="*/ 186 w 656"/>
              <a:gd name="T69" fmla="*/ 306 h 656"/>
              <a:gd name="T70" fmla="*/ 306 w 656"/>
              <a:gd name="T71" fmla="*/ 214 h 656"/>
              <a:gd name="T72" fmla="*/ 230 w 656"/>
              <a:gd name="T73" fmla="*/ 62 h 656"/>
              <a:gd name="T74" fmla="*/ 142 w 656"/>
              <a:gd name="T75" fmla="*/ 112 h 656"/>
              <a:gd name="T76" fmla="*/ 306 w 656"/>
              <a:gd name="T77" fmla="*/ 170 h 656"/>
              <a:gd name="T78" fmla="*/ 288 w 656"/>
              <a:gd name="T79" fmla="*/ 44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56" h="656">
                <a:moveTo>
                  <a:pt x="328" y="0"/>
                </a:moveTo>
                <a:cubicBezTo>
                  <a:pt x="144" y="0"/>
                  <a:pt x="0" y="144"/>
                  <a:pt x="0" y="328"/>
                </a:cubicBezTo>
                <a:cubicBezTo>
                  <a:pt x="0" y="512"/>
                  <a:pt x="144" y="656"/>
                  <a:pt x="328" y="656"/>
                </a:cubicBezTo>
                <a:cubicBezTo>
                  <a:pt x="512" y="656"/>
                  <a:pt x="656" y="512"/>
                  <a:pt x="656" y="328"/>
                </a:cubicBezTo>
                <a:cubicBezTo>
                  <a:pt x="656" y="144"/>
                  <a:pt x="512" y="0"/>
                  <a:pt x="328" y="0"/>
                </a:cubicBezTo>
                <a:close/>
                <a:moveTo>
                  <a:pt x="544" y="142"/>
                </a:moveTo>
                <a:cubicBezTo>
                  <a:pt x="584" y="188"/>
                  <a:pt x="606" y="244"/>
                  <a:pt x="610" y="308"/>
                </a:cubicBezTo>
                <a:cubicBezTo>
                  <a:pt x="510" y="308"/>
                  <a:pt x="510" y="308"/>
                  <a:pt x="510" y="308"/>
                </a:cubicBezTo>
                <a:cubicBezTo>
                  <a:pt x="508" y="270"/>
                  <a:pt x="496" y="224"/>
                  <a:pt x="480" y="176"/>
                </a:cubicBezTo>
                <a:cubicBezTo>
                  <a:pt x="506" y="164"/>
                  <a:pt x="528" y="152"/>
                  <a:pt x="544" y="142"/>
                </a:cubicBezTo>
                <a:close/>
                <a:moveTo>
                  <a:pt x="480" y="480"/>
                </a:moveTo>
                <a:cubicBezTo>
                  <a:pt x="498" y="434"/>
                  <a:pt x="508" y="388"/>
                  <a:pt x="510" y="348"/>
                </a:cubicBezTo>
                <a:cubicBezTo>
                  <a:pt x="610" y="348"/>
                  <a:pt x="610" y="348"/>
                  <a:pt x="610" y="348"/>
                </a:cubicBezTo>
                <a:cubicBezTo>
                  <a:pt x="606" y="410"/>
                  <a:pt x="584" y="468"/>
                  <a:pt x="544" y="514"/>
                </a:cubicBezTo>
                <a:cubicBezTo>
                  <a:pt x="528" y="504"/>
                  <a:pt x="506" y="492"/>
                  <a:pt x="480" y="480"/>
                </a:cubicBezTo>
                <a:close/>
                <a:moveTo>
                  <a:pt x="428" y="502"/>
                </a:moveTo>
                <a:cubicBezTo>
                  <a:pt x="412" y="542"/>
                  <a:pt x="390" y="578"/>
                  <a:pt x="368" y="610"/>
                </a:cubicBezTo>
                <a:cubicBezTo>
                  <a:pt x="362" y="612"/>
                  <a:pt x="356" y="612"/>
                  <a:pt x="350" y="612"/>
                </a:cubicBezTo>
                <a:cubicBezTo>
                  <a:pt x="350" y="486"/>
                  <a:pt x="350" y="486"/>
                  <a:pt x="350" y="486"/>
                </a:cubicBezTo>
                <a:cubicBezTo>
                  <a:pt x="376" y="488"/>
                  <a:pt x="402" y="494"/>
                  <a:pt x="428" y="502"/>
                </a:cubicBezTo>
                <a:close/>
                <a:moveTo>
                  <a:pt x="514" y="544"/>
                </a:moveTo>
                <a:cubicBezTo>
                  <a:pt x="488" y="568"/>
                  <a:pt x="456" y="584"/>
                  <a:pt x="426" y="594"/>
                </a:cubicBezTo>
                <a:cubicBezTo>
                  <a:pt x="442" y="570"/>
                  <a:pt x="456" y="544"/>
                  <a:pt x="466" y="516"/>
                </a:cubicBezTo>
                <a:cubicBezTo>
                  <a:pt x="484" y="526"/>
                  <a:pt x="500" y="534"/>
                  <a:pt x="514" y="544"/>
                </a:cubicBezTo>
                <a:close/>
                <a:moveTo>
                  <a:pt x="350" y="442"/>
                </a:moveTo>
                <a:cubicBezTo>
                  <a:pt x="350" y="350"/>
                  <a:pt x="350" y="350"/>
                  <a:pt x="350" y="350"/>
                </a:cubicBezTo>
                <a:cubicBezTo>
                  <a:pt x="470" y="350"/>
                  <a:pt x="470" y="350"/>
                  <a:pt x="470" y="350"/>
                </a:cubicBezTo>
                <a:cubicBezTo>
                  <a:pt x="468" y="386"/>
                  <a:pt x="458" y="426"/>
                  <a:pt x="444" y="466"/>
                </a:cubicBezTo>
                <a:cubicBezTo>
                  <a:pt x="410" y="452"/>
                  <a:pt x="378" y="444"/>
                  <a:pt x="350" y="442"/>
                </a:cubicBezTo>
                <a:close/>
                <a:moveTo>
                  <a:pt x="468" y="306"/>
                </a:moveTo>
                <a:cubicBezTo>
                  <a:pt x="348" y="306"/>
                  <a:pt x="348" y="306"/>
                  <a:pt x="348" y="306"/>
                </a:cubicBezTo>
                <a:cubicBezTo>
                  <a:pt x="348" y="214"/>
                  <a:pt x="348" y="214"/>
                  <a:pt x="348" y="214"/>
                </a:cubicBezTo>
                <a:cubicBezTo>
                  <a:pt x="376" y="212"/>
                  <a:pt x="410" y="204"/>
                  <a:pt x="442" y="190"/>
                </a:cubicBezTo>
                <a:cubicBezTo>
                  <a:pt x="458" y="232"/>
                  <a:pt x="466" y="270"/>
                  <a:pt x="468" y="306"/>
                </a:cubicBezTo>
                <a:close/>
                <a:moveTo>
                  <a:pt x="466" y="138"/>
                </a:moveTo>
                <a:cubicBezTo>
                  <a:pt x="454" y="110"/>
                  <a:pt x="440" y="84"/>
                  <a:pt x="426" y="60"/>
                </a:cubicBezTo>
                <a:cubicBezTo>
                  <a:pt x="458" y="72"/>
                  <a:pt x="488" y="88"/>
                  <a:pt x="514" y="112"/>
                </a:cubicBezTo>
                <a:cubicBezTo>
                  <a:pt x="500" y="122"/>
                  <a:pt x="484" y="130"/>
                  <a:pt x="466" y="138"/>
                </a:cubicBezTo>
                <a:close/>
                <a:moveTo>
                  <a:pt x="350" y="170"/>
                </a:moveTo>
                <a:cubicBezTo>
                  <a:pt x="350" y="44"/>
                  <a:pt x="350" y="44"/>
                  <a:pt x="350" y="44"/>
                </a:cubicBezTo>
                <a:cubicBezTo>
                  <a:pt x="356" y="44"/>
                  <a:pt x="362" y="44"/>
                  <a:pt x="368" y="46"/>
                </a:cubicBezTo>
                <a:cubicBezTo>
                  <a:pt x="394" y="80"/>
                  <a:pt x="414" y="116"/>
                  <a:pt x="430" y="154"/>
                </a:cubicBezTo>
                <a:cubicBezTo>
                  <a:pt x="402" y="162"/>
                  <a:pt x="374" y="168"/>
                  <a:pt x="350" y="170"/>
                </a:cubicBezTo>
                <a:close/>
                <a:moveTo>
                  <a:pt x="176" y="480"/>
                </a:moveTo>
                <a:cubicBezTo>
                  <a:pt x="150" y="492"/>
                  <a:pt x="130" y="502"/>
                  <a:pt x="112" y="514"/>
                </a:cubicBezTo>
                <a:cubicBezTo>
                  <a:pt x="72" y="468"/>
                  <a:pt x="50" y="412"/>
                  <a:pt x="46" y="348"/>
                </a:cubicBezTo>
                <a:cubicBezTo>
                  <a:pt x="146" y="348"/>
                  <a:pt x="146" y="348"/>
                  <a:pt x="146" y="348"/>
                </a:cubicBezTo>
                <a:cubicBezTo>
                  <a:pt x="148" y="388"/>
                  <a:pt x="158" y="434"/>
                  <a:pt x="176" y="480"/>
                </a:cubicBezTo>
                <a:close/>
                <a:moveTo>
                  <a:pt x="188" y="350"/>
                </a:moveTo>
                <a:cubicBezTo>
                  <a:pt x="308" y="350"/>
                  <a:pt x="308" y="350"/>
                  <a:pt x="308" y="350"/>
                </a:cubicBezTo>
                <a:cubicBezTo>
                  <a:pt x="308" y="442"/>
                  <a:pt x="308" y="442"/>
                  <a:pt x="308" y="442"/>
                </a:cubicBezTo>
                <a:cubicBezTo>
                  <a:pt x="280" y="444"/>
                  <a:pt x="246" y="452"/>
                  <a:pt x="214" y="466"/>
                </a:cubicBezTo>
                <a:cubicBezTo>
                  <a:pt x="198" y="424"/>
                  <a:pt x="190" y="386"/>
                  <a:pt x="188" y="350"/>
                </a:cubicBezTo>
                <a:close/>
                <a:moveTo>
                  <a:pt x="190" y="518"/>
                </a:moveTo>
                <a:cubicBezTo>
                  <a:pt x="200" y="546"/>
                  <a:pt x="214" y="572"/>
                  <a:pt x="230" y="596"/>
                </a:cubicBezTo>
                <a:cubicBezTo>
                  <a:pt x="198" y="586"/>
                  <a:pt x="168" y="568"/>
                  <a:pt x="142" y="546"/>
                </a:cubicBezTo>
                <a:cubicBezTo>
                  <a:pt x="156" y="534"/>
                  <a:pt x="172" y="526"/>
                  <a:pt x="190" y="518"/>
                </a:cubicBezTo>
                <a:close/>
                <a:moveTo>
                  <a:pt x="306" y="486"/>
                </a:moveTo>
                <a:cubicBezTo>
                  <a:pt x="306" y="612"/>
                  <a:pt x="306" y="612"/>
                  <a:pt x="306" y="612"/>
                </a:cubicBezTo>
                <a:cubicBezTo>
                  <a:pt x="300" y="612"/>
                  <a:pt x="294" y="612"/>
                  <a:pt x="288" y="610"/>
                </a:cubicBezTo>
                <a:cubicBezTo>
                  <a:pt x="264" y="578"/>
                  <a:pt x="244" y="542"/>
                  <a:pt x="228" y="502"/>
                </a:cubicBezTo>
                <a:cubicBezTo>
                  <a:pt x="254" y="494"/>
                  <a:pt x="280" y="488"/>
                  <a:pt x="306" y="486"/>
                </a:cubicBezTo>
                <a:close/>
                <a:moveTo>
                  <a:pt x="46" y="306"/>
                </a:moveTo>
                <a:cubicBezTo>
                  <a:pt x="50" y="244"/>
                  <a:pt x="72" y="186"/>
                  <a:pt x="112" y="140"/>
                </a:cubicBezTo>
                <a:cubicBezTo>
                  <a:pt x="128" y="152"/>
                  <a:pt x="150" y="162"/>
                  <a:pt x="176" y="174"/>
                </a:cubicBezTo>
                <a:cubicBezTo>
                  <a:pt x="160" y="220"/>
                  <a:pt x="148" y="266"/>
                  <a:pt x="146" y="306"/>
                </a:cubicBezTo>
                <a:lnTo>
                  <a:pt x="46" y="306"/>
                </a:lnTo>
                <a:close/>
                <a:moveTo>
                  <a:pt x="306" y="214"/>
                </a:moveTo>
                <a:cubicBezTo>
                  <a:pt x="306" y="306"/>
                  <a:pt x="306" y="306"/>
                  <a:pt x="306" y="306"/>
                </a:cubicBezTo>
                <a:cubicBezTo>
                  <a:pt x="186" y="306"/>
                  <a:pt x="186" y="306"/>
                  <a:pt x="186" y="306"/>
                </a:cubicBezTo>
                <a:cubicBezTo>
                  <a:pt x="188" y="268"/>
                  <a:pt x="198" y="230"/>
                  <a:pt x="212" y="190"/>
                </a:cubicBezTo>
                <a:cubicBezTo>
                  <a:pt x="246" y="204"/>
                  <a:pt x="278" y="212"/>
                  <a:pt x="306" y="214"/>
                </a:cubicBezTo>
                <a:close/>
                <a:moveTo>
                  <a:pt x="142" y="112"/>
                </a:moveTo>
                <a:cubicBezTo>
                  <a:pt x="168" y="90"/>
                  <a:pt x="198" y="72"/>
                  <a:pt x="230" y="62"/>
                </a:cubicBezTo>
                <a:cubicBezTo>
                  <a:pt x="214" y="86"/>
                  <a:pt x="200" y="112"/>
                  <a:pt x="190" y="140"/>
                </a:cubicBezTo>
                <a:cubicBezTo>
                  <a:pt x="172" y="130"/>
                  <a:pt x="156" y="122"/>
                  <a:pt x="142" y="112"/>
                </a:cubicBezTo>
                <a:close/>
                <a:moveTo>
                  <a:pt x="306" y="44"/>
                </a:moveTo>
                <a:cubicBezTo>
                  <a:pt x="306" y="170"/>
                  <a:pt x="306" y="170"/>
                  <a:pt x="306" y="170"/>
                </a:cubicBezTo>
                <a:cubicBezTo>
                  <a:pt x="280" y="168"/>
                  <a:pt x="252" y="162"/>
                  <a:pt x="226" y="152"/>
                </a:cubicBezTo>
                <a:cubicBezTo>
                  <a:pt x="242" y="116"/>
                  <a:pt x="262" y="80"/>
                  <a:pt x="288" y="44"/>
                </a:cubicBezTo>
                <a:cubicBezTo>
                  <a:pt x="296" y="46"/>
                  <a:pt x="302" y="44"/>
                  <a:pt x="306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549886" y="2124986"/>
            <a:ext cx="1510748" cy="1510748"/>
          </a:xfrm>
          <a:prstGeom prst="ellipse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0"/>
          <p:cNvSpPr>
            <a:spLocks noEditPoints="1"/>
          </p:cNvSpPr>
          <p:nvPr/>
        </p:nvSpPr>
        <p:spPr bwMode="auto">
          <a:xfrm>
            <a:off x="6880154" y="2546742"/>
            <a:ext cx="867398" cy="667229"/>
          </a:xfrm>
          <a:custGeom>
            <a:avLst/>
            <a:gdLst>
              <a:gd name="T0" fmla="*/ 59 w 813"/>
              <a:gd name="T1" fmla="*/ 316 h 626"/>
              <a:gd name="T2" fmla="*/ 201 w 813"/>
              <a:gd name="T3" fmla="*/ 64 h 626"/>
              <a:gd name="T4" fmla="*/ 146 w 813"/>
              <a:gd name="T5" fmla="*/ 9 h 626"/>
              <a:gd name="T6" fmla="*/ 7 w 813"/>
              <a:gd name="T7" fmla="*/ 265 h 626"/>
              <a:gd name="T8" fmla="*/ 745 w 813"/>
              <a:gd name="T9" fmla="*/ 317 h 626"/>
              <a:gd name="T10" fmla="*/ 802 w 813"/>
              <a:gd name="T11" fmla="*/ 263 h 626"/>
              <a:gd name="T12" fmla="*/ 661 w 813"/>
              <a:gd name="T13" fmla="*/ 10 h 626"/>
              <a:gd name="T14" fmla="*/ 604 w 813"/>
              <a:gd name="T15" fmla="*/ 61 h 626"/>
              <a:gd name="T16" fmla="*/ 745 w 813"/>
              <a:gd name="T17" fmla="*/ 317 h 626"/>
              <a:gd name="T18" fmla="*/ 138 w 813"/>
              <a:gd name="T19" fmla="*/ 283 h 626"/>
              <a:gd name="T20" fmla="*/ 237 w 813"/>
              <a:gd name="T21" fmla="*/ 367 h 626"/>
              <a:gd name="T22" fmla="*/ 251 w 813"/>
              <a:gd name="T23" fmla="*/ 415 h 626"/>
              <a:gd name="T24" fmla="*/ 301 w 813"/>
              <a:gd name="T25" fmla="*/ 458 h 626"/>
              <a:gd name="T26" fmla="*/ 347 w 813"/>
              <a:gd name="T27" fmla="*/ 476 h 626"/>
              <a:gd name="T28" fmla="*/ 381 w 813"/>
              <a:gd name="T29" fmla="*/ 522 h 626"/>
              <a:gd name="T30" fmla="*/ 424 w 813"/>
              <a:gd name="T31" fmla="*/ 555 h 626"/>
              <a:gd name="T32" fmla="*/ 384 w 813"/>
              <a:gd name="T33" fmla="*/ 478 h 626"/>
              <a:gd name="T34" fmla="*/ 511 w 813"/>
              <a:gd name="T35" fmla="*/ 538 h 626"/>
              <a:gd name="T36" fmla="*/ 535 w 813"/>
              <a:gd name="T37" fmla="*/ 497 h 626"/>
              <a:gd name="T38" fmla="*/ 435 w 813"/>
              <a:gd name="T39" fmla="*/ 387 h 626"/>
              <a:gd name="T40" fmla="*/ 600 w 813"/>
              <a:gd name="T41" fmla="*/ 481 h 626"/>
              <a:gd name="T42" fmla="*/ 449 w 813"/>
              <a:gd name="T43" fmla="*/ 336 h 626"/>
              <a:gd name="T44" fmla="*/ 624 w 813"/>
              <a:gd name="T45" fmla="*/ 431 h 626"/>
              <a:gd name="T46" fmla="*/ 653 w 813"/>
              <a:gd name="T47" fmla="*/ 379 h 626"/>
              <a:gd name="T48" fmla="*/ 367 w 813"/>
              <a:gd name="T49" fmla="*/ 201 h 626"/>
              <a:gd name="T50" fmla="*/ 250 w 813"/>
              <a:gd name="T51" fmla="*/ 245 h 626"/>
              <a:gd name="T52" fmla="*/ 286 w 813"/>
              <a:gd name="T53" fmla="*/ 124 h 626"/>
              <a:gd name="T54" fmla="*/ 224 w 813"/>
              <a:gd name="T55" fmla="*/ 86 h 626"/>
              <a:gd name="T56" fmla="*/ 430 w 813"/>
              <a:gd name="T57" fmla="*/ 60 h 626"/>
              <a:gd name="T58" fmla="*/ 585 w 813"/>
              <a:gd name="T59" fmla="*/ 87 h 626"/>
              <a:gd name="T60" fmla="*/ 675 w 813"/>
              <a:gd name="T61" fmla="*/ 359 h 626"/>
              <a:gd name="T62" fmla="*/ 633 w 813"/>
              <a:gd name="T63" fmla="*/ 462 h 626"/>
              <a:gd name="T64" fmla="*/ 571 w 813"/>
              <a:gd name="T65" fmla="*/ 519 h 626"/>
              <a:gd name="T66" fmla="*/ 482 w 813"/>
              <a:gd name="T67" fmla="*/ 554 h 626"/>
              <a:gd name="T68" fmla="*/ 405 w 813"/>
              <a:gd name="T69" fmla="*/ 577 h 626"/>
              <a:gd name="T70" fmla="*/ 337 w 813"/>
              <a:gd name="T71" fmla="*/ 551 h 626"/>
              <a:gd name="T72" fmla="*/ 269 w 813"/>
              <a:gd name="T73" fmla="*/ 515 h 626"/>
              <a:gd name="T74" fmla="*/ 204 w 813"/>
              <a:gd name="T75" fmla="*/ 466 h 626"/>
              <a:gd name="T76" fmla="*/ 134 w 813"/>
              <a:gd name="T77" fmla="*/ 423 h 626"/>
              <a:gd name="T78" fmla="*/ 123 w 813"/>
              <a:gd name="T79" fmla="*/ 31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13" h="626">
                <a:moveTo>
                  <a:pt x="14" y="292"/>
                </a:moveTo>
                <a:cubicBezTo>
                  <a:pt x="59" y="316"/>
                  <a:pt x="59" y="316"/>
                  <a:pt x="59" y="316"/>
                </a:cubicBezTo>
                <a:cubicBezTo>
                  <a:pt x="59" y="316"/>
                  <a:pt x="79" y="328"/>
                  <a:pt x="90" y="306"/>
                </a:cubicBezTo>
                <a:cubicBezTo>
                  <a:pt x="201" y="64"/>
                  <a:pt x="201" y="64"/>
                  <a:pt x="201" y="64"/>
                </a:cubicBezTo>
                <a:cubicBezTo>
                  <a:pt x="201" y="64"/>
                  <a:pt x="212" y="44"/>
                  <a:pt x="194" y="34"/>
                </a:cubicBezTo>
                <a:cubicBezTo>
                  <a:pt x="146" y="9"/>
                  <a:pt x="146" y="9"/>
                  <a:pt x="146" y="9"/>
                </a:cubicBezTo>
                <a:cubicBezTo>
                  <a:pt x="146" y="9"/>
                  <a:pt x="130" y="0"/>
                  <a:pt x="121" y="19"/>
                </a:cubicBezTo>
                <a:cubicBezTo>
                  <a:pt x="120" y="26"/>
                  <a:pt x="7" y="265"/>
                  <a:pt x="7" y="265"/>
                </a:cubicBezTo>
                <a:cubicBezTo>
                  <a:pt x="7" y="265"/>
                  <a:pt x="0" y="284"/>
                  <a:pt x="14" y="292"/>
                </a:cubicBezTo>
                <a:close/>
                <a:moveTo>
                  <a:pt x="745" y="317"/>
                </a:moveTo>
                <a:cubicBezTo>
                  <a:pt x="791" y="295"/>
                  <a:pt x="791" y="295"/>
                  <a:pt x="791" y="295"/>
                </a:cubicBezTo>
                <a:cubicBezTo>
                  <a:pt x="791" y="295"/>
                  <a:pt x="813" y="286"/>
                  <a:pt x="802" y="263"/>
                </a:cubicBezTo>
                <a:cubicBezTo>
                  <a:pt x="688" y="23"/>
                  <a:pt x="688" y="23"/>
                  <a:pt x="688" y="23"/>
                </a:cubicBezTo>
                <a:cubicBezTo>
                  <a:pt x="688" y="23"/>
                  <a:pt x="679" y="2"/>
                  <a:pt x="661" y="10"/>
                </a:cubicBezTo>
                <a:cubicBezTo>
                  <a:pt x="612" y="34"/>
                  <a:pt x="612" y="34"/>
                  <a:pt x="612" y="34"/>
                </a:cubicBezTo>
                <a:cubicBezTo>
                  <a:pt x="612" y="34"/>
                  <a:pt x="596" y="41"/>
                  <a:pt x="604" y="61"/>
                </a:cubicBezTo>
                <a:cubicBezTo>
                  <a:pt x="610" y="66"/>
                  <a:pt x="720" y="306"/>
                  <a:pt x="720" y="306"/>
                </a:cubicBezTo>
                <a:cubicBezTo>
                  <a:pt x="720" y="306"/>
                  <a:pt x="730" y="324"/>
                  <a:pt x="745" y="317"/>
                </a:cubicBezTo>
                <a:close/>
                <a:moveTo>
                  <a:pt x="123" y="316"/>
                </a:moveTo>
                <a:cubicBezTo>
                  <a:pt x="138" y="283"/>
                  <a:pt x="138" y="283"/>
                  <a:pt x="138" y="28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1" y="352"/>
                  <a:pt x="225" y="344"/>
                  <a:pt x="237" y="367"/>
                </a:cubicBezTo>
                <a:cubicBezTo>
                  <a:pt x="237" y="367"/>
                  <a:pt x="249" y="380"/>
                  <a:pt x="244" y="406"/>
                </a:cubicBezTo>
                <a:cubicBezTo>
                  <a:pt x="244" y="406"/>
                  <a:pt x="251" y="411"/>
                  <a:pt x="251" y="415"/>
                </a:cubicBezTo>
                <a:cubicBezTo>
                  <a:pt x="251" y="415"/>
                  <a:pt x="275" y="409"/>
                  <a:pt x="289" y="426"/>
                </a:cubicBezTo>
                <a:cubicBezTo>
                  <a:pt x="289" y="426"/>
                  <a:pt x="302" y="437"/>
                  <a:pt x="301" y="458"/>
                </a:cubicBezTo>
                <a:cubicBezTo>
                  <a:pt x="301" y="458"/>
                  <a:pt x="310" y="463"/>
                  <a:pt x="312" y="468"/>
                </a:cubicBezTo>
                <a:cubicBezTo>
                  <a:pt x="312" y="468"/>
                  <a:pt x="336" y="462"/>
                  <a:pt x="347" y="476"/>
                </a:cubicBezTo>
                <a:cubicBezTo>
                  <a:pt x="347" y="476"/>
                  <a:pt x="361" y="490"/>
                  <a:pt x="360" y="506"/>
                </a:cubicBezTo>
                <a:cubicBezTo>
                  <a:pt x="381" y="522"/>
                  <a:pt x="381" y="522"/>
                  <a:pt x="381" y="522"/>
                </a:cubicBezTo>
                <a:cubicBezTo>
                  <a:pt x="381" y="522"/>
                  <a:pt x="402" y="524"/>
                  <a:pt x="405" y="540"/>
                </a:cubicBezTo>
                <a:cubicBezTo>
                  <a:pt x="424" y="555"/>
                  <a:pt x="424" y="555"/>
                  <a:pt x="424" y="555"/>
                </a:cubicBezTo>
                <a:cubicBezTo>
                  <a:pt x="424" y="555"/>
                  <a:pt x="455" y="568"/>
                  <a:pt x="457" y="536"/>
                </a:cubicBezTo>
                <a:cubicBezTo>
                  <a:pt x="384" y="478"/>
                  <a:pt x="384" y="478"/>
                  <a:pt x="384" y="478"/>
                </a:cubicBezTo>
                <a:cubicBezTo>
                  <a:pt x="384" y="478"/>
                  <a:pt x="376" y="455"/>
                  <a:pt x="402" y="458"/>
                </a:cubicBezTo>
                <a:cubicBezTo>
                  <a:pt x="511" y="538"/>
                  <a:pt x="511" y="538"/>
                  <a:pt x="511" y="538"/>
                </a:cubicBezTo>
                <a:cubicBezTo>
                  <a:pt x="511" y="538"/>
                  <a:pt x="528" y="546"/>
                  <a:pt x="539" y="528"/>
                </a:cubicBezTo>
                <a:cubicBezTo>
                  <a:pt x="539" y="528"/>
                  <a:pt x="550" y="513"/>
                  <a:pt x="535" y="497"/>
                </a:cubicBezTo>
                <a:cubicBezTo>
                  <a:pt x="419" y="410"/>
                  <a:pt x="419" y="410"/>
                  <a:pt x="419" y="410"/>
                </a:cubicBezTo>
                <a:cubicBezTo>
                  <a:pt x="419" y="410"/>
                  <a:pt x="409" y="385"/>
                  <a:pt x="435" y="387"/>
                </a:cubicBezTo>
                <a:cubicBezTo>
                  <a:pt x="572" y="488"/>
                  <a:pt x="572" y="488"/>
                  <a:pt x="572" y="488"/>
                </a:cubicBezTo>
                <a:cubicBezTo>
                  <a:pt x="572" y="488"/>
                  <a:pt x="592" y="496"/>
                  <a:pt x="600" y="481"/>
                </a:cubicBezTo>
                <a:cubicBezTo>
                  <a:pt x="600" y="481"/>
                  <a:pt x="611" y="466"/>
                  <a:pt x="600" y="451"/>
                </a:cubicBezTo>
                <a:cubicBezTo>
                  <a:pt x="449" y="336"/>
                  <a:pt x="449" y="336"/>
                  <a:pt x="449" y="336"/>
                </a:cubicBezTo>
                <a:cubicBezTo>
                  <a:pt x="449" y="336"/>
                  <a:pt x="440" y="308"/>
                  <a:pt x="468" y="315"/>
                </a:cubicBezTo>
                <a:cubicBezTo>
                  <a:pt x="624" y="431"/>
                  <a:pt x="624" y="431"/>
                  <a:pt x="624" y="431"/>
                </a:cubicBezTo>
                <a:cubicBezTo>
                  <a:pt x="624" y="431"/>
                  <a:pt x="648" y="439"/>
                  <a:pt x="658" y="419"/>
                </a:cubicBezTo>
                <a:cubicBezTo>
                  <a:pt x="658" y="419"/>
                  <a:pt x="671" y="397"/>
                  <a:pt x="653" y="379"/>
                </a:cubicBezTo>
                <a:cubicBezTo>
                  <a:pt x="433" y="179"/>
                  <a:pt x="433" y="179"/>
                  <a:pt x="433" y="179"/>
                </a:cubicBezTo>
                <a:cubicBezTo>
                  <a:pt x="433" y="179"/>
                  <a:pt x="392" y="159"/>
                  <a:pt x="367" y="201"/>
                </a:cubicBezTo>
                <a:cubicBezTo>
                  <a:pt x="367" y="201"/>
                  <a:pt x="363" y="271"/>
                  <a:pt x="289" y="283"/>
                </a:cubicBezTo>
                <a:cubicBezTo>
                  <a:pt x="289" y="283"/>
                  <a:pt x="238" y="279"/>
                  <a:pt x="250" y="245"/>
                </a:cubicBezTo>
                <a:cubicBezTo>
                  <a:pt x="250" y="245"/>
                  <a:pt x="265" y="224"/>
                  <a:pt x="264" y="181"/>
                </a:cubicBezTo>
                <a:cubicBezTo>
                  <a:pt x="264" y="181"/>
                  <a:pt x="265" y="150"/>
                  <a:pt x="286" y="124"/>
                </a:cubicBezTo>
                <a:cubicBezTo>
                  <a:pt x="207" y="124"/>
                  <a:pt x="207" y="124"/>
                  <a:pt x="207" y="124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344" y="86"/>
                  <a:pt x="344" y="86"/>
                  <a:pt x="344" y="86"/>
                </a:cubicBezTo>
                <a:cubicBezTo>
                  <a:pt x="344" y="86"/>
                  <a:pt x="393" y="57"/>
                  <a:pt x="430" y="60"/>
                </a:cubicBezTo>
                <a:cubicBezTo>
                  <a:pt x="430" y="60"/>
                  <a:pt x="479" y="63"/>
                  <a:pt x="492" y="70"/>
                </a:cubicBezTo>
                <a:cubicBezTo>
                  <a:pt x="492" y="70"/>
                  <a:pt x="556" y="92"/>
                  <a:pt x="585" y="87"/>
                </a:cubicBezTo>
                <a:cubicBezTo>
                  <a:pt x="692" y="318"/>
                  <a:pt x="692" y="318"/>
                  <a:pt x="692" y="318"/>
                </a:cubicBezTo>
                <a:cubicBezTo>
                  <a:pt x="675" y="359"/>
                  <a:pt x="675" y="359"/>
                  <a:pt x="675" y="359"/>
                </a:cubicBezTo>
                <a:cubicBezTo>
                  <a:pt x="675" y="359"/>
                  <a:pt x="706" y="393"/>
                  <a:pt x="683" y="433"/>
                </a:cubicBezTo>
                <a:cubicBezTo>
                  <a:pt x="677" y="447"/>
                  <a:pt x="660" y="460"/>
                  <a:pt x="633" y="462"/>
                </a:cubicBezTo>
                <a:cubicBezTo>
                  <a:pt x="633" y="462"/>
                  <a:pt x="637" y="489"/>
                  <a:pt x="618" y="505"/>
                </a:cubicBezTo>
                <a:cubicBezTo>
                  <a:pt x="618" y="505"/>
                  <a:pt x="604" y="524"/>
                  <a:pt x="571" y="519"/>
                </a:cubicBezTo>
                <a:cubicBezTo>
                  <a:pt x="571" y="519"/>
                  <a:pt x="572" y="543"/>
                  <a:pt x="550" y="559"/>
                </a:cubicBezTo>
                <a:cubicBezTo>
                  <a:pt x="550" y="559"/>
                  <a:pt x="523" y="583"/>
                  <a:pt x="482" y="554"/>
                </a:cubicBezTo>
                <a:cubicBezTo>
                  <a:pt x="482" y="554"/>
                  <a:pt x="476" y="582"/>
                  <a:pt x="443" y="587"/>
                </a:cubicBezTo>
                <a:cubicBezTo>
                  <a:pt x="443" y="587"/>
                  <a:pt x="419" y="591"/>
                  <a:pt x="405" y="577"/>
                </a:cubicBezTo>
                <a:cubicBezTo>
                  <a:pt x="405" y="577"/>
                  <a:pt x="380" y="626"/>
                  <a:pt x="344" y="599"/>
                </a:cubicBezTo>
                <a:cubicBezTo>
                  <a:pt x="344" y="599"/>
                  <a:pt x="321" y="579"/>
                  <a:pt x="337" y="551"/>
                </a:cubicBezTo>
                <a:cubicBezTo>
                  <a:pt x="337" y="551"/>
                  <a:pt x="307" y="602"/>
                  <a:pt x="270" y="564"/>
                </a:cubicBezTo>
                <a:cubicBezTo>
                  <a:pt x="270" y="564"/>
                  <a:pt x="250" y="548"/>
                  <a:pt x="269" y="515"/>
                </a:cubicBezTo>
                <a:cubicBezTo>
                  <a:pt x="269" y="515"/>
                  <a:pt x="240" y="549"/>
                  <a:pt x="209" y="518"/>
                </a:cubicBezTo>
                <a:cubicBezTo>
                  <a:pt x="209" y="518"/>
                  <a:pt x="187" y="500"/>
                  <a:pt x="204" y="466"/>
                </a:cubicBezTo>
                <a:cubicBezTo>
                  <a:pt x="204" y="466"/>
                  <a:pt x="175" y="502"/>
                  <a:pt x="140" y="467"/>
                </a:cubicBezTo>
                <a:cubicBezTo>
                  <a:pt x="140" y="467"/>
                  <a:pt x="126" y="454"/>
                  <a:pt x="134" y="423"/>
                </a:cubicBezTo>
                <a:cubicBezTo>
                  <a:pt x="168" y="376"/>
                  <a:pt x="168" y="376"/>
                  <a:pt x="168" y="376"/>
                </a:cubicBezTo>
                <a:lnTo>
                  <a:pt x="123" y="3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2193" y="2124986"/>
            <a:ext cx="1510748" cy="1510748"/>
          </a:xfrm>
          <a:prstGeom prst="ellipse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Group 13"/>
          <p:cNvGrpSpPr>
            <a:grpSpLocks noChangeAspect="1"/>
          </p:cNvGrpSpPr>
          <p:nvPr/>
        </p:nvGrpSpPr>
        <p:grpSpPr bwMode="auto">
          <a:xfrm>
            <a:off x="4471968" y="2464859"/>
            <a:ext cx="835527" cy="832907"/>
            <a:chOff x="3" y="1"/>
            <a:chExt cx="957" cy="954"/>
          </a:xfrm>
          <a:solidFill>
            <a:schemeClr val="bg1"/>
          </a:solidFill>
        </p:grpSpPr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3" y="1"/>
              <a:ext cx="957" cy="954"/>
            </a:xfrm>
            <a:custGeom>
              <a:avLst/>
              <a:gdLst>
                <a:gd name="T0" fmla="*/ 351 w 703"/>
                <a:gd name="T1" fmla="*/ 0 h 703"/>
                <a:gd name="T2" fmla="*/ 0 w 703"/>
                <a:gd name="T3" fmla="*/ 352 h 703"/>
                <a:gd name="T4" fmla="*/ 351 w 703"/>
                <a:gd name="T5" fmla="*/ 703 h 703"/>
                <a:gd name="T6" fmla="*/ 703 w 703"/>
                <a:gd name="T7" fmla="*/ 352 h 703"/>
                <a:gd name="T8" fmla="*/ 351 w 703"/>
                <a:gd name="T9" fmla="*/ 0 h 703"/>
                <a:gd name="T10" fmla="*/ 351 w 703"/>
                <a:gd name="T11" fmla="*/ 660 h 703"/>
                <a:gd name="T12" fmla="*/ 42 w 703"/>
                <a:gd name="T13" fmla="*/ 352 h 703"/>
                <a:gd name="T14" fmla="*/ 109 w 703"/>
                <a:gd name="T15" fmla="*/ 160 h 703"/>
                <a:gd name="T16" fmla="*/ 113 w 703"/>
                <a:gd name="T17" fmla="*/ 174 h 703"/>
                <a:gd name="T18" fmla="*/ 127 w 703"/>
                <a:gd name="T19" fmla="*/ 182 h 703"/>
                <a:gd name="T20" fmla="*/ 166 w 703"/>
                <a:gd name="T21" fmla="*/ 190 h 703"/>
                <a:gd name="T22" fmla="*/ 210 w 703"/>
                <a:gd name="T23" fmla="*/ 419 h 703"/>
                <a:gd name="T24" fmla="*/ 185 w 703"/>
                <a:gd name="T25" fmla="*/ 497 h 703"/>
                <a:gd name="T26" fmla="*/ 185 w 703"/>
                <a:gd name="T27" fmla="*/ 497 h 703"/>
                <a:gd name="T28" fmla="*/ 183 w 703"/>
                <a:gd name="T29" fmla="*/ 501 h 703"/>
                <a:gd name="T30" fmla="*/ 182 w 703"/>
                <a:gd name="T31" fmla="*/ 505 h 703"/>
                <a:gd name="T32" fmla="*/ 182 w 703"/>
                <a:gd name="T33" fmla="*/ 508 h 703"/>
                <a:gd name="T34" fmla="*/ 182 w 703"/>
                <a:gd name="T35" fmla="*/ 508 h 703"/>
                <a:gd name="T36" fmla="*/ 182 w 703"/>
                <a:gd name="T37" fmla="*/ 509 h 703"/>
                <a:gd name="T38" fmla="*/ 183 w 703"/>
                <a:gd name="T39" fmla="*/ 514 h 703"/>
                <a:gd name="T40" fmla="*/ 184 w 703"/>
                <a:gd name="T41" fmla="*/ 517 h 703"/>
                <a:gd name="T42" fmla="*/ 186 w 703"/>
                <a:gd name="T43" fmla="*/ 521 h 703"/>
                <a:gd name="T44" fmla="*/ 189 w 703"/>
                <a:gd name="T45" fmla="*/ 523 h 703"/>
                <a:gd name="T46" fmla="*/ 190 w 703"/>
                <a:gd name="T47" fmla="*/ 525 h 703"/>
                <a:gd name="T48" fmla="*/ 193 w 703"/>
                <a:gd name="T49" fmla="*/ 526 h 703"/>
                <a:gd name="T50" fmla="*/ 196 w 703"/>
                <a:gd name="T51" fmla="*/ 528 h 703"/>
                <a:gd name="T52" fmla="*/ 196 w 703"/>
                <a:gd name="T53" fmla="*/ 528 h 703"/>
                <a:gd name="T54" fmla="*/ 196 w 703"/>
                <a:gd name="T55" fmla="*/ 529 h 703"/>
                <a:gd name="T56" fmla="*/ 572 w 703"/>
                <a:gd name="T57" fmla="*/ 529 h 703"/>
                <a:gd name="T58" fmla="*/ 578 w 703"/>
                <a:gd name="T59" fmla="*/ 529 h 703"/>
                <a:gd name="T60" fmla="*/ 578 w 703"/>
                <a:gd name="T61" fmla="*/ 528 h 703"/>
                <a:gd name="T62" fmla="*/ 593 w 703"/>
                <a:gd name="T63" fmla="*/ 508 h 703"/>
                <a:gd name="T64" fmla="*/ 572 w 703"/>
                <a:gd name="T65" fmla="*/ 486 h 703"/>
                <a:gd name="T66" fmla="*/ 237 w 703"/>
                <a:gd name="T67" fmla="*/ 486 h 703"/>
                <a:gd name="T68" fmla="*/ 252 w 703"/>
                <a:gd name="T69" fmla="*/ 433 h 703"/>
                <a:gd name="T70" fmla="*/ 255 w 703"/>
                <a:gd name="T71" fmla="*/ 418 h 703"/>
                <a:gd name="T72" fmla="*/ 255 w 703"/>
                <a:gd name="T73" fmla="*/ 417 h 703"/>
                <a:gd name="T74" fmla="*/ 205 w 703"/>
                <a:gd name="T75" fmla="*/ 166 h 703"/>
                <a:gd name="T76" fmla="*/ 204 w 703"/>
                <a:gd name="T77" fmla="*/ 159 h 703"/>
                <a:gd name="T78" fmla="*/ 202 w 703"/>
                <a:gd name="T79" fmla="*/ 159 h 703"/>
                <a:gd name="T80" fmla="*/ 191 w 703"/>
                <a:gd name="T81" fmla="*/ 151 h 703"/>
                <a:gd name="T82" fmla="*/ 134 w 703"/>
                <a:gd name="T83" fmla="*/ 140 h 703"/>
                <a:gd name="T84" fmla="*/ 128 w 703"/>
                <a:gd name="T85" fmla="*/ 139 h 703"/>
                <a:gd name="T86" fmla="*/ 351 w 703"/>
                <a:gd name="T87" fmla="*/ 43 h 703"/>
                <a:gd name="T88" fmla="*/ 660 w 703"/>
                <a:gd name="T89" fmla="*/ 351 h 703"/>
                <a:gd name="T90" fmla="*/ 351 w 703"/>
                <a:gd name="T91" fmla="*/ 660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3" h="703">
                  <a:moveTo>
                    <a:pt x="351" y="0"/>
                  </a:moveTo>
                  <a:cubicBezTo>
                    <a:pt x="158" y="0"/>
                    <a:pt x="0" y="158"/>
                    <a:pt x="0" y="352"/>
                  </a:cubicBezTo>
                  <a:cubicBezTo>
                    <a:pt x="0" y="545"/>
                    <a:pt x="158" y="703"/>
                    <a:pt x="351" y="703"/>
                  </a:cubicBezTo>
                  <a:cubicBezTo>
                    <a:pt x="545" y="703"/>
                    <a:pt x="703" y="545"/>
                    <a:pt x="703" y="352"/>
                  </a:cubicBezTo>
                  <a:cubicBezTo>
                    <a:pt x="703" y="158"/>
                    <a:pt x="545" y="0"/>
                    <a:pt x="351" y="0"/>
                  </a:cubicBezTo>
                  <a:close/>
                  <a:moveTo>
                    <a:pt x="351" y="660"/>
                  </a:moveTo>
                  <a:cubicBezTo>
                    <a:pt x="181" y="660"/>
                    <a:pt x="42" y="522"/>
                    <a:pt x="42" y="352"/>
                  </a:cubicBezTo>
                  <a:cubicBezTo>
                    <a:pt x="42" y="279"/>
                    <a:pt x="67" y="213"/>
                    <a:pt x="109" y="160"/>
                  </a:cubicBezTo>
                  <a:cubicBezTo>
                    <a:pt x="109" y="165"/>
                    <a:pt x="110" y="170"/>
                    <a:pt x="113" y="174"/>
                  </a:cubicBezTo>
                  <a:cubicBezTo>
                    <a:pt x="116" y="178"/>
                    <a:pt x="121" y="182"/>
                    <a:pt x="127" y="182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210" y="419"/>
                    <a:pt x="210" y="419"/>
                    <a:pt x="210" y="419"/>
                  </a:cubicBezTo>
                  <a:cubicBezTo>
                    <a:pt x="185" y="497"/>
                    <a:pt x="185" y="497"/>
                    <a:pt x="185" y="497"/>
                  </a:cubicBezTo>
                  <a:cubicBezTo>
                    <a:pt x="185" y="497"/>
                    <a:pt x="185" y="497"/>
                    <a:pt x="185" y="497"/>
                  </a:cubicBezTo>
                  <a:cubicBezTo>
                    <a:pt x="184" y="498"/>
                    <a:pt x="183" y="500"/>
                    <a:pt x="183" y="501"/>
                  </a:cubicBezTo>
                  <a:cubicBezTo>
                    <a:pt x="182" y="502"/>
                    <a:pt x="182" y="504"/>
                    <a:pt x="182" y="505"/>
                  </a:cubicBezTo>
                  <a:cubicBezTo>
                    <a:pt x="182" y="505"/>
                    <a:pt x="182" y="506"/>
                    <a:pt x="182" y="508"/>
                  </a:cubicBezTo>
                  <a:cubicBezTo>
                    <a:pt x="182" y="508"/>
                    <a:pt x="182" y="508"/>
                    <a:pt x="182" y="508"/>
                  </a:cubicBezTo>
                  <a:cubicBezTo>
                    <a:pt x="182" y="509"/>
                    <a:pt x="182" y="509"/>
                    <a:pt x="182" y="509"/>
                  </a:cubicBezTo>
                  <a:cubicBezTo>
                    <a:pt x="182" y="511"/>
                    <a:pt x="182" y="512"/>
                    <a:pt x="183" y="514"/>
                  </a:cubicBezTo>
                  <a:cubicBezTo>
                    <a:pt x="183" y="515"/>
                    <a:pt x="183" y="516"/>
                    <a:pt x="184" y="517"/>
                  </a:cubicBezTo>
                  <a:cubicBezTo>
                    <a:pt x="185" y="519"/>
                    <a:pt x="186" y="520"/>
                    <a:pt x="186" y="521"/>
                  </a:cubicBezTo>
                  <a:cubicBezTo>
                    <a:pt x="187" y="522"/>
                    <a:pt x="188" y="523"/>
                    <a:pt x="189" y="523"/>
                  </a:cubicBezTo>
                  <a:cubicBezTo>
                    <a:pt x="190" y="525"/>
                    <a:pt x="190" y="525"/>
                    <a:pt x="190" y="525"/>
                  </a:cubicBezTo>
                  <a:cubicBezTo>
                    <a:pt x="191" y="526"/>
                    <a:pt x="193" y="526"/>
                    <a:pt x="193" y="526"/>
                  </a:cubicBezTo>
                  <a:cubicBezTo>
                    <a:pt x="194" y="527"/>
                    <a:pt x="195" y="527"/>
                    <a:pt x="196" y="528"/>
                  </a:cubicBezTo>
                  <a:cubicBezTo>
                    <a:pt x="196" y="528"/>
                    <a:pt x="196" y="528"/>
                    <a:pt x="196" y="528"/>
                  </a:cubicBezTo>
                  <a:cubicBezTo>
                    <a:pt x="196" y="529"/>
                    <a:pt x="196" y="529"/>
                    <a:pt x="196" y="529"/>
                  </a:cubicBezTo>
                  <a:cubicBezTo>
                    <a:pt x="572" y="529"/>
                    <a:pt x="572" y="529"/>
                    <a:pt x="572" y="529"/>
                  </a:cubicBezTo>
                  <a:cubicBezTo>
                    <a:pt x="578" y="529"/>
                    <a:pt x="578" y="529"/>
                    <a:pt x="578" y="529"/>
                  </a:cubicBezTo>
                  <a:cubicBezTo>
                    <a:pt x="578" y="528"/>
                    <a:pt x="578" y="528"/>
                    <a:pt x="578" y="528"/>
                  </a:cubicBezTo>
                  <a:cubicBezTo>
                    <a:pt x="587" y="525"/>
                    <a:pt x="593" y="517"/>
                    <a:pt x="593" y="508"/>
                  </a:cubicBezTo>
                  <a:cubicBezTo>
                    <a:pt x="593" y="496"/>
                    <a:pt x="584" y="486"/>
                    <a:pt x="572" y="486"/>
                  </a:cubicBezTo>
                  <a:cubicBezTo>
                    <a:pt x="237" y="486"/>
                    <a:pt x="237" y="486"/>
                    <a:pt x="237" y="486"/>
                  </a:cubicBezTo>
                  <a:cubicBezTo>
                    <a:pt x="252" y="433"/>
                    <a:pt x="252" y="433"/>
                    <a:pt x="252" y="433"/>
                  </a:cubicBezTo>
                  <a:cubicBezTo>
                    <a:pt x="255" y="428"/>
                    <a:pt x="256" y="423"/>
                    <a:pt x="255" y="418"/>
                  </a:cubicBezTo>
                  <a:cubicBezTo>
                    <a:pt x="255" y="417"/>
                    <a:pt x="255" y="417"/>
                    <a:pt x="255" y="417"/>
                  </a:cubicBezTo>
                  <a:cubicBezTo>
                    <a:pt x="205" y="166"/>
                    <a:pt x="205" y="166"/>
                    <a:pt x="205" y="166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0" y="155"/>
                    <a:pt x="196" y="152"/>
                    <a:pt x="191" y="151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84" y="80"/>
                    <a:pt x="263" y="43"/>
                    <a:pt x="351" y="43"/>
                  </a:cubicBezTo>
                  <a:cubicBezTo>
                    <a:pt x="522" y="43"/>
                    <a:pt x="660" y="181"/>
                    <a:pt x="660" y="351"/>
                  </a:cubicBezTo>
                  <a:cubicBezTo>
                    <a:pt x="660" y="522"/>
                    <a:pt x="522" y="660"/>
                    <a:pt x="351" y="6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343" y="740"/>
              <a:ext cx="92" cy="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620" y="740"/>
              <a:ext cx="91" cy="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315" y="294"/>
              <a:ext cx="511" cy="317"/>
            </a:xfrm>
            <a:custGeom>
              <a:avLst/>
              <a:gdLst>
                <a:gd name="T0" fmla="*/ 374 w 376"/>
                <a:gd name="T1" fmla="*/ 19 h 233"/>
                <a:gd name="T2" fmla="*/ 374 w 376"/>
                <a:gd name="T3" fmla="*/ 19 h 233"/>
                <a:gd name="T4" fmla="*/ 373 w 376"/>
                <a:gd name="T5" fmla="*/ 17 h 233"/>
                <a:gd name="T6" fmla="*/ 370 w 376"/>
                <a:gd name="T7" fmla="*/ 10 h 233"/>
                <a:gd name="T8" fmla="*/ 366 w 376"/>
                <a:gd name="T9" fmla="*/ 5 h 233"/>
                <a:gd name="T10" fmla="*/ 364 w 376"/>
                <a:gd name="T11" fmla="*/ 4 h 233"/>
                <a:gd name="T12" fmla="*/ 359 w 376"/>
                <a:gd name="T13" fmla="*/ 2 h 233"/>
                <a:gd name="T14" fmla="*/ 357 w 376"/>
                <a:gd name="T15" fmla="*/ 1 h 233"/>
                <a:gd name="T16" fmla="*/ 21 w 376"/>
                <a:gd name="T17" fmla="*/ 0 h 233"/>
                <a:gd name="T18" fmla="*/ 15 w 376"/>
                <a:gd name="T19" fmla="*/ 0 h 233"/>
                <a:gd name="T20" fmla="*/ 15 w 376"/>
                <a:gd name="T21" fmla="*/ 1 h 233"/>
                <a:gd name="T22" fmla="*/ 0 w 376"/>
                <a:gd name="T23" fmla="*/ 22 h 233"/>
                <a:gd name="T24" fmla="*/ 15 w 376"/>
                <a:gd name="T25" fmla="*/ 42 h 233"/>
                <a:gd name="T26" fmla="*/ 15 w 376"/>
                <a:gd name="T27" fmla="*/ 44 h 233"/>
                <a:gd name="T28" fmla="*/ 322 w 376"/>
                <a:gd name="T29" fmla="*/ 44 h 233"/>
                <a:gd name="T30" fmla="*/ 277 w 376"/>
                <a:gd name="T31" fmla="*/ 189 h 233"/>
                <a:gd name="T32" fmla="*/ 76 w 376"/>
                <a:gd name="T33" fmla="*/ 189 h 233"/>
                <a:gd name="T34" fmla="*/ 69 w 376"/>
                <a:gd name="T35" fmla="*/ 189 h 233"/>
                <a:gd name="T36" fmla="*/ 69 w 376"/>
                <a:gd name="T37" fmla="*/ 190 h 233"/>
                <a:gd name="T38" fmla="*/ 54 w 376"/>
                <a:gd name="T39" fmla="*/ 210 h 233"/>
                <a:gd name="T40" fmla="*/ 69 w 376"/>
                <a:gd name="T41" fmla="*/ 231 h 233"/>
                <a:gd name="T42" fmla="*/ 69 w 376"/>
                <a:gd name="T43" fmla="*/ 232 h 233"/>
                <a:gd name="T44" fmla="*/ 288 w 376"/>
                <a:gd name="T45" fmla="*/ 232 h 233"/>
                <a:gd name="T46" fmla="*/ 291 w 376"/>
                <a:gd name="T47" fmla="*/ 232 h 233"/>
                <a:gd name="T48" fmla="*/ 311 w 376"/>
                <a:gd name="T49" fmla="*/ 221 h 233"/>
                <a:gd name="T50" fmla="*/ 312 w 376"/>
                <a:gd name="T51" fmla="*/ 222 h 233"/>
                <a:gd name="T52" fmla="*/ 372 w 376"/>
                <a:gd name="T53" fmla="*/ 31 h 233"/>
                <a:gd name="T54" fmla="*/ 373 w 376"/>
                <a:gd name="T55" fmla="*/ 29 h 233"/>
                <a:gd name="T56" fmla="*/ 376 w 376"/>
                <a:gd name="T57" fmla="*/ 19 h 233"/>
                <a:gd name="T58" fmla="*/ 374 w 376"/>
                <a:gd name="T59" fmla="*/ 1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6" h="233">
                  <a:moveTo>
                    <a:pt x="374" y="19"/>
                  </a:moveTo>
                  <a:cubicBezTo>
                    <a:pt x="374" y="19"/>
                    <a:pt x="374" y="19"/>
                    <a:pt x="374" y="19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5"/>
                    <a:pt x="372" y="13"/>
                    <a:pt x="370" y="10"/>
                  </a:cubicBezTo>
                  <a:cubicBezTo>
                    <a:pt x="369" y="8"/>
                    <a:pt x="367" y="6"/>
                    <a:pt x="366" y="5"/>
                  </a:cubicBezTo>
                  <a:cubicBezTo>
                    <a:pt x="365" y="4"/>
                    <a:pt x="365" y="4"/>
                    <a:pt x="364" y="4"/>
                  </a:cubicBezTo>
                  <a:cubicBezTo>
                    <a:pt x="362" y="3"/>
                    <a:pt x="360" y="2"/>
                    <a:pt x="359" y="2"/>
                  </a:cubicBezTo>
                  <a:cubicBezTo>
                    <a:pt x="359" y="1"/>
                    <a:pt x="358" y="1"/>
                    <a:pt x="357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6" y="4"/>
                    <a:pt x="0" y="12"/>
                    <a:pt x="0" y="22"/>
                  </a:cubicBezTo>
                  <a:cubicBezTo>
                    <a:pt x="0" y="31"/>
                    <a:pt x="6" y="39"/>
                    <a:pt x="15" y="42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322" y="44"/>
                    <a:pt x="322" y="44"/>
                    <a:pt x="322" y="44"/>
                  </a:cubicBezTo>
                  <a:cubicBezTo>
                    <a:pt x="277" y="189"/>
                    <a:pt x="277" y="189"/>
                    <a:pt x="277" y="189"/>
                  </a:cubicBezTo>
                  <a:cubicBezTo>
                    <a:pt x="76" y="189"/>
                    <a:pt x="76" y="189"/>
                    <a:pt x="76" y="189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0" y="193"/>
                    <a:pt x="54" y="201"/>
                    <a:pt x="54" y="210"/>
                  </a:cubicBezTo>
                  <a:cubicBezTo>
                    <a:pt x="54" y="220"/>
                    <a:pt x="60" y="228"/>
                    <a:pt x="69" y="231"/>
                  </a:cubicBezTo>
                  <a:cubicBezTo>
                    <a:pt x="69" y="232"/>
                    <a:pt x="69" y="232"/>
                    <a:pt x="69" y="232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91" y="232"/>
                    <a:pt x="291" y="232"/>
                    <a:pt x="291" y="232"/>
                  </a:cubicBezTo>
                  <a:cubicBezTo>
                    <a:pt x="300" y="233"/>
                    <a:pt x="307" y="228"/>
                    <a:pt x="311" y="221"/>
                  </a:cubicBezTo>
                  <a:cubicBezTo>
                    <a:pt x="312" y="222"/>
                    <a:pt x="312" y="222"/>
                    <a:pt x="312" y="222"/>
                  </a:cubicBezTo>
                  <a:cubicBezTo>
                    <a:pt x="372" y="31"/>
                    <a:pt x="372" y="31"/>
                    <a:pt x="372" y="31"/>
                  </a:cubicBezTo>
                  <a:cubicBezTo>
                    <a:pt x="372" y="30"/>
                    <a:pt x="373" y="30"/>
                    <a:pt x="373" y="29"/>
                  </a:cubicBezTo>
                  <a:cubicBezTo>
                    <a:pt x="376" y="19"/>
                    <a:pt x="376" y="19"/>
                    <a:pt x="376" y="19"/>
                  </a:cubicBezTo>
                  <a:lnTo>
                    <a:pt x="374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1714500" y="2124986"/>
            <a:ext cx="1510748" cy="1510748"/>
          </a:xfrm>
          <a:prstGeom prst="ellipse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2024994" y="2464859"/>
            <a:ext cx="867398" cy="680419"/>
            <a:chOff x="1" y="0"/>
            <a:chExt cx="951" cy="746"/>
          </a:xfrm>
          <a:solidFill>
            <a:schemeClr val="bg1"/>
          </a:solidFill>
        </p:grpSpPr>
        <p:sp>
          <p:nvSpPr>
            <p:cNvPr id="24" name="Freeform 5"/>
            <p:cNvSpPr/>
            <p:nvPr/>
          </p:nvSpPr>
          <p:spPr bwMode="auto">
            <a:xfrm>
              <a:off x="1" y="0"/>
              <a:ext cx="746" cy="746"/>
            </a:xfrm>
            <a:custGeom>
              <a:avLst/>
              <a:gdLst>
                <a:gd name="T0" fmla="*/ 549 w 549"/>
                <a:gd name="T1" fmla="*/ 523 h 549"/>
                <a:gd name="T2" fmla="*/ 549 w 549"/>
                <a:gd name="T3" fmla="*/ 549 h 549"/>
                <a:gd name="T4" fmla="*/ 0 w 549"/>
                <a:gd name="T5" fmla="*/ 549 h 549"/>
                <a:gd name="T6" fmla="*/ 0 w 549"/>
                <a:gd name="T7" fmla="*/ 523 h 549"/>
                <a:gd name="T8" fmla="*/ 211 w 549"/>
                <a:gd name="T9" fmla="*/ 357 h 549"/>
                <a:gd name="T10" fmla="*/ 211 w 549"/>
                <a:gd name="T11" fmla="*/ 331 h 549"/>
                <a:gd name="T12" fmla="*/ 169 w 549"/>
                <a:gd name="T13" fmla="*/ 253 h 549"/>
                <a:gd name="T14" fmla="*/ 147 w 549"/>
                <a:gd name="T15" fmla="*/ 226 h 549"/>
                <a:gd name="T16" fmla="*/ 153 w 549"/>
                <a:gd name="T17" fmla="*/ 167 h 549"/>
                <a:gd name="T18" fmla="*/ 153 w 549"/>
                <a:gd name="T19" fmla="*/ 166 h 549"/>
                <a:gd name="T20" fmla="*/ 180 w 549"/>
                <a:gd name="T21" fmla="*/ 42 h 549"/>
                <a:gd name="T22" fmla="*/ 274 w 549"/>
                <a:gd name="T23" fmla="*/ 0 h 549"/>
                <a:gd name="T24" fmla="*/ 368 w 549"/>
                <a:gd name="T25" fmla="*/ 42 h 549"/>
                <a:gd name="T26" fmla="*/ 396 w 549"/>
                <a:gd name="T27" fmla="*/ 166 h 549"/>
                <a:gd name="T28" fmla="*/ 396 w 549"/>
                <a:gd name="T29" fmla="*/ 167 h 549"/>
                <a:gd name="T30" fmla="*/ 402 w 549"/>
                <a:gd name="T31" fmla="*/ 226 h 549"/>
                <a:gd name="T32" fmla="*/ 380 w 549"/>
                <a:gd name="T33" fmla="*/ 253 h 549"/>
                <a:gd name="T34" fmla="*/ 337 w 549"/>
                <a:gd name="T35" fmla="*/ 331 h 549"/>
                <a:gd name="T36" fmla="*/ 337 w 549"/>
                <a:gd name="T37" fmla="*/ 358 h 549"/>
                <a:gd name="T38" fmla="*/ 549 w 549"/>
                <a:gd name="T39" fmla="*/ 523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9" h="549">
                  <a:moveTo>
                    <a:pt x="549" y="523"/>
                  </a:moveTo>
                  <a:cubicBezTo>
                    <a:pt x="549" y="549"/>
                    <a:pt x="549" y="549"/>
                    <a:pt x="549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523"/>
                    <a:pt x="0" y="523"/>
                    <a:pt x="0" y="523"/>
                  </a:cubicBezTo>
                  <a:cubicBezTo>
                    <a:pt x="0" y="429"/>
                    <a:pt x="211" y="449"/>
                    <a:pt x="211" y="357"/>
                  </a:cubicBezTo>
                  <a:cubicBezTo>
                    <a:pt x="211" y="349"/>
                    <a:pt x="211" y="341"/>
                    <a:pt x="211" y="331"/>
                  </a:cubicBezTo>
                  <a:cubicBezTo>
                    <a:pt x="201" y="320"/>
                    <a:pt x="178" y="292"/>
                    <a:pt x="169" y="253"/>
                  </a:cubicBezTo>
                  <a:cubicBezTo>
                    <a:pt x="160" y="249"/>
                    <a:pt x="152" y="239"/>
                    <a:pt x="147" y="226"/>
                  </a:cubicBezTo>
                  <a:cubicBezTo>
                    <a:pt x="140" y="208"/>
                    <a:pt x="140" y="183"/>
                    <a:pt x="153" y="167"/>
                  </a:cubicBezTo>
                  <a:cubicBezTo>
                    <a:pt x="153" y="166"/>
                    <a:pt x="153" y="166"/>
                    <a:pt x="153" y="166"/>
                  </a:cubicBezTo>
                  <a:cubicBezTo>
                    <a:pt x="150" y="143"/>
                    <a:pt x="144" y="82"/>
                    <a:pt x="180" y="42"/>
                  </a:cubicBezTo>
                  <a:cubicBezTo>
                    <a:pt x="202" y="19"/>
                    <a:pt x="233" y="1"/>
                    <a:pt x="274" y="0"/>
                  </a:cubicBezTo>
                  <a:cubicBezTo>
                    <a:pt x="316" y="1"/>
                    <a:pt x="347" y="19"/>
                    <a:pt x="368" y="42"/>
                  </a:cubicBezTo>
                  <a:cubicBezTo>
                    <a:pt x="405" y="82"/>
                    <a:pt x="398" y="143"/>
                    <a:pt x="396" y="166"/>
                  </a:cubicBezTo>
                  <a:cubicBezTo>
                    <a:pt x="396" y="166"/>
                    <a:pt x="396" y="166"/>
                    <a:pt x="396" y="167"/>
                  </a:cubicBezTo>
                  <a:cubicBezTo>
                    <a:pt x="409" y="183"/>
                    <a:pt x="409" y="208"/>
                    <a:pt x="402" y="226"/>
                  </a:cubicBezTo>
                  <a:cubicBezTo>
                    <a:pt x="397" y="239"/>
                    <a:pt x="389" y="249"/>
                    <a:pt x="380" y="253"/>
                  </a:cubicBezTo>
                  <a:cubicBezTo>
                    <a:pt x="371" y="292"/>
                    <a:pt x="347" y="320"/>
                    <a:pt x="337" y="331"/>
                  </a:cubicBezTo>
                  <a:cubicBezTo>
                    <a:pt x="337" y="341"/>
                    <a:pt x="337" y="350"/>
                    <a:pt x="337" y="358"/>
                  </a:cubicBezTo>
                  <a:cubicBezTo>
                    <a:pt x="337" y="449"/>
                    <a:pt x="549" y="428"/>
                    <a:pt x="549" y="5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6"/>
            <p:cNvSpPr/>
            <p:nvPr/>
          </p:nvSpPr>
          <p:spPr bwMode="auto">
            <a:xfrm>
              <a:off x="567" y="161"/>
              <a:ext cx="385" cy="517"/>
            </a:xfrm>
            <a:custGeom>
              <a:avLst/>
              <a:gdLst>
                <a:gd name="T0" fmla="*/ 137 w 283"/>
                <a:gd name="T1" fmla="*/ 248 h 380"/>
                <a:gd name="T2" fmla="*/ 137 w 283"/>
                <a:gd name="T3" fmla="*/ 229 h 380"/>
                <a:gd name="T4" fmla="*/ 166 w 283"/>
                <a:gd name="T5" fmla="*/ 175 h 380"/>
                <a:gd name="T6" fmla="*/ 181 w 283"/>
                <a:gd name="T7" fmla="*/ 157 h 380"/>
                <a:gd name="T8" fmla="*/ 177 w 283"/>
                <a:gd name="T9" fmla="*/ 116 h 380"/>
                <a:gd name="T10" fmla="*/ 177 w 283"/>
                <a:gd name="T11" fmla="*/ 115 h 380"/>
                <a:gd name="T12" fmla="*/ 158 w 283"/>
                <a:gd name="T13" fmla="*/ 30 h 380"/>
                <a:gd name="T14" fmla="*/ 93 w 283"/>
                <a:gd name="T15" fmla="*/ 0 h 380"/>
                <a:gd name="T16" fmla="*/ 43 w 283"/>
                <a:gd name="T17" fmla="*/ 17 h 380"/>
                <a:gd name="T18" fmla="*/ 29 w 283"/>
                <a:gd name="T19" fmla="*/ 30 h 380"/>
                <a:gd name="T20" fmla="*/ 10 w 283"/>
                <a:gd name="T21" fmla="*/ 115 h 380"/>
                <a:gd name="T22" fmla="*/ 10 w 283"/>
                <a:gd name="T23" fmla="*/ 116 h 380"/>
                <a:gd name="T24" fmla="*/ 5 w 283"/>
                <a:gd name="T25" fmla="*/ 157 h 380"/>
                <a:gd name="T26" fmla="*/ 19 w 283"/>
                <a:gd name="T27" fmla="*/ 174 h 380"/>
                <a:gd name="T28" fmla="*/ 21 w 283"/>
                <a:gd name="T29" fmla="*/ 175 h 380"/>
                <a:gd name="T30" fmla="*/ 50 w 283"/>
                <a:gd name="T31" fmla="*/ 229 h 380"/>
                <a:gd name="T32" fmla="*/ 50 w 283"/>
                <a:gd name="T33" fmla="*/ 247 h 380"/>
                <a:gd name="T34" fmla="*/ 39 w 283"/>
                <a:gd name="T35" fmla="*/ 272 h 380"/>
                <a:gd name="T36" fmla="*/ 52 w 283"/>
                <a:gd name="T37" fmla="*/ 277 h 380"/>
                <a:gd name="T38" fmla="*/ 185 w 283"/>
                <a:gd name="T39" fmla="*/ 380 h 380"/>
                <a:gd name="T40" fmla="*/ 283 w 283"/>
                <a:gd name="T41" fmla="*/ 380 h 380"/>
                <a:gd name="T42" fmla="*/ 283 w 283"/>
                <a:gd name="T43" fmla="*/ 362 h 380"/>
                <a:gd name="T44" fmla="*/ 137 w 283"/>
                <a:gd name="T45" fmla="*/ 24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3" h="380">
                  <a:moveTo>
                    <a:pt x="137" y="248"/>
                  </a:moveTo>
                  <a:cubicBezTo>
                    <a:pt x="137" y="242"/>
                    <a:pt x="137" y="236"/>
                    <a:pt x="137" y="229"/>
                  </a:cubicBezTo>
                  <a:cubicBezTo>
                    <a:pt x="144" y="222"/>
                    <a:pt x="160" y="202"/>
                    <a:pt x="166" y="175"/>
                  </a:cubicBezTo>
                  <a:cubicBezTo>
                    <a:pt x="173" y="172"/>
                    <a:pt x="178" y="166"/>
                    <a:pt x="181" y="157"/>
                  </a:cubicBezTo>
                  <a:cubicBezTo>
                    <a:pt x="186" y="144"/>
                    <a:pt x="186" y="127"/>
                    <a:pt x="177" y="116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9" y="99"/>
                    <a:pt x="184" y="57"/>
                    <a:pt x="158" y="30"/>
                  </a:cubicBezTo>
                  <a:cubicBezTo>
                    <a:pt x="144" y="14"/>
                    <a:pt x="122" y="1"/>
                    <a:pt x="93" y="0"/>
                  </a:cubicBezTo>
                  <a:cubicBezTo>
                    <a:pt x="73" y="1"/>
                    <a:pt x="56" y="8"/>
                    <a:pt x="43" y="17"/>
                  </a:cubicBezTo>
                  <a:cubicBezTo>
                    <a:pt x="38" y="21"/>
                    <a:pt x="33" y="25"/>
                    <a:pt x="29" y="30"/>
                  </a:cubicBezTo>
                  <a:cubicBezTo>
                    <a:pt x="3" y="57"/>
                    <a:pt x="8" y="99"/>
                    <a:pt x="10" y="115"/>
                  </a:cubicBezTo>
                  <a:cubicBezTo>
                    <a:pt x="10" y="115"/>
                    <a:pt x="10" y="115"/>
                    <a:pt x="10" y="116"/>
                  </a:cubicBezTo>
                  <a:cubicBezTo>
                    <a:pt x="0" y="127"/>
                    <a:pt x="1" y="144"/>
                    <a:pt x="5" y="157"/>
                  </a:cubicBezTo>
                  <a:cubicBezTo>
                    <a:pt x="9" y="165"/>
                    <a:pt x="14" y="171"/>
                    <a:pt x="19" y="174"/>
                  </a:cubicBezTo>
                  <a:cubicBezTo>
                    <a:pt x="20" y="174"/>
                    <a:pt x="20" y="175"/>
                    <a:pt x="21" y="175"/>
                  </a:cubicBezTo>
                  <a:cubicBezTo>
                    <a:pt x="27" y="202"/>
                    <a:pt x="43" y="222"/>
                    <a:pt x="50" y="229"/>
                  </a:cubicBezTo>
                  <a:cubicBezTo>
                    <a:pt x="50" y="236"/>
                    <a:pt x="50" y="242"/>
                    <a:pt x="50" y="247"/>
                  </a:cubicBezTo>
                  <a:cubicBezTo>
                    <a:pt x="50" y="258"/>
                    <a:pt x="46" y="266"/>
                    <a:pt x="39" y="272"/>
                  </a:cubicBezTo>
                  <a:cubicBezTo>
                    <a:pt x="44" y="274"/>
                    <a:pt x="48" y="276"/>
                    <a:pt x="52" y="277"/>
                  </a:cubicBezTo>
                  <a:cubicBezTo>
                    <a:pt x="103" y="294"/>
                    <a:pt x="171" y="318"/>
                    <a:pt x="185" y="380"/>
                  </a:cubicBezTo>
                  <a:cubicBezTo>
                    <a:pt x="283" y="380"/>
                    <a:pt x="283" y="380"/>
                    <a:pt x="283" y="380"/>
                  </a:cubicBezTo>
                  <a:cubicBezTo>
                    <a:pt x="283" y="362"/>
                    <a:pt x="283" y="362"/>
                    <a:pt x="283" y="362"/>
                  </a:cubicBezTo>
                  <a:cubicBezTo>
                    <a:pt x="283" y="296"/>
                    <a:pt x="137" y="310"/>
                    <a:pt x="137" y="2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TextBox 101"/>
          <p:cNvSpPr txBox="1"/>
          <p:nvPr/>
        </p:nvSpPr>
        <p:spPr>
          <a:xfrm>
            <a:off x="1714500" y="412245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Rectangle 102"/>
          <p:cNvSpPr/>
          <p:nvPr/>
        </p:nvSpPr>
        <p:spPr>
          <a:xfrm>
            <a:off x="1440006" y="4461007"/>
            <a:ext cx="19647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3" name="TextBox 101"/>
          <p:cNvSpPr txBox="1"/>
          <p:nvPr/>
        </p:nvSpPr>
        <p:spPr>
          <a:xfrm>
            <a:off x="4141247" y="412245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Rectangle 102"/>
          <p:cNvSpPr/>
          <p:nvPr/>
        </p:nvSpPr>
        <p:spPr>
          <a:xfrm>
            <a:off x="3866753" y="4461007"/>
            <a:ext cx="19647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5" name="TextBox 101"/>
          <p:cNvSpPr txBox="1"/>
          <p:nvPr/>
        </p:nvSpPr>
        <p:spPr>
          <a:xfrm>
            <a:off x="6567994" y="411722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102"/>
          <p:cNvSpPr/>
          <p:nvPr/>
        </p:nvSpPr>
        <p:spPr>
          <a:xfrm>
            <a:off x="6293500" y="4455783"/>
            <a:ext cx="19647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7" name="TextBox 101"/>
          <p:cNvSpPr txBox="1"/>
          <p:nvPr/>
        </p:nvSpPr>
        <p:spPr>
          <a:xfrm>
            <a:off x="8922165" y="411722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Rectangle 102"/>
          <p:cNvSpPr/>
          <p:nvPr/>
        </p:nvSpPr>
        <p:spPr>
          <a:xfrm>
            <a:off x="8647671" y="4455783"/>
            <a:ext cx="19647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1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27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7475009" y="4359014"/>
            <a:ext cx="405820" cy="405820"/>
          </a:xfrm>
          <a:custGeom>
            <a:avLst/>
            <a:gdLst>
              <a:gd name="T0" fmla="*/ 78 w 78"/>
              <a:gd name="T1" fmla="*/ 34 h 78"/>
              <a:gd name="T2" fmla="*/ 52 w 78"/>
              <a:gd name="T3" fmla="*/ 0 h 78"/>
              <a:gd name="T4" fmla="*/ 0 w 78"/>
              <a:gd name="T5" fmla="*/ 35 h 78"/>
              <a:gd name="T6" fmla="*/ 34 w 78"/>
              <a:gd name="T7" fmla="*/ 78 h 78"/>
              <a:gd name="T8" fmla="*/ 78 w 78"/>
              <a:gd name="T9" fmla="*/ 3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78">
                <a:moveTo>
                  <a:pt x="78" y="34"/>
                </a:moveTo>
                <a:cubicBezTo>
                  <a:pt x="69" y="23"/>
                  <a:pt x="60" y="12"/>
                  <a:pt x="52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10" y="50"/>
                  <a:pt x="22" y="65"/>
                  <a:pt x="34" y="78"/>
                </a:cubicBezTo>
                <a:lnTo>
                  <a:pt x="78" y="3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6"/>
          <p:cNvSpPr/>
          <p:nvPr/>
        </p:nvSpPr>
        <p:spPr bwMode="auto">
          <a:xfrm>
            <a:off x="8707251" y="1468553"/>
            <a:ext cx="291599" cy="358789"/>
          </a:xfrm>
          <a:custGeom>
            <a:avLst/>
            <a:gdLst>
              <a:gd name="T0" fmla="*/ 0 w 56"/>
              <a:gd name="T1" fmla="*/ 8 h 69"/>
              <a:gd name="T2" fmla="*/ 12 w 56"/>
              <a:gd name="T3" fmla="*/ 69 h 69"/>
              <a:gd name="T4" fmla="*/ 56 w 56"/>
              <a:gd name="T5" fmla="*/ 63 h 69"/>
              <a:gd name="T6" fmla="*/ 56 w 56"/>
              <a:gd name="T7" fmla="*/ 0 h 69"/>
              <a:gd name="T8" fmla="*/ 0 w 56"/>
              <a:gd name="T9" fmla="*/ 8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69">
                <a:moveTo>
                  <a:pt x="0" y="8"/>
                </a:moveTo>
                <a:cubicBezTo>
                  <a:pt x="12" y="69"/>
                  <a:pt x="12" y="69"/>
                  <a:pt x="12" y="69"/>
                </a:cubicBezTo>
                <a:cubicBezTo>
                  <a:pt x="26" y="66"/>
                  <a:pt x="41" y="64"/>
                  <a:pt x="56" y="63"/>
                </a:cubicBezTo>
                <a:cubicBezTo>
                  <a:pt x="56" y="0"/>
                  <a:pt x="56" y="0"/>
                  <a:pt x="56" y="0"/>
                </a:cubicBezTo>
                <a:cubicBezTo>
                  <a:pt x="37" y="1"/>
                  <a:pt x="18" y="4"/>
                  <a:pt x="0" y="8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7714201" y="4598206"/>
            <a:ext cx="400445" cy="421945"/>
          </a:xfrm>
          <a:custGeom>
            <a:avLst/>
            <a:gdLst>
              <a:gd name="T0" fmla="*/ 77 w 77"/>
              <a:gd name="T1" fmla="*/ 29 h 81"/>
              <a:gd name="T2" fmla="*/ 44 w 77"/>
              <a:gd name="T3" fmla="*/ 0 h 81"/>
              <a:gd name="T4" fmla="*/ 0 w 77"/>
              <a:gd name="T5" fmla="*/ 45 h 81"/>
              <a:gd name="T6" fmla="*/ 42 w 77"/>
              <a:gd name="T7" fmla="*/ 81 h 81"/>
              <a:gd name="T8" fmla="*/ 77 w 77"/>
              <a:gd name="T9" fmla="*/ 2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81">
                <a:moveTo>
                  <a:pt x="77" y="29"/>
                </a:moveTo>
                <a:cubicBezTo>
                  <a:pt x="65" y="20"/>
                  <a:pt x="54" y="11"/>
                  <a:pt x="44" y="0"/>
                </a:cubicBezTo>
                <a:cubicBezTo>
                  <a:pt x="0" y="45"/>
                  <a:pt x="0" y="45"/>
                  <a:pt x="0" y="45"/>
                </a:cubicBezTo>
                <a:cubicBezTo>
                  <a:pt x="13" y="58"/>
                  <a:pt x="27" y="70"/>
                  <a:pt x="42" y="81"/>
                </a:cubicBezTo>
                <a:lnTo>
                  <a:pt x="77" y="2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7179379" y="3787909"/>
            <a:ext cx="384320" cy="337288"/>
          </a:xfrm>
          <a:custGeom>
            <a:avLst/>
            <a:gdLst>
              <a:gd name="T0" fmla="*/ 74 w 74"/>
              <a:gd name="T1" fmla="*/ 41 h 65"/>
              <a:gd name="T2" fmla="*/ 62 w 74"/>
              <a:gd name="T3" fmla="*/ 0 h 65"/>
              <a:gd name="T4" fmla="*/ 0 w 74"/>
              <a:gd name="T5" fmla="*/ 13 h 65"/>
              <a:gd name="T6" fmla="*/ 16 w 74"/>
              <a:gd name="T7" fmla="*/ 65 h 65"/>
              <a:gd name="T8" fmla="*/ 74 w 74"/>
              <a:gd name="T9" fmla="*/ 4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65">
                <a:moveTo>
                  <a:pt x="74" y="41"/>
                </a:moveTo>
                <a:cubicBezTo>
                  <a:pt x="69" y="28"/>
                  <a:pt x="65" y="14"/>
                  <a:pt x="62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31"/>
                  <a:pt x="9" y="48"/>
                  <a:pt x="16" y="65"/>
                </a:cubicBezTo>
                <a:lnTo>
                  <a:pt x="74" y="41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7137722" y="3480185"/>
            <a:ext cx="348037" cy="286224"/>
          </a:xfrm>
          <a:custGeom>
            <a:avLst/>
            <a:gdLst>
              <a:gd name="T0" fmla="*/ 67 w 67"/>
              <a:gd name="T1" fmla="*/ 42 h 55"/>
              <a:gd name="T2" fmla="*/ 63 w 67"/>
              <a:gd name="T3" fmla="*/ 0 h 55"/>
              <a:gd name="T4" fmla="*/ 0 w 67"/>
              <a:gd name="T5" fmla="*/ 0 h 55"/>
              <a:gd name="T6" fmla="*/ 5 w 67"/>
              <a:gd name="T7" fmla="*/ 55 h 55"/>
              <a:gd name="T8" fmla="*/ 67 w 67"/>
              <a:gd name="T9" fmla="*/ 42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55">
                <a:moveTo>
                  <a:pt x="67" y="42"/>
                </a:moveTo>
                <a:cubicBezTo>
                  <a:pt x="64" y="29"/>
                  <a:pt x="63" y="15"/>
                  <a:pt x="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"/>
                  <a:pt x="2" y="37"/>
                  <a:pt x="5" y="55"/>
                </a:cubicBezTo>
                <a:lnTo>
                  <a:pt x="67" y="42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8707251" y="5045683"/>
            <a:ext cx="291599" cy="358789"/>
          </a:xfrm>
          <a:custGeom>
            <a:avLst/>
            <a:gdLst>
              <a:gd name="T0" fmla="*/ 56 w 56"/>
              <a:gd name="T1" fmla="*/ 6 h 69"/>
              <a:gd name="T2" fmla="*/ 12 w 56"/>
              <a:gd name="T3" fmla="*/ 0 h 69"/>
              <a:gd name="T4" fmla="*/ 0 w 56"/>
              <a:gd name="T5" fmla="*/ 62 h 69"/>
              <a:gd name="T6" fmla="*/ 56 w 56"/>
              <a:gd name="T7" fmla="*/ 69 h 69"/>
              <a:gd name="T8" fmla="*/ 56 w 56"/>
              <a:gd name="T9" fmla="*/ 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69">
                <a:moveTo>
                  <a:pt x="56" y="6"/>
                </a:moveTo>
                <a:cubicBezTo>
                  <a:pt x="41" y="5"/>
                  <a:pt x="26" y="3"/>
                  <a:pt x="12" y="0"/>
                </a:cubicBezTo>
                <a:cubicBezTo>
                  <a:pt x="0" y="62"/>
                  <a:pt x="0" y="62"/>
                  <a:pt x="0" y="62"/>
                </a:cubicBezTo>
                <a:cubicBezTo>
                  <a:pt x="18" y="65"/>
                  <a:pt x="37" y="68"/>
                  <a:pt x="56" y="69"/>
                </a:cubicBezTo>
                <a:lnTo>
                  <a:pt x="56" y="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8005801" y="4801115"/>
            <a:ext cx="380288" cy="416570"/>
          </a:xfrm>
          <a:custGeom>
            <a:avLst/>
            <a:gdLst>
              <a:gd name="T0" fmla="*/ 73 w 73"/>
              <a:gd name="T1" fmla="*/ 22 h 80"/>
              <a:gd name="T2" fmla="*/ 35 w 73"/>
              <a:gd name="T3" fmla="*/ 0 h 80"/>
              <a:gd name="T4" fmla="*/ 0 w 73"/>
              <a:gd name="T5" fmla="*/ 52 h 80"/>
              <a:gd name="T6" fmla="*/ 49 w 73"/>
              <a:gd name="T7" fmla="*/ 80 h 80"/>
              <a:gd name="T8" fmla="*/ 73 w 73"/>
              <a:gd name="T9" fmla="*/ 2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80">
                <a:moveTo>
                  <a:pt x="73" y="22"/>
                </a:moveTo>
                <a:cubicBezTo>
                  <a:pt x="60" y="15"/>
                  <a:pt x="47" y="8"/>
                  <a:pt x="35" y="0"/>
                </a:cubicBezTo>
                <a:cubicBezTo>
                  <a:pt x="0" y="52"/>
                  <a:pt x="0" y="52"/>
                  <a:pt x="0" y="52"/>
                </a:cubicBezTo>
                <a:cubicBezTo>
                  <a:pt x="16" y="62"/>
                  <a:pt x="32" y="72"/>
                  <a:pt x="49" y="80"/>
                </a:cubicBezTo>
                <a:lnTo>
                  <a:pt x="73" y="2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8339057" y="4951618"/>
            <a:ext cx="342662" cy="396414"/>
          </a:xfrm>
          <a:custGeom>
            <a:avLst/>
            <a:gdLst>
              <a:gd name="T0" fmla="*/ 66 w 66"/>
              <a:gd name="T1" fmla="*/ 14 h 76"/>
              <a:gd name="T2" fmla="*/ 24 w 66"/>
              <a:gd name="T3" fmla="*/ 0 h 76"/>
              <a:gd name="T4" fmla="*/ 0 w 66"/>
              <a:gd name="T5" fmla="*/ 58 h 76"/>
              <a:gd name="T6" fmla="*/ 54 w 66"/>
              <a:gd name="T7" fmla="*/ 76 h 76"/>
              <a:gd name="T8" fmla="*/ 66 w 66"/>
              <a:gd name="T9" fmla="*/ 1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76">
                <a:moveTo>
                  <a:pt x="66" y="14"/>
                </a:moveTo>
                <a:cubicBezTo>
                  <a:pt x="52" y="10"/>
                  <a:pt x="38" y="6"/>
                  <a:pt x="24" y="0"/>
                </a:cubicBezTo>
                <a:cubicBezTo>
                  <a:pt x="0" y="58"/>
                  <a:pt x="0" y="58"/>
                  <a:pt x="0" y="58"/>
                </a:cubicBezTo>
                <a:cubicBezTo>
                  <a:pt x="18" y="65"/>
                  <a:pt x="35" y="71"/>
                  <a:pt x="54" y="76"/>
                </a:cubicBezTo>
                <a:lnTo>
                  <a:pt x="66" y="1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7293600" y="4083539"/>
            <a:ext cx="405820" cy="380289"/>
          </a:xfrm>
          <a:custGeom>
            <a:avLst/>
            <a:gdLst>
              <a:gd name="T0" fmla="*/ 78 w 78"/>
              <a:gd name="T1" fmla="*/ 38 h 73"/>
              <a:gd name="T2" fmla="*/ 58 w 78"/>
              <a:gd name="T3" fmla="*/ 0 h 73"/>
              <a:gd name="T4" fmla="*/ 0 w 78"/>
              <a:gd name="T5" fmla="*/ 24 h 73"/>
              <a:gd name="T6" fmla="*/ 25 w 78"/>
              <a:gd name="T7" fmla="*/ 73 h 73"/>
              <a:gd name="T8" fmla="*/ 78 w 78"/>
              <a:gd name="T9" fmla="*/ 38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73">
                <a:moveTo>
                  <a:pt x="78" y="38"/>
                </a:moveTo>
                <a:cubicBezTo>
                  <a:pt x="70" y="26"/>
                  <a:pt x="64" y="13"/>
                  <a:pt x="58" y="0"/>
                </a:cubicBezTo>
                <a:cubicBezTo>
                  <a:pt x="0" y="24"/>
                  <a:pt x="0" y="24"/>
                  <a:pt x="0" y="24"/>
                </a:cubicBezTo>
                <a:cubicBezTo>
                  <a:pt x="7" y="41"/>
                  <a:pt x="16" y="58"/>
                  <a:pt x="25" y="73"/>
                </a:cubicBezTo>
                <a:lnTo>
                  <a:pt x="78" y="38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8005801" y="1655338"/>
            <a:ext cx="380288" cy="416570"/>
          </a:xfrm>
          <a:custGeom>
            <a:avLst/>
            <a:gdLst>
              <a:gd name="T0" fmla="*/ 35 w 73"/>
              <a:gd name="T1" fmla="*/ 80 h 80"/>
              <a:gd name="T2" fmla="*/ 73 w 73"/>
              <a:gd name="T3" fmla="*/ 58 h 80"/>
              <a:gd name="T4" fmla="*/ 49 w 73"/>
              <a:gd name="T5" fmla="*/ 0 h 80"/>
              <a:gd name="T6" fmla="*/ 0 w 73"/>
              <a:gd name="T7" fmla="*/ 28 h 80"/>
              <a:gd name="T8" fmla="*/ 35 w 73"/>
              <a:gd name="T9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80">
                <a:moveTo>
                  <a:pt x="35" y="80"/>
                </a:moveTo>
                <a:cubicBezTo>
                  <a:pt x="47" y="72"/>
                  <a:pt x="60" y="65"/>
                  <a:pt x="73" y="58"/>
                </a:cubicBezTo>
                <a:cubicBezTo>
                  <a:pt x="49" y="0"/>
                  <a:pt x="49" y="0"/>
                  <a:pt x="49" y="0"/>
                </a:cubicBezTo>
                <a:cubicBezTo>
                  <a:pt x="32" y="9"/>
                  <a:pt x="16" y="18"/>
                  <a:pt x="0" y="28"/>
                </a:cubicBezTo>
                <a:lnTo>
                  <a:pt x="35" y="8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7137722" y="3106615"/>
            <a:ext cx="348037" cy="286224"/>
          </a:xfrm>
          <a:custGeom>
            <a:avLst/>
            <a:gdLst>
              <a:gd name="T0" fmla="*/ 63 w 67"/>
              <a:gd name="T1" fmla="*/ 55 h 55"/>
              <a:gd name="T2" fmla="*/ 67 w 67"/>
              <a:gd name="T3" fmla="*/ 13 h 55"/>
              <a:gd name="T4" fmla="*/ 5 w 67"/>
              <a:gd name="T5" fmla="*/ 0 h 55"/>
              <a:gd name="T6" fmla="*/ 0 w 67"/>
              <a:gd name="T7" fmla="*/ 55 h 55"/>
              <a:gd name="T8" fmla="*/ 63 w 67"/>
              <a:gd name="T9" fmla="*/ 55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55">
                <a:moveTo>
                  <a:pt x="63" y="55"/>
                </a:moveTo>
                <a:cubicBezTo>
                  <a:pt x="63" y="41"/>
                  <a:pt x="64" y="26"/>
                  <a:pt x="67" y="13"/>
                </a:cubicBezTo>
                <a:cubicBezTo>
                  <a:pt x="5" y="0"/>
                  <a:pt x="5" y="0"/>
                  <a:pt x="5" y="0"/>
                </a:cubicBezTo>
                <a:cubicBezTo>
                  <a:pt x="2" y="18"/>
                  <a:pt x="0" y="36"/>
                  <a:pt x="0" y="55"/>
                </a:cubicBezTo>
                <a:lnTo>
                  <a:pt x="63" y="55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7714201" y="1852873"/>
            <a:ext cx="400445" cy="421945"/>
          </a:xfrm>
          <a:custGeom>
            <a:avLst/>
            <a:gdLst>
              <a:gd name="T0" fmla="*/ 44 w 77"/>
              <a:gd name="T1" fmla="*/ 81 h 81"/>
              <a:gd name="T2" fmla="*/ 77 w 77"/>
              <a:gd name="T3" fmla="*/ 52 h 81"/>
              <a:gd name="T4" fmla="*/ 42 w 77"/>
              <a:gd name="T5" fmla="*/ 0 h 81"/>
              <a:gd name="T6" fmla="*/ 0 w 77"/>
              <a:gd name="T7" fmla="*/ 37 h 81"/>
              <a:gd name="T8" fmla="*/ 44 w 77"/>
              <a:gd name="T9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81">
                <a:moveTo>
                  <a:pt x="44" y="81"/>
                </a:moveTo>
                <a:cubicBezTo>
                  <a:pt x="54" y="71"/>
                  <a:pt x="65" y="61"/>
                  <a:pt x="77" y="52"/>
                </a:cubicBezTo>
                <a:cubicBezTo>
                  <a:pt x="42" y="0"/>
                  <a:pt x="42" y="0"/>
                  <a:pt x="42" y="0"/>
                </a:cubicBezTo>
                <a:cubicBezTo>
                  <a:pt x="27" y="11"/>
                  <a:pt x="13" y="23"/>
                  <a:pt x="0" y="37"/>
                </a:cubicBezTo>
                <a:lnTo>
                  <a:pt x="44" y="81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8344432" y="1526335"/>
            <a:ext cx="337287" cy="395070"/>
          </a:xfrm>
          <a:custGeom>
            <a:avLst/>
            <a:gdLst>
              <a:gd name="T0" fmla="*/ 0 w 65"/>
              <a:gd name="T1" fmla="*/ 18 h 76"/>
              <a:gd name="T2" fmla="*/ 24 w 65"/>
              <a:gd name="T3" fmla="*/ 76 h 76"/>
              <a:gd name="T4" fmla="*/ 65 w 65"/>
              <a:gd name="T5" fmla="*/ 62 h 76"/>
              <a:gd name="T6" fmla="*/ 53 w 65"/>
              <a:gd name="T7" fmla="*/ 0 h 76"/>
              <a:gd name="T8" fmla="*/ 0 w 65"/>
              <a:gd name="T9" fmla="*/ 1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76">
                <a:moveTo>
                  <a:pt x="0" y="18"/>
                </a:moveTo>
                <a:cubicBezTo>
                  <a:pt x="24" y="76"/>
                  <a:pt x="24" y="76"/>
                  <a:pt x="24" y="76"/>
                </a:cubicBezTo>
                <a:cubicBezTo>
                  <a:pt x="37" y="71"/>
                  <a:pt x="51" y="66"/>
                  <a:pt x="65" y="62"/>
                </a:cubicBezTo>
                <a:cubicBezTo>
                  <a:pt x="53" y="0"/>
                  <a:pt x="53" y="0"/>
                  <a:pt x="53" y="0"/>
                </a:cubicBezTo>
                <a:cubicBezTo>
                  <a:pt x="35" y="5"/>
                  <a:pt x="17" y="11"/>
                  <a:pt x="0" y="18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7179379" y="2747827"/>
            <a:ext cx="384320" cy="337288"/>
          </a:xfrm>
          <a:custGeom>
            <a:avLst/>
            <a:gdLst>
              <a:gd name="T0" fmla="*/ 62 w 74"/>
              <a:gd name="T1" fmla="*/ 65 h 65"/>
              <a:gd name="T2" fmla="*/ 74 w 74"/>
              <a:gd name="T3" fmla="*/ 24 h 65"/>
              <a:gd name="T4" fmla="*/ 16 w 74"/>
              <a:gd name="T5" fmla="*/ 0 h 65"/>
              <a:gd name="T6" fmla="*/ 0 w 74"/>
              <a:gd name="T7" fmla="*/ 52 h 65"/>
              <a:gd name="T8" fmla="*/ 62 w 74"/>
              <a:gd name="T9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65">
                <a:moveTo>
                  <a:pt x="62" y="65"/>
                </a:moveTo>
                <a:cubicBezTo>
                  <a:pt x="65" y="51"/>
                  <a:pt x="69" y="37"/>
                  <a:pt x="74" y="24"/>
                </a:cubicBezTo>
                <a:cubicBezTo>
                  <a:pt x="16" y="0"/>
                  <a:pt x="16" y="0"/>
                  <a:pt x="16" y="0"/>
                </a:cubicBezTo>
                <a:cubicBezTo>
                  <a:pt x="9" y="17"/>
                  <a:pt x="4" y="34"/>
                  <a:pt x="0" y="52"/>
                </a:cubicBezTo>
                <a:lnTo>
                  <a:pt x="62" y="65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7293600" y="2409195"/>
            <a:ext cx="405820" cy="380289"/>
          </a:xfrm>
          <a:custGeom>
            <a:avLst/>
            <a:gdLst>
              <a:gd name="T0" fmla="*/ 58 w 78"/>
              <a:gd name="T1" fmla="*/ 73 h 73"/>
              <a:gd name="T2" fmla="*/ 78 w 78"/>
              <a:gd name="T3" fmla="*/ 35 h 73"/>
              <a:gd name="T4" fmla="*/ 25 w 78"/>
              <a:gd name="T5" fmla="*/ 0 h 73"/>
              <a:gd name="T6" fmla="*/ 0 w 78"/>
              <a:gd name="T7" fmla="*/ 49 h 73"/>
              <a:gd name="T8" fmla="*/ 58 w 78"/>
              <a:gd name="T9" fmla="*/ 73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73">
                <a:moveTo>
                  <a:pt x="58" y="73"/>
                </a:moveTo>
                <a:cubicBezTo>
                  <a:pt x="64" y="60"/>
                  <a:pt x="70" y="47"/>
                  <a:pt x="78" y="35"/>
                </a:cubicBezTo>
                <a:cubicBezTo>
                  <a:pt x="25" y="0"/>
                  <a:pt x="25" y="0"/>
                  <a:pt x="25" y="0"/>
                </a:cubicBezTo>
                <a:cubicBezTo>
                  <a:pt x="16" y="15"/>
                  <a:pt x="7" y="32"/>
                  <a:pt x="0" y="49"/>
                </a:cubicBezTo>
                <a:lnTo>
                  <a:pt x="58" y="73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7475009" y="2108190"/>
            <a:ext cx="405820" cy="405820"/>
          </a:xfrm>
          <a:custGeom>
            <a:avLst/>
            <a:gdLst>
              <a:gd name="T0" fmla="*/ 52 w 78"/>
              <a:gd name="T1" fmla="*/ 78 h 78"/>
              <a:gd name="T2" fmla="*/ 78 w 78"/>
              <a:gd name="T3" fmla="*/ 44 h 78"/>
              <a:gd name="T4" fmla="*/ 34 w 78"/>
              <a:gd name="T5" fmla="*/ 0 h 78"/>
              <a:gd name="T6" fmla="*/ 0 w 78"/>
              <a:gd name="T7" fmla="*/ 43 h 78"/>
              <a:gd name="T8" fmla="*/ 52 w 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78">
                <a:moveTo>
                  <a:pt x="52" y="78"/>
                </a:moveTo>
                <a:cubicBezTo>
                  <a:pt x="60" y="66"/>
                  <a:pt x="69" y="55"/>
                  <a:pt x="78" y="44"/>
                </a:cubicBezTo>
                <a:cubicBezTo>
                  <a:pt x="34" y="0"/>
                  <a:pt x="34" y="0"/>
                  <a:pt x="34" y="0"/>
                </a:cubicBezTo>
                <a:cubicBezTo>
                  <a:pt x="22" y="14"/>
                  <a:pt x="10" y="28"/>
                  <a:pt x="0" y="43"/>
                </a:cubicBezTo>
                <a:lnTo>
                  <a:pt x="52" y="78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10725602" y="3480185"/>
            <a:ext cx="348037" cy="307725"/>
          </a:xfrm>
          <a:custGeom>
            <a:avLst/>
            <a:gdLst>
              <a:gd name="T0" fmla="*/ 5 w 67"/>
              <a:gd name="T1" fmla="*/ 0 h 59"/>
              <a:gd name="T2" fmla="*/ 0 w 67"/>
              <a:gd name="T3" fmla="*/ 47 h 59"/>
              <a:gd name="T4" fmla="*/ 61 w 67"/>
              <a:gd name="T5" fmla="*/ 59 h 59"/>
              <a:gd name="T6" fmla="*/ 67 w 67"/>
              <a:gd name="T7" fmla="*/ 0 h 59"/>
              <a:gd name="T8" fmla="*/ 5 w 67"/>
              <a:gd name="T9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59">
                <a:moveTo>
                  <a:pt x="5" y="0"/>
                </a:moveTo>
                <a:cubicBezTo>
                  <a:pt x="4" y="16"/>
                  <a:pt x="3" y="32"/>
                  <a:pt x="0" y="47"/>
                </a:cubicBezTo>
                <a:cubicBezTo>
                  <a:pt x="61" y="59"/>
                  <a:pt x="61" y="59"/>
                  <a:pt x="61" y="59"/>
                </a:cubicBezTo>
                <a:cubicBezTo>
                  <a:pt x="65" y="40"/>
                  <a:pt x="67" y="20"/>
                  <a:pt x="67" y="0"/>
                </a:cubicBezTo>
                <a:lnTo>
                  <a:pt x="5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10631537" y="3813441"/>
            <a:ext cx="395070" cy="358789"/>
          </a:xfrm>
          <a:custGeom>
            <a:avLst/>
            <a:gdLst>
              <a:gd name="T0" fmla="*/ 14 w 76"/>
              <a:gd name="T1" fmla="*/ 0 h 69"/>
              <a:gd name="T2" fmla="*/ 0 w 76"/>
              <a:gd name="T3" fmla="*/ 45 h 69"/>
              <a:gd name="T4" fmla="*/ 58 w 76"/>
              <a:gd name="T5" fmla="*/ 69 h 69"/>
              <a:gd name="T6" fmla="*/ 76 w 76"/>
              <a:gd name="T7" fmla="*/ 12 h 69"/>
              <a:gd name="T8" fmla="*/ 14 w 76"/>
              <a:gd name="T9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69">
                <a:moveTo>
                  <a:pt x="14" y="0"/>
                </a:moveTo>
                <a:cubicBezTo>
                  <a:pt x="11" y="15"/>
                  <a:pt x="6" y="30"/>
                  <a:pt x="0" y="45"/>
                </a:cubicBezTo>
                <a:cubicBezTo>
                  <a:pt x="58" y="69"/>
                  <a:pt x="58" y="69"/>
                  <a:pt x="58" y="69"/>
                </a:cubicBezTo>
                <a:cubicBezTo>
                  <a:pt x="66" y="51"/>
                  <a:pt x="71" y="32"/>
                  <a:pt x="76" y="12"/>
                </a:cubicBezTo>
                <a:lnTo>
                  <a:pt x="14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10481034" y="4130572"/>
            <a:ext cx="416570" cy="389695"/>
          </a:xfrm>
          <a:custGeom>
            <a:avLst/>
            <a:gdLst>
              <a:gd name="T0" fmla="*/ 22 w 80"/>
              <a:gd name="T1" fmla="*/ 0 h 75"/>
              <a:gd name="T2" fmla="*/ 0 w 80"/>
              <a:gd name="T3" fmla="*/ 41 h 75"/>
              <a:gd name="T4" fmla="*/ 52 w 80"/>
              <a:gd name="T5" fmla="*/ 75 h 75"/>
              <a:gd name="T6" fmla="*/ 80 w 80"/>
              <a:gd name="T7" fmla="*/ 24 h 75"/>
              <a:gd name="T8" fmla="*/ 22 w 80"/>
              <a:gd name="T9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75">
                <a:moveTo>
                  <a:pt x="22" y="0"/>
                </a:moveTo>
                <a:cubicBezTo>
                  <a:pt x="16" y="14"/>
                  <a:pt x="8" y="28"/>
                  <a:pt x="0" y="41"/>
                </a:cubicBezTo>
                <a:cubicBezTo>
                  <a:pt x="52" y="75"/>
                  <a:pt x="52" y="75"/>
                  <a:pt x="52" y="75"/>
                </a:cubicBezTo>
                <a:cubicBezTo>
                  <a:pt x="63" y="59"/>
                  <a:pt x="72" y="42"/>
                  <a:pt x="80" y="24"/>
                </a:cubicBezTo>
                <a:lnTo>
                  <a:pt x="22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10013401" y="4661363"/>
            <a:ext cx="420602" cy="415227"/>
          </a:xfrm>
          <a:custGeom>
            <a:avLst/>
            <a:gdLst>
              <a:gd name="T0" fmla="*/ 37 w 81"/>
              <a:gd name="T1" fmla="*/ 0 h 80"/>
              <a:gd name="T2" fmla="*/ 0 w 81"/>
              <a:gd name="T3" fmla="*/ 28 h 80"/>
              <a:gd name="T4" fmla="*/ 35 w 81"/>
              <a:gd name="T5" fmla="*/ 80 h 80"/>
              <a:gd name="T6" fmla="*/ 81 w 81"/>
              <a:gd name="T7" fmla="*/ 44 h 80"/>
              <a:gd name="T8" fmla="*/ 37 w 81"/>
              <a:gd name="T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80">
                <a:moveTo>
                  <a:pt x="37" y="0"/>
                </a:moveTo>
                <a:cubicBezTo>
                  <a:pt x="25" y="10"/>
                  <a:pt x="13" y="20"/>
                  <a:pt x="0" y="28"/>
                </a:cubicBezTo>
                <a:cubicBezTo>
                  <a:pt x="35" y="80"/>
                  <a:pt x="35" y="80"/>
                  <a:pt x="35" y="80"/>
                </a:cubicBezTo>
                <a:cubicBezTo>
                  <a:pt x="51" y="70"/>
                  <a:pt x="67" y="57"/>
                  <a:pt x="81" y="44"/>
                </a:cubicBezTo>
                <a:lnTo>
                  <a:pt x="37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10267374" y="4416796"/>
            <a:ext cx="432695" cy="411195"/>
          </a:xfrm>
          <a:custGeom>
            <a:avLst/>
            <a:gdLst>
              <a:gd name="T0" fmla="*/ 31 w 83"/>
              <a:gd name="T1" fmla="*/ 0 h 79"/>
              <a:gd name="T2" fmla="*/ 0 w 83"/>
              <a:gd name="T3" fmla="*/ 35 h 79"/>
              <a:gd name="T4" fmla="*/ 45 w 83"/>
              <a:gd name="T5" fmla="*/ 79 h 79"/>
              <a:gd name="T6" fmla="*/ 83 w 83"/>
              <a:gd name="T7" fmla="*/ 35 h 79"/>
              <a:gd name="T8" fmla="*/ 31 w 83"/>
              <a:gd name="T9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79">
                <a:moveTo>
                  <a:pt x="31" y="0"/>
                </a:moveTo>
                <a:cubicBezTo>
                  <a:pt x="22" y="12"/>
                  <a:pt x="11" y="24"/>
                  <a:pt x="0" y="35"/>
                </a:cubicBezTo>
                <a:cubicBezTo>
                  <a:pt x="45" y="79"/>
                  <a:pt x="45" y="79"/>
                  <a:pt x="45" y="79"/>
                </a:cubicBezTo>
                <a:cubicBezTo>
                  <a:pt x="59" y="65"/>
                  <a:pt x="71" y="50"/>
                  <a:pt x="83" y="35"/>
                </a:cubicBezTo>
                <a:lnTo>
                  <a:pt x="31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9087539" y="5067183"/>
            <a:ext cx="301006" cy="342663"/>
          </a:xfrm>
          <a:custGeom>
            <a:avLst/>
            <a:gdLst>
              <a:gd name="T0" fmla="*/ 45 w 58"/>
              <a:gd name="T1" fmla="*/ 0 h 66"/>
              <a:gd name="T2" fmla="*/ 4 w 58"/>
              <a:gd name="T3" fmla="*/ 3 h 66"/>
              <a:gd name="T4" fmla="*/ 0 w 58"/>
              <a:gd name="T5" fmla="*/ 3 h 66"/>
              <a:gd name="T6" fmla="*/ 0 w 58"/>
              <a:gd name="T7" fmla="*/ 65 h 66"/>
              <a:gd name="T8" fmla="*/ 4 w 58"/>
              <a:gd name="T9" fmla="*/ 66 h 66"/>
              <a:gd name="T10" fmla="*/ 58 w 58"/>
              <a:gd name="T11" fmla="*/ 62 h 66"/>
              <a:gd name="T12" fmla="*/ 45 w 58"/>
              <a:gd name="T13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" h="66">
                <a:moveTo>
                  <a:pt x="45" y="0"/>
                </a:moveTo>
                <a:cubicBezTo>
                  <a:pt x="32" y="2"/>
                  <a:pt x="18" y="3"/>
                  <a:pt x="4" y="3"/>
                </a:cubicBezTo>
                <a:cubicBezTo>
                  <a:pt x="3" y="3"/>
                  <a:pt x="1" y="3"/>
                  <a:pt x="0" y="3"/>
                </a:cubicBezTo>
                <a:cubicBezTo>
                  <a:pt x="0" y="65"/>
                  <a:pt x="0" y="65"/>
                  <a:pt x="0" y="65"/>
                </a:cubicBezTo>
                <a:cubicBezTo>
                  <a:pt x="1" y="65"/>
                  <a:pt x="3" y="66"/>
                  <a:pt x="4" y="66"/>
                </a:cubicBezTo>
                <a:cubicBezTo>
                  <a:pt x="22" y="66"/>
                  <a:pt x="40" y="64"/>
                  <a:pt x="58" y="62"/>
                </a:cubicBezTo>
                <a:lnTo>
                  <a:pt x="45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9087539" y="1468553"/>
            <a:ext cx="301006" cy="338631"/>
          </a:xfrm>
          <a:custGeom>
            <a:avLst/>
            <a:gdLst>
              <a:gd name="T0" fmla="*/ 0 w 58"/>
              <a:gd name="T1" fmla="*/ 62 h 65"/>
              <a:gd name="T2" fmla="*/ 4 w 58"/>
              <a:gd name="T3" fmla="*/ 62 h 65"/>
              <a:gd name="T4" fmla="*/ 45 w 58"/>
              <a:gd name="T5" fmla="*/ 65 h 65"/>
              <a:gd name="T6" fmla="*/ 58 w 58"/>
              <a:gd name="T7" fmla="*/ 4 h 65"/>
              <a:gd name="T8" fmla="*/ 4 w 58"/>
              <a:gd name="T9" fmla="*/ 0 h 65"/>
              <a:gd name="T10" fmla="*/ 0 w 58"/>
              <a:gd name="T11" fmla="*/ 0 h 65"/>
              <a:gd name="T12" fmla="*/ 0 w 58"/>
              <a:gd name="T13" fmla="*/ 62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" h="65">
                <a:moveTo>
                  <a:pt x="0" y="62"/>
                </a:moveTo>
                <a:cubicBezTo>
                  <a:pt x="1" y="62"/>
                  <a:pt x="3" y="62"/>
                  <a:pt x="4" y="62"/>
                </a:cubicBezTo>
                <a:cubicBezTo>
                  <a:pt x="18" y="62"/>
                  <a:pt x="32" y="63"/>
                  <a:pt x="45" y="65"/>
                </a:cubicBezTo>
                <a:cubicBezTo>
                  <a:pt x="58" y="4"/>
                  <a:pt x="58" y="4"/>
                  <a:pt x="58" y="4"/>
                </a:cubicBezTo>
                <a:cubicBezTo>
                  <a:pt x="40" y="1"/>
                  <a:pt x="22" y="0"/>
                  <a:pt x="4" y="0"/>
                </a:cubicBezTo>
                <a:cubicBezTo>
                  <a:pt x="3" y="0"/>
                  <a:pt x="1" y="0"/>
                  <a:pt x="0" y="0"/>
                </a:cubicBezTo>
                <a:lnTo>
                  <a:pt x="0" y="6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10725602" y="3085115"/>
            <a:ext cx="348037" cy="307725"/>
          </a:xfrm>
          <a:custGeom>
            <a:avLst/>
            <a:gdLst>
              <a:gd name="T0" fmla="*/ 0 w 67"/>
              <a:gd name="T1" fmla="*/ 12 h 59"/>
              <a:gd name="T2" fmla="*/ 5 w 67"/>
              <a:gd name="T3" fmla="*/ 59 h 59"/>
              <a:gd name="T4" fmla="*/ 67 w 67"/>
              <a:gd name="T5" fmla="*/ 59 h 59"/>
              <a:gd name="T6" fmla="*/ 61 w 67"/>
              <a:gd name="T7" fmla="*/ 0 h 59"/>
              <a:gd name="T8" fmla="*/ 0 w 67"/>
              <a:gd name="T9" fmla="*/ 12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" h="59">
                <a:moveTo>
                  <a:pt x="0" y="12"/>
                </a:moveTo>
                <a:cubicBezTo>
                  <a:pt x="3" y="27"/>
                  <a:pt x="4" y="43"/>
                  <a:pt x="5" y="59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39"/>
                  <a:pt x="65" y="19"/>
                  <a:pt x="61" y="0"/>
                </a:cubicBezTo>
                <a:lnTo>
                  <a:pt x="0" y="1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10013401" y="1796434"/>
            <a:ext cx="420602" cy="415227"/>
          </a:xfrm>
          <a:custGeom>
            <a:avLst/>
            <a:gdLst>
              <a:gd name="T0" fmla="*/ 0 w 81"/>
              <a:gd name="T1" fmla="*/ 52 h 80"/>
              <a:gd name="T2" fmla="*/ 37 w 81"/>
              <a:gd name="T3" fmla="*/ 80 h 80"/>
              <a:gd name="T4" fmla="*/ 81 w 81"/>
              <a:gd name="T5" fmla="*/ 36 h 80"/>
              <a:gd name="T6" fmla="*/ 35 w 81"/>
              <a:gd name="T7" fmla="*/ 0 h 80"/>
              <a:gd name="T8" fmla="*/ 0 w 81"/>
              <a:gd name="T9" fmla="*/ 5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80">
                <a:moveTo>
                  <a:pt x="0" y="52"/>
                </a:moveTo>
                <a:cubicBezTo>
                  <a:pt x="13" y="61"/>
                  <a:pt x="25" y="70"/>
                  <a:pt x="37" y="80"/>
                </a:cubicBezTo>
                <a:cubicBezTo>
                  <a:pt x="81" y="36"/>
                  <a:pt x="81" y="36"/>
                  <a:pt x="81" y="36"/>
                </a:cubicBezTo>
                <a:cubicBezTo>
                  <a:pt x="67" y="23"/>
                  <a:pt x="51" y="11"/>
                  <a:pt x="35" y="0"/>
                </a:cubicBezTo>
                <a:lnTo>
                  <a:pt x="0" y="5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10267374" y="2046376"/>
            <a:ext cx="432695" cy="415227"/>
          </a:xfrm>
          <a:custGeom>
            <a:avLst/>
            <a:gdLst>
              <a:gd name="T0" fmla="*/ 0 w 83"/>
              <a:gd name="T1" fmla="*/ 44 h 80"/>
              <a:gd name="T2" fmla="*/ 31 w 83"/>
              <a:gd name="T3" fmla="*/ 80 h 80"/>
              <a:gd name="T4" fmla="*/ 83 w 83"/>
              <a:gd name="T5" fmla="*/ 45 h 80"/>
              <a:gd name="T6" fmla="*/ 45 w 83"/>
              <a:gd name="T7" fmla="*/ 0 h 80"/>
              <a:gd name="T8" fmla="*/ 0 w 83"/>
              <a:gd name="T9" fmla="*/ 44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80">
                <a:moveTo>
                  <a:pt x="0" y="44"/>
                </a:moveTo>
                <a:cubicBezTo>
                  <a:pt x="11" y="55"/>
                  <a:pt x="22" y="67"/>
                  <a:pt x="31" y="80"/>
                </a:cubicBezTo>
                <a:cubicBezTo>
                  <a:pt x="83" y="45"/>
                  <a:pt x="83" y="45"/>
                  <a:pt x="83" y="45"/>
                </a:cubicBezTo>
                <a:cubicBezTo>
                  <a:pt x="71" y="29"/>
                  <a:pt x="59" y="14"/>
                  <a:pt x="45" y="0"/>
                </a:cubicBezTo>
                <a:lnTo>
                  <a:pt x="0" y="4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10481034" y="2352757"/>
            <a:ext cx="416570" cy="395070"/>
          </a:xfrm>
          <a:custGeom>
            <a:avLst/>
            <a:gdLst>
              <a:gd name="T0" fmla="*/ 0 w 80"/>
              <a:gd name="T1" fmla="*/ 35 h 76"/>
              <a:gd name="T2" fmla="*/ 23 w 80"/>
              <a:gd name="T3" fmla="*/ 76 h 76"/>
              <a:gd name="T4" fmla="*/ 80 w 80"/>
              <a:gd name="T5" fmla="*/ 52 h 76"/>
              <a:gd name="T6" fmla="*/ 52 w 80"/>
              <a:gd name="T7" fmla="*/ 0 h 76"/>
              <a:gd name="T8" fmla="*/ 0 w 80"/>
              <a:gd name="T9" fmla="*/ 3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76">
                <a:moveTo>
                  <a:pt x="0" y="35"/>
                </a:moveTo>
                <a:cubicBezTo>
                  <a:pt x="8" y="48"/>
                  <a:pt x="16" y="61"/>
                  <a:pt x="23" y="76"/>
                </a:cubicBezTo>
                <a:cubicBezTo>
                  <a:pt x="80" y="52"/>
                  <a:pt x="80" y="52"/>
                  <a:pt x="80" y="52"/>
                </a:cubicBezTo>
                <a:cubicBezTo>
                  <a:pt x="72" y="34"/>
                  <a:pt x="63" y="16"/>
                  <a:pt x="52" y="0"/>
                </a:cubicBezTo>
                <a:lnTo>
                  <a:pt x="0" y="3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10631537" y="2700795"/>
            <a:ext cx="395070" cy="358789"/>
          </a:xfrm>
          <a:custGeom>
            <a:avLst/>
            <a:gdLst>
              <a:gd name="T0" fmla="*/ 58 w 76"/>
              <a:gd name="T1" fmla="*/ 0 h 69"/>
              <a:gd name="T2" fmla="*/ 0 w 76"/>
              <a:gd name="T3" fmla="*/ 24 h 69"/>
              <a:gd name="T4" fmla="*/ 14 w 76"/>
              <a:gd name="T5" fmla="*/ 69 h 69"/>
              <a:gd name="T6" fmla="*/ 76 w 76"/>
              <a:gd name="T7" fmla="*/ 57 h 69"/>
              <a:gd name="T8" fmla="*/ 58 w 76"/>
              <a:gd name="T9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69">
                <a:moveTo>
                  <a:pt x="58" y="0"/>
                </a:moveTo>
                <a:cubicBezTo>
                  <a:pt x="0" y="24"/>
                  <a:pt x="0" y="24"/>
                  <a:pt x="0" y="24"/>
                </a:cubicBezTo>
                <a:cubicBezTo>
                  <a:pt x="6" y="39"/>
                  <a:pt x="11" y="54"/>
                  <a:pt x="14" y="69"/>
                </a:cubicBezTo>
                <a:cubicBezTo>
                  <a:pt x="76" y="57"/>
                  <a:pt x="76" y="57"/>
                  <a:pt x="76" y="57"/>
                </a:cubicBezTo>
                <a:cubicBezTo>
                  <a:pt x="72" y="38"/>
                  <a:pt x="66" y="19"/>
                  <a:pt x="58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9727176" y="1613681"/>
            <a:ext cx="395070" cy="405820"/>
          </a:xfrm>
          <a:custGeom>
            <a:avLst/>
            <a:gdLst>
              <a:gd name="T0" fmla="*/ 0 w 76"/>
              <a:gd name="T1" fmla="*/ 58 h 78"/>
              <a:gd name="T2" fmla="*/ 41 w 76"/>
              <a:gd name="T3" fmla="*/ 78 h 78"/>
              <a:gd name="T4" fmla="*/ 76 w 76"/>
              <a:gd name="T5" fmla="*/ 26 h 78"/>
              <a:gd name="T6" fmla="*/ 24 w 76"/>
              <a:gd name="T7" fmla="*/ 0 h 78"/>
              <a:gd name="T8" fmla="*/ 0 w 76"/>
              <a:gd name="T9" fmla="*/ 5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78">
                <a:moveTo>
                  <a:pt x="0" y="58"/>
                </a:moveTo>
                <a:cubicBezTo>
                  <a:pt x="14" y="63"/>
                  <a:pt x="28" y="70"/>
                  <a:pt x="41" y="78"/>
                </a:cubicBezTo>
                <a:cubicBezTo>
                  <a:pt x="76" y="26"/>
                  <a:pt x="76" y="26"/>
                  <a:pt x="76" y="26"/>
                </a:cubicBezTo>
                <a:cubicBezTo>
                  <a:pt x="59" y="16"/>
                  <a:pt x="42" y="7"/>
                  <a:pt x="24" y="0"/>
                </a:cubicBezTo>
                <a:lnTo>
                  <a:pt x="0" y="58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9410045" y="4993276"/>
            <a:ext cx="353413" cy="380289"/>
          </a:xfrm>
          <a:custGeom>
            <a:avLst/>
            <a:gdLst>
              <a:gd name="T0" fmla="*/ 68 w 68"/>
              <a:gd name="T1" fmla="*/ 58 h 73"/>
              <a:gd name="T2" fmla="*/ 44 w 68"/>
              <a:gd name="T3" fmla="*/ 0 h 73"/>
              <a:gd name="T4" fmla="*/ 0 w 68"/>
              <a:gd name="T5" fmla="*/ 11 h 73"/>
              <a:gd name="T6" fmla="*/ 13 w 68"/>
              <a:gd name="T7" fmla="*/ 73 h 73"/>
              <a:gd name="T8" fmla="*/ 68 w 68"/>
              <a:gd name="T9" fmla="*/ 58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73">
                <a:moveTo>
                  <a:pt x="68" y="58"/>
                </a:moveTo>
                <a:cubicBezTo>
                  <a:pt x="44" y="0"/>
                  <a:pt x="44" y="0"/>
                  <a:pt x="44" y="0"/>
                </a:cubicBezTo>
                <a:cubicBezTo>
                  <a:pt x="30" y="5"/>
                  <a:pt x="15" y="8"/>
                  <a:pt x="0" y="11"/>
                </a:cubicBezTo>
                <a:cubicBezTo>
                  <a:pt x="13" y="73"/>
                  <a:pt x="13" y="73"/>
                  <a:pt x="13" y="73"/>
                </a:cubicBezTo>
                <a:cubicBezTo>
                  <a:pt x="32" y="69"/>
                  <a:pt x="50" y="64"/>
                  <a:pt x="68" y="58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721801" y="4853523"/>
            <a:ext cx="395070" cy="411195"/>
          </a:xfrm>
          <a:custGeom>
            <a:avLst/>
            <a:gdLst>
              <a:gd name="T0" fmla="*/ 42 w 76"/>
              <a:gd name="T1" fmla="*/ 0 h 79"/>
              <a:gd name="T2" fmla="*/ 0 w 76"/>
              <a:gd name="T3" fmla="*/ 21 h 79"/>
              <a:gd name="T4" fmla="*/ 24 w 76"/>
              <a:gd name="T5" fmla="*/ 79 h 79"/>
              <a:gd name="T6" fmla="*/ 76 w 76"/>
              <a:gd name="T7" fmla="*/ 53 h 79"/>
              <a:gd name="T8" fmla="*/ 42 w 76"/>
              <a:gd name="T9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79">
                <a:moveTo>
                  <a:pt x="42" y="0"/>
                </a:moveTo>
                <a:cubicBezTo>
                  <a:pt x="28" y="8"/>
                  <a:pt x="15" y="15"/>
                  <a:pt x="0" y="21"/>
                </a:cubicBezTo>
                <a:cubicBezTo>
                  <a:pt x="24" y="79"/>
                  <a:pt x="24" y="79"/>
                  <a:pt x="24" y="79"/>
                </a:cubicBezTo>
                <a:cubicBezTo>
                  <a:pt x="42" y="71"/>
                  <a:pt x="60" y="63"/>
                  <a:pt x="76" y="53"/>
                </a:cubicBezTo>
                <a:lnTo>
                  <a:pt x="42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9410045" y="1499460"/>
            <a:ext cx="353413" cy="385664"/>
          </a:xfrm>
          <a:custGeom>
            <a:avLst/>
            <a:gdLst>
              <a:gd name="T0" fmla="*/ 0 w 68"/>
              <a:gd name="T1" fmla="*/ 62 h 74"/>
              <a:gd name="T2" fmla="*/ 44 w 68"/>
              <a:gd name="T3" fmla="*/ 74 h 74"/>
              <a:gd name="T4" fmla="*/ 68 w 68"/>
              <a:gd name="T5" fmla="*/ 15 h 74"/>
              <a:gd name="T6" fmla="*/ 13 w 68"/>
              <a:gd name="T7" fmla="*/ 0 h 74"/>
              <a:gd name="T8" fmla="*/ 0 w 68"/>
              <a:gd name="T9" fmla="*/ 6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74">
                <a:moveTo>
                  <a:pt x="0" y="62"/>
                </a:moveTo>
                <a:cubicBezTo>
                  <a:pt x="16" y="65"/>
                  <a:pt x="30" y="69"/>
                  <a:pt x="44" y="74"/>
                </a:cubicBezTo>
                <a:cubicBezTo>
                  <a:pt x="68" y="15"/>
                  <a:pt x="68" y="15"/>
                  <a:pt x="68" y="15"/>
                </a:cubicBezTo>
                <a:cubicBezTo>
                  <a:pt x="50" y="9"/>
                  <a:pt x="32" y="4"/>
                  <a:pt x="13" y="0"/>
                </a:cubicBezTo>
                <a:lnTo>
                  <a:pt x="0" y="6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7891579" y="4125197"/>
            <a:ext cx="306381" cy="302350"/>
          </a:xfrm>
          <a:custGeom>
            <a:avLst/>
            <a:gdLst>
              <a:gd name="T0" fmla="*/ 59 w 59"/>
              <a:gd name="T1" fmla="*/ 25 h 58"/>
              <a:gd name="T2" fmla="*/ 39 w 59"/>
              <a:gd name="T3" fmla="*/ 0 h 58"/>
              <a:gd name="T4" fmla="*/ 0 w 59"/>
              <a:gd name="T5" fmla="*/ 25 h 58"/>
              <a:gd name="T6" fmla="*/ 26 w 59"/>
              <a:gd name="T7" fmla="*/ 58 h 58"/>
              <a:gd name="T8" fmla="*/ 59 w 59"/>
              <a:gd name="T9" fmla="*/ 2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8">
                <a:moveTo>
                  <a:pt x="59" y="25"/>
                </a:moveTo>
                <a:cubicBezTo>
                  <a:pt x="51" y="17"/>
                  <a:pt x="45" y="8"/>
                  <a:pt x="39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8" y="37"/>
                  <a:pt x="16" y="48"/>
                  <a:pt x="26" y="58"/>
                </a:cubicBezTo>
                <a:lnTo>
                  <a:pt x="59" y="2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8"/>
          <p:cNvSpPr/>
          <p:nvPr/>
        </p:nvSpPr>
        <p:spPr bwMode="auto">
          <a:xfrm>
            <a:off x="8806691" y="1972469"/>
            <a:ext cx="217692" cy="266068"/>
          </a:xfrm>
          <a:custGeom>
            <a:avLst/>
            <a:gdLst>
              <a:gd name="T0" fmla="*/ 0 w 42"/>
              <a:gd name="T1" fmla="*/ 5 h 51"/>
              <a:gd name="T2" fmla="*/ 10 w 42"/>
              <a:gd name="T3" fmla="*/ 51 h 51"/>
              <a:gd name="T4" fmla="*/ 42 w 42"/>
              <a:gd name="T5" fmla="*/ 47 h 51"/>
              <a:gd name="T6" fmla="*/ 42 w 42"/>
              <a:gd name="T7" fmla="*/ 0 h 51"/>
              <a:gd name="T8" fmla="*/ 0 w 42"/>
              <a:gd name="T9" fmla="*/ 5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51">
                <a:moveTo>
                  <a:pt x="0" y="5"/>
                </a:moveTo>
                <a:cubicBezTo>
                  <a:pt x="10" y="51"/>
                  <a:pt x="10" y="51"/>
                  <a:pt x="10" y="51"/>
                </a:cubicBezTo>
                <a:cubicBezTo>
                  <a:pt x="20" y="49"/>
                  <a:pt x="31" y="48"/>
                  <a:pt x="42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28" y="1"/>
                  <a:pt x="14" y="3"/>
                  <a:pt x="0" y="5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/>
          <p:nvPr/>
        </p:nvSpPr>
        <p:spPr bwMode="auto">
          <a:xfrm>
            <a:off x="8067614" y="4302575"/>
            <a:ext cx="302349" cy="311756"/>
          </a:xfrm>
          <a:custGeom>
            <a:avLst/>
            <a:gdLst>
              <a:gd name="T0" fmla="*/ 58 w 58"/>
              <a:gd name="T1" fmla="*/ 21 h 60"/>
              <a:gd name="T2" fmla="*/ 33 w 58"/>
              <a:gd name="T3" fmla="*/ 0 h 60"/>
              <a:gd name="T4" fmla="*/ 0 w 58"/>
              <a:gd name="T5" fmla="*/ 33 h 60"/>
              <a:gd name="T6" fmla="*/ 32 w 58"/>
              <a:gd name="T7" fmla="*/ 60 h 60"/>
              <a:gd name="T8" fmla="*/ 58 w 58"/>
              <a:gd name="T9" fmla="*/ 2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60">
                <a:moveTo>
                  <a:pt x="58" y="21"/>
                </a:moveTo>
                <a:cubicBezTo>
                  <a:pt x="49" y="15"/>
                  <a:pt x="41" y="8"/>
                  <a:pt x="33" y="0"/>
                </a:cubicBezTo>
                <a:cubicBezTo>
                  <a:pt x="0" y="33"/>
                  <a:pt x="0" y="33"/>
                  <a:pt x="0" y="33"/>
                </a:cubicBezTo>
                <a:cubicBezTo>
                  <a:pt x="10" y="43"/>
                  <a:pt x="21" y="52"/>
                  <a:pt x="32" y="60"/>
                </a:cubicBezTo>
                <a:lnTo>
                  <a:pt x="58" y="2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40"/>
          <p:cNvSpPr/>
          <p:nvPr/>
        </p:nvSpPr>
        <p:spPr bwMode="auto">
          <a:xfrm>
            <a:off x="7672545" y="3699220"/>
            <a:ext cx="286224" cy="249942"/>
          </a:xfrm>
          <a:custGeom>
            <a:avLst/>
            <a:gdLst>
              <a:gd name="T0" fmla="*/ 55 w 55"/>
              <a:gd name="T1" fmla="*/ 30 h 48"/>
              <a:gd name="T2" fmla="*/ 46 w 55"/>
              <a:gd name="T3" fmla="*/ 0 h 48"/>
              <a:gd name="T4" fmla="*/ 0 w 55"/>
              <a:gd name="T5" fmla="*/ 9 h 48"/>
              <a:gd name="T6" fmla="*/ 12 w 55"/>
              <a:gd name="T7" fmla="*/ 48 h 48"/>
              <a:gd name="T8" fmla="*/ 55 w 55"/>
              <a:gd name="T9" fmla="*/ 3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48">
                <a:moveTo>
                  <a:pt x="55" y="30"/>
                </a:moveTo>
                <a:cubicBezTo>
                  <a:pt x="51" y="21"/>
                  <a:pt x="48" y="10"/>
                  <a:pt x="46" y="0"/>
                </a:cubicBezTo>
                <a:cubicBezTo>
                  <a:pt x="0" y="9"/>
                  <a:pt x="0" y="9"/>
                  <a:pt x="0" y="9"/>
                </a:cubicBezTo>
                <a:cubicBezTo>
                  <a:pt x="3" y="23"/>
                  <a:pt x="7" y="36"/>
                  <a:pt x="12" y="48"/>
                </a:cubicBezTo>
                <a:lnTo>
                  <a:pt x="55" y="3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41"/>
          <p:cNvSpPr/>
          <p:nvPr/>
        </p:nvSpPr>
        <p:spPr bwMode="auto">
          <a:xfrm>
            <a:off x="7641637" y="3470778"/>
            <a:ext cx="255318" cy="212316"/>
          </a:xfrm>
          <a:custGeom>
            <a:avLst/>
            <a:gdLst>
              <a:gd name="T0" fmla="*/ 49 w 49"/>
              <a:gd name="T1" fmla="*/ 31 h 41"/>
              <a:gd name="T2" fmla="*/ 47 w 49"/>
              <a:gd name="T3" fmla="*/ 0 h 41"/>
              <a:gd name="T4" fmla="*/ 0 w 49"/>
              <a:gd name="T5" fmla="*/ 0 h 41"/>
              <a:gd name="T6" fmla="*/ 4 w 49"/>
              <a:gd name="T7" fmla="*/ 41 h 41"/>
              <a:gd name="T8" fmla="*/ 49 w 49"/>
              <a:gd name="T9" fmla="*/ 3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41">
                <a:moveTo>
                  <a:pt x="49" y="31"/>
                </a:moveTo>
                <a:cubicBezTo>
                  <a:pt x="48" y="21"/>
                  <a:pt x="47" y="11"/>
                  <a:pt x="4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4"/>
                  <a:pt x="1" y="27"/>
                  <a:pt x="4" y="41"/>
                </a:cubicBezTo>
                <a:lnTo>
                  <a:pt x="49" y="31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42"/>
          <p:cNvSpPr/>
          <p:nvPr/>
        </p:nvSpPr>
        <p:spPr bwMode="auto">
          <a:xfrm>
            <a:off x="8806691" y="4634488"/>
            <a:ext cx="217692" cy="266068"/>
          </a:xfrm>
          <a:custGeom>
            <a:avLst/>
            <a:gdLst>
              <a:gd name="T0" fmla="*/ 42 w 42"/>
              <a:gd name="T1" fmla="*/ 4 h 51"/>
              <a:gd name="T2" fmla="*/ 9 w 42"/>
              <a:gd name="T3" fmla="*/ 0 h 51"/>
              <a:gd name="T4" fmla="*/ 0 w 42"/>
              <a:gd name="T5" fmla="*/ 46 h 51"/>
              <a:gd name="T6" fmla="*/ 42 w 42"/>
              <a:gd name="T7" fmla="*/ 51 h 51"/>
              <a:gd name="T8" fmla="*/ 42 w 42"/>
              <a:gd name="T9" fmla="*/ 4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51">
                <a:moveTo>
                  <a:pt x="42" y="4"/>
                </a:moveTo>
                <a:cubicBezTo>
                  <a:pt x="31" y="4"/>
                  <a:pt x="20" y="2"/>
                  <a:pt x="9" y="0"/>
                </a:cubicBezTo>
                <a:cubicBezTo>
                  <a:pt x="0" y="46"/>
                  <a:pt x="0" y="46"/>
                  <a:pt x="0" y="46"/>
                </a:cubicBezTo>
                <a:cubicBezTo>
                  <a:pt x="14" y="49"/>
                  <a:pt x="28" y="50"/>
                  <a:pt x="42" y="51"/>
                </a:cubicBezTo>
                <a:lnTo>
                  <a:pt x="42" y="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/>
          <p:nvPr/>
        </p:nvSpPr>
        <p:spPr bwMode="auto">
          <a:xfrm>
            <a:off x="8286650" y="4453078"/>
            <a:ext cx="280849" cy="306381"/>
          </a:xfrm>
          <a:custGeom>
            <a:avLst/>
            <a:gdLst>
              <a:gd name="T0" fmla="*/ 54 w 54"/>
              <a:gd name="T1" fmla="*/ 16 h 59"/>
              <a:gd name="T2" fmla="*/ 26 w 54"/>
              <a:gd name="T3" fmla="*/ 0 h 59"/>
              <a:gd name="T4" fmla="*/ 0 w 54"/>
              <a:gd name="T5" fmla="*/ 39 h 59"/>
              <a:gd name="T6" fmla="*/ 36 w 54"/>
              <a:gd name="T7" fmla="*/ 59 h 59"/>
              <a:gd name="T8" fmla="*/ 54 w 54"/>
              <a:gd name="T9" fmla="*/ 16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9">
                <a:moveTo>
                  <a:pt x="54" y="16"/>
                </a:moveTo>
                <a:cubicBezTo>
                  <a:pt x="44" y="11"/>
                  <a:pt x="35" y="6"/>
                  <a:pt x="26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12" y="46"/>
                  <a:pt x="24" y="53"/>
                  <a:pt x="36" y="59"/>
                </a:cubicBezTo>
                <a:lnTo>
                  <a:pt x="54" y="1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/>
          <p:nvPr/>
        </p:nvSpPr>
        <p:spPr bwMode="auto">
          <a:xfrm>
            <a:off x="8536592" y="4561923"/>
            <a:ext cx="253973" cy="296974"/>
          </a:xfrm>
          <a:custGeom>
            <a:avLst/>
            <a:gdLst>
              <a:gd name="T0" fmla="*/ 49 w 49"/>
              <a:gd name="T1" fmla="*/ 11 h 57"/>
              <a:gd name="T2" fmla="*/ 18 w 49"/>
              <a:gd name="T3" fmla="*/ 0 h 57"/>
              <a:gd name="T4" fmla="*/ 0 w 49"/>
              <a:gd name="T5" fmla="*/ 43 h 57"/>
              <a:gd name="T6" fmla="*/ 40 w 49"/>
              <a:gd name="T7" fmla="*/ 57 h 57"/>
              <a:gd name="T8" fmla="*/ 49 w 49"/>
              <a:gd name="T9" fmla="*/ 11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57">
                <a:moveTo>
                  <a:pt x="49" y="11"/>
                </a:moveTo>
                <a:cubicBezTo>
                  <a:pt x="38" y="8"/>
                  <a:pt x="28" y="5"/>
                  <a:pt x="18" y="0"/>
                </a:cubicBezTo>
                <a:cubicBezTo>
                  <a:pt x="0" y="43"/>
                  <a:pt x="0" y="43"/>
                  <a:pt x="0" y="43"/>
                </a:cubicBezTo>
                <a:cubicBezTo>
                  <a:pt x="13" y="49"/>
                  <a:pt x="26" y="53"/>
                  <a:pt x="40" y="57"/>
                </a:cubicBezTo>
                <a:lnTo>
                  <a:pt x="49" y="1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/>
          <p:nvPr/>
        </p:nvSpPr>
        <p:spPr bwMode="auto">
          <a:xfrm>
            <a:off x="7755859" y="3916912"/>
            <a:ext cx="302349" cy="286224"/>
          </a:xfrm>
          <a:custGeom>
            <a:avLst/>
            <a:gdLst>
              <a:gd name="T0" fmla="*/ 58 w 58"/>
              <a:gd name="T1" fmla="*/ 29 h 55"/>
              <a:gd name="T2" fmla="*/ 43 w 58"/>
              <a:gd name="T3" fmla="*/ 0 h 55"/>
              <a:gd name="T4" fmla="*/ 0 w 58"/>
              <a:gd name="T5" fmla="*/ 18 h 55"/>
              <a:gd name="T6" fmla="*/ 19 w 58"/>
              <a:gd name="T7" fmla="*/ 55 h 55"/>
              <a:gd name="T8" fmla="*/ 58 w 58"/>
              <a:gd name="T9" fmla="*/ 29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5">
                <a:moveTo>
                  <a:pt x="58" y="29"/>
                </a:moveTo>
                <a:cubicBezTo>
                  <a:pt x="52" y="20"/>
                  <a:pt x="48" y="10"/>
                  <a:pt x="43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6" y="31"/>
                  <a:pt x="12" y="43"/>
                  <a:pt x="19" y="55"/>
                </a:cubicBezTo>
                <a:lnTo>
                  <a:pt x="58" y="2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46"/>
          <p:cNvSpPr/>
          <p:nvPr/>
        </p:nvSpPr>
        <p:spPr bwMode="auto">
          <a:xfrm>
            <a:off x="8286650" y="2113565"/>
            <a:ext cx="280849" cy="306381"/>
          </a:xfrm>
          <a:custGeom>
            <a:avLst/>
            <a:gdLst>
              <a:gd name="T0" fmla="*/ 26 w 54"/>
              <a:gd name="T1" fmla="*/ 59 h 59"/>
              <a:gd name="T2" fmla="*/ 54 w 54"/>
              <a:gd name="T3" fmla="*/ 43 h 59"/>
              <a:gd name="T4" fmla="*/ 36 w 54"/>
              <a:gd name="T5" fmla="*/ 0 h 59"/>
              <a:gd name="T6" fmla="*/ 0 w 54"/>
              <a:gd name="T7" fmla="*/ 21 h 59"/>
              <a:gd name="T8" fmla="*/ 26 w 54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9">
                <a:moveTo>
                  <a:pt x="26" y="59"/>
                </a:moveTo>
                <a:cubicBezTo>
                  <a:pt x="35" y="53"/>
                  <a:pt x="45" y="48"/>
                  <a:pt x="54" y="43"/>
                </a:cubicBezTo>
                <a:cubicBezTo>
                  <a:pt x="36" y="0"/>
                  <a:pt x="36" y="0"/>
                  <a:pt x="36" y="0"/>
                </a:cubicBezTo>
                <a:cubicBezTo>
                  <a:pt x="24" y="6"/>
                  <a:pt x="12" y="13"/>
                  <a:pt x="0" y="21"/>
                </a:cubicBezTo>
                <a:lnTo>
                  <a:pt x="26" y="59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47"/>
          <p:cNvSpPr/>
          <p:nvPr/>
        </p:nvSpPr>
        <p:spPr bwMode="auto">
          <a:xfrm>
            <a:off x="7641637" y="3195305"/>
            <a:ext cx="255318" cy="206942"/>
          </a:xfrm>
          <a:custGeom>
            <a:avLst/>
            <a:gdLst>
              <a:gd name="T0" fmla="*/ 47 w 49"/>
              <a:gd name="T1" fmla="*/ 40 h 40"/>
              <a:gd name="T2" fmla="*/ 49 w 49"/>
              <a:gd name="T3" fmla="*/ 9 h 40"/>
              <a:gd name="T4" fmla="*/ 4 w 49"/>
              <a:gd name="T5" fmla="*/ 0 h 40"/>
              <a:gd name="T6" fmla="*/ 0 w 49"/>
              <a:gd name="T7" fmla="*/ 40 h 40"/>
              <a:gd name="T8" fmla="*/ 47 w 49"/>
              <a:gd name="T9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40">
                <a:moveTo>
                  <a:pt x="47" y="40"/>
                </a:moveTo>
                <a:cubicBezTo>
                  <a:pt x="47" y="29"/>
                  <a:pt x="48" y="19"/>
                  <a:pt x="49" y="9"/>
                </a:cubicBezTo>
                <a:cubicBezTo>
                  <a:pt x="4" y="0"/>
                  <a:pt x="4" y="0"/>
                  <a:pt x="4" y="0"/>
                </a:cubicBezTo>
                <a:cubicBezTo>
                  <a:pt x="1" y="13"/>
                  <a:pt x="0" y="26"/>
                  <a:pt x="0" y="40"/>
                </a:cubicBezTo>
                <a:lnTo>
                  <a:pt x="47" y="4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48"/>
          <p:cNvSpPr/>
          <p:nvPr/>
        </p:nvSpPr>
        <p:spPr bwMode="auto">
          <a:xfrm>
            <a:off x="8067614" y="2258693"/>
            <a:ext cx="302349" cy="311756"/>
          </a:xfrm>
          <a:custGeom>
            <a:avLst/>
            <a:gdLst>
              <a:gd name="T0" fmla="*/ 33 w 58"/>
              <a:gd name="T1" fmla="*/ 60 h 60"/>
              <a:gd name="T2" fmla="*/ 58 w 58"/>
              <a:gd name="T3" fmla="*/ 39 h 60"/>
              <a:gd name="T4" fmla="*/ 32 w 58"/>
              <a:gd name="T5" fmla="*/ 0 h 60"/>
              <a:gd name="T6" fmla="*/ 0 w 58"/>
              <a:gd name="T7" fmla="*/ 27 h 60"/>
              <a:gd name="T8" fmla="*/ 33 w 58"/>
              <a:gd name="T9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60">
                <a:moveTo>
                  <a:pt x="33" y="60"/>
                </a:moveTo>
                <a:cubicBezTo>
                  <a:pt x="41" y="52"/>
                  <a:pt x="49" y="45"/>
                  <a:pt x="58" y="39"/>
                </a:cubicBezTo>
                <a:cubicBezTo>
                  <a:pt x="32" y="0"/>
                  <a:pt x="32" y="0"/>
                  <a:pt x="32" y="0"/>
                </a:cubicBezTo>
                <a:cubicBezTo>
                  <a:pt x="21" y="8"/>
                  <a:pt x="10" y="17"/>
                  <a:pt x="0" y="27"/>
                </a:cubicBezTo>
                <a:lnTo>
                  <a:pt x="33" y="6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49"/>
          <p:cNvSpPr/>
          <p:nvPr/>
        </p:nvSpPr>
        <p:spPr bwMode="auto">
          <a:xfrm>
            <a:off x="8536592" y="2014126"/>
            <a:ext cx="253973" cy="296974"/>
          </a:xfrm>
          <a:custGeom>
            <a:avLst/>
            <a:gdLst>
              <a:gd name="T0" fmla="*/ 0 w 49"/>
              <a:gd name="T1" fmla="*/ 14 h 57"/>
              <a:gd name="T2" fmla="*/ 18 w 49"/>
              <a:gd name="T3" fmla="*/ 57 h 57"/>
              <a:gd name="T4" fmla="*/ 49 w 49"/>
              <a:gd name="T5" fmla="*/ 46 h 57"/>
              <a:gd name="T6" fmla="*/ 40 w 49"/>
              <a:gd name="T7" fmla="*/ 0 h 57"/>
              <a:gd name="T8" fmla="*/ 0 w 49"/>
              <a:gd name="T9" fmla="*/ 14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" h="57">
                <a:moveTo>
                  <a:pt x="0" y="14"/>
                </a:moveTo>
                <a:cubicBezTo>
                  <a:pt x="18" y="57"/>
                  <a:pt x="18" y="57"/>
                  <a:pt x="18" y="57"/>
                </a:cubicBezTo>
                <a:cubicBezTo>
                  <a:pt x="28" y="53"/>
                  <a:pt x="38" y="49"/>
                  <a:pt x="49" y="46"/>
                </a:cubicBezTo>
                <a:cubicBezTo>
                  <a:pt x="40" y="0"/>
                  <a:pt x="40" y="0"/>
                  <a:pt x="40" y="0"/>
                </a:cubicBezTo>
                <a:cubicBezTo>
                  <a:pt x="26" y="4"/>
                  <a:pt x="13" y="8"/>
                  <a:pt x="0" y="14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50"/>
          <p:cNvSpPr/>
          <p:nvPr/>
        </p:nvSpPr>
        <p:spPr bwMode="auto">
          <a:xfrm>
            <a:off x="7672545" y="2923862"/>
            <a:ext cx="286224" cy="249942"/>
          </a:xfrm>
          <a:custGeom>
            <a:avLst/>
            <a:gdLst>
              <a:gd name="T0" fmla="*/ 46 w 55"/>
              <a:gd name="T1" fmla="*/ 48 h 48"/>
              <a:gd name="T2" fmla="*/ 55 w 55"/>
              <a:gd name="T3" fmla="*/ 18 h 48"/>
              <a:gd name="T4" fmla="*/ 12 w 55"/>
              <a:gd name="T5" fmla="*/ 0 h 48"/>
              <a:gd name="T6" fmla="*/ 0 w 55"/>
              <a:gd name="T7" fmla="*/ 39 h 48"/>
              <a:gd name="T8" fmla="*/ 46 w 55"/>
              <a:gd name="T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48">
                <a:moveTo>
                  <a:pt x="46" y="48"/>
                </a:moveTo>
                <a:cubicBezTo>
                  <a:pt x="48" y="38"/>
                  <a:pt x="51" y="27"/>
                  <a:pt x="55" y="18"/>
                </a:cubicBezTo>
                <a:cubicBezTo>
                  <a:pt x="12" y="0"/>
                  <a:pt x="12" y="0"/>
                  <a:pt x="12" y="0"/>
                </a:cubicBezTo>
                <a:cubicBezTo>
                  <a:pt x="7" y="12"/>
                  <a:pt x="3" y="25"/>
                  <a:pt x="0" y="39"/>
                </a:cubicBezTo>
                <a:lnTo>
                  <a:pt x="46" y="48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51"/>
          <p:cNvSpPr/>
          <p:nvPr/>
        </p:nvSpPr>
        <p:spPr bwMode="auto">
          <a:xfrm>
            <a:off x="7755859" y="2675263"/>
            <a:ext cx="302349" cy="280850"/>
          </a:xfrm>
          <a:custGeom>
            <a:avLst/>
            <a:gdLst>
              <a:gd name="T0" fmla="*/ 43 w 58"/>
              <a:gd name="T1" fmla="*/ 54 h 54"/>
              <a:gd name="T2" fmla="*/ 58 w 58"/>
              <a:gd name="T3" fmla="*/ 25 h 54"/>
              <a:gd name="T4" fmla="*/ 19 w 58"/>
              <a:gd name="T5" fmla="*/ 0 h 54"/>
              <a:gd name="T6" fmla="*/ 0 w 58"/>
              <a:gd name="T7" fmla="*/ 36 h 54"/>
              <a:gd name="T8" fmla="*/ 43 w 58"/>
              <a:gd name="T9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54">
                <a:moveTo>
                  <a:pt x="43" y="54"/>
                </a:moveTo>
                <a:cubicBezTo>
                  <a:pt x="48" y="44"/>
                  <a:pt x="52" y="34"/>
                  <a:pt x="58" y="25"/>
                </a:cubicBezTo>
                <a:cubicBezTo>
                  <a:pt x="19" y="0"/>
                  <a:pt x="19" y="0"/>
                  <a:pt x="19" y="0"/>
                </a:cubicBezTo>
                <a:cubicBezTo>
                  <a:pt x="12" y="11"/>
                  <a:pt x="6" y="23"/>
                  <a:pt x="0" y="36"/>
                </a:cubicBezTo>
                <a:lnTo>
                  <a:pt x="43" y="54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52"/>
          <p:cNvSpPr/>
          <p:nvPr/>
        </p:nvSpPr>
        <p:spPr bwMode="auto">
          <a:xfrm>
            <a:off x="7891579" y="2446821"/>
            <a:ext cx="306381" cy="306381"/>
          </a:xfrm>
          <a:custGeom>
            <a:avLst/>
            <a:gdLst>
              <a:gd name="T0" fmla="*/ 39 w 59"/>
              <a:gd name="T1" fmla="*/ 59 h 59"/>
              <a:gd name="T2" fmla="*/ 59 w 59"/>
              <a:gd name="T3" fmla="*/ 33 h 59"/>
              <a:gd name="T4" fmla="*/ 26 w 59"/>
              <a:gd name="T5" fmla="*/ 0 h 59"/>
              <a:gd name="T6" fmla="*/ 0 w 59"/>
              <a:gd name="T7" fmla="*/ 33 h 59"/>
              <a:gd name="T8" fmla="*/ 39 w 59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9">
                <a:moveTo>
                  <a:pt x="39" y="59"/>
                </a:moveTo>
                <a:cubicBezTo>
                  <a:pt x="45" y="50"/>
                  <a:pt x="51" y="41"/>
                  <a:pt x="59" y="33"/>
                </a:cubicBezTo>
                <a:cubicBezTo>
                  <a:pt x="26" y="0"/>
                  <a:pt x="26" y="0"/>
                  <a:pt x="26" y="0"/>
                </a:cubicBezTo>
                <a:cubicBezTo>
                  <a:pt x="16" y="11"/>
                  <a:pt x="8" y="21"/>
                  <a:pt x="0" y="33"/>
                </a:cubicBezTo>
                <a:lnTo>
                  <a:pt x="39" y="59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3"/>
          <p:cNvSpPr/>
          <p:nvPr/>
        </p:nvSpPr>
        <p:spPr bwMode="auto">
          <a:xfrm>
            <a:off x="10309031" y="3470778"/>
            <a:ext cx="260692" cy="228442"/>
          </a:xfrm>
          <a:custGeom>
            <a:avLst/>
            <a:gdLst>
              <a:gd name="T0" fmla="*/ 4 w 50"/>
              <a:gd name="T1" fmla="*/ 0 h 44"/>
              <a:gd name="T2" fmla="*/ 0 w 50"/>
              <a:gd name="T3" fmla="*/ 35 h 44"/>
              <a:gd name="T4" fmla="*/ 46 w 50"/>
              <a:gd name="T5" fmla="*/ 44 h 44"/>
              <a:gd name="T6" fmla="*/ 50 w 50"/>
              <a:gd name="T7" fmla="*/ 0 h 44"/>
              <a:gd name="T8" fmla="*/ 4 w 50"/>
              <a:gd name="T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44">
                <a:moveTo>
                  <a:pt x="4" y="0"/>
                </a:moveTo>
                <a:cubicBezTo>
                  <a:pt x="3" y="12"/>
                  <a:pt x="2" y="24"/>
                  <a:pt x="0" y="35"/>
                </a:cubicBezTo>
                <a:cubicBezTo>
                  <a:pt x="46" y="44"/>
                  <a:pt x="46" y="44"/>
                  <a:pt x="46" y="44"/>
                </a:cubicBezTo>
                <a:cubicBezTo>
                  <a:pt x="49" y="30"/>
                  <a:pt x="50" y="15"/>
                  <a:pt x="50" y="0"/>
                </a:cubicBezTo>
                <a:lnTo>
                  <a:pt x="4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54"/>
          <p:cNvSpPr/>
          <p:nvPr/>
        </p:nvSpPr>
        <p:spPr bwMode="auto">
          <a:xfrm>
            <a:off x="10241842" y="3719377"/>
            <a:ext cx="291599" cy="266068"/>
          </a:xfrm>
          <a:custGeom>
            <a:avLst/>
            <a:gdLst>
              <a:gd name="T0" fmla="*/ 11 w 56"/>
              <a:gd name="T1" fmla="*/ 0 h 51"/>
              <a:gd name="T2" fmla="*/ 0 w 56"/>
              <a:gd name="T3" fmla="*/ 33 h 51"/>
              <a:gd name="T4" fmla="*/ 43 w 56"/>
              <a:gd name="T5" fmla="*/ 51 h 51"/>
              <a:gd name="T6" fmla="*/ 56 w 56"/>
              <a:gd name="T7" fmla="*/ 9 h 51"/>
              <a:gd name="T8" fmla="*/ 11 w 56"/>
              <a:gd name="T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1">
                <a:moveTo>
                  <a:pt x="11" y="0"/>
                </a:moveTo>
                <a:cubicBezTo>
                  <a:pt x="8" y="11"/>
                  <a:pt x="4" y="22"/>
                  <a:pt x="0" y="33"/>
                </a:cubicBezTo>
                <a:cubicBezTo>
                  <a:pt x="43" y="51"/>
                  <a:pt x="43" y="51"/>
                  <a:pt x="43" y="51"/>
                </a:cubicBezTo>
                <a:cubicBezTo>
                  <a:pt x="49" y="37"/>
                  <a:pt x="53" y="23"/>
                  <a:pt x="56" y="9"/>
                </a:cubicBezTo>
                <a:lnTo>
                  <a:pt x="11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55"/>
          <p:cNvSpPr/>
          <p:nvPr/>
        </p:nvSpPr>
        <p:spPr bwMode="auto">
          <a:xfrm>
            <a:off x="10127621" y="3954537"/>
            <a:ext cx="311756" cy="290255"/>
          </a:xfrm>
          <a:custGeom>
            <a:avLst/>
            <a:gdLst>
              <a:gd name="T0" fmla="*/ 17 w 60"/>
              <a:gd name="T1" fmla="*/ 0 h 56"/>
              <a:gd name="T2" fmla="*/ 0 w 60"/>
              <a:gd name="T3" fmla="*/ 30 h 56"/>
              <a:gd name="T4" fmla="*/ 39 w 60"/>
              <a:gd name="T5" fmla="*/ 56 h 56"/>
              <a:gd name="T6" fmla="*/ 60 w 60"/>
              <a:gd name="T7" fmla="*/ 18 h 56"/>
              <a:gd name="T8" fmla="*/ 17 w 60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56">
                <a:moveTo>
                  <a:pt x="17" y="0"/>
                </a:moveTo>
                <a:cubicBezTo>
                  <a:pt x="12" y="10"/>
                  <a:pt x="7" y="20"/>
                  <a:pt x="0" y="30"/>
                </a:cubicBezTo>
                <a:cubicBezTo>
                  <a:pt x="39" y="56"/>
                  <a:pt x="39" y="56"/>
                  <a:pt x="39" y="56"/>
                </a:cubicBezTo>
                <a:cubicBezTo>
                  <a:pt x="47" y="44"/>
                  <a:pt x="54" y="31"/>
                  <a:pt x="60" y="18"/>
                </a:cubicBezTo>
                <a:lnTo>
                  <a:pt x="17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56"/>
          <p:cNvSpPr/>
          <p:nvPr/>
        </p:nvSpPr>
        <p:spPr bwMode="auto">
          <a:xfrm>
            <a:off x="9783615" y="4349607"/>
            <a:ext cx="313099" cy="311756"/>
          </a:xfrm>
          <a:custGeom>
            <a:avLst/>
            <a:gdLst>
              <a:gd name="T0" fmla="*/ 27 w 60"/>
              <a:gd name="T1" fmla="*/ 0 h 60"/>
              <a:gd name="T2" fmla="*/ 0 w 60"/>
              <a:gd name="T3" fmla="*/ 21 h 60"/>
              <a:gd name="T4" fmla="*/ 25 w 60"/>
              <a:gd name="T5" fmla="*/ 60 h 60"/>
              <a:gd name="T6" fmla="*/ 60 w 60"/>
              <a:gd name="T7" fmla="*/ 33 h 60"/>
              <a:gd name="T8" fmla="*/ 27 w 60"/>
              <a:gd name="T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27" y="0"/>
                </a:moveTo>
                <a:cubicBezTo>
                  <a:pt x="18" y="7"/>
                  <a:pt x="9" y="14"/>
                  <a:pt x="0" y="21"/>
                </a:cubicBezTo>
                <a:cubicBezTo>
                  <a:pt x="25" y="60"/>
                  <a:pt x="25" y="60"/>
                  <a:pt x="25" y="60"/>
                </a:cubicBezTo>
                <a:cubicBezTo>
                  <a:pt x="38" y="52"/>
                  <a:pt x="49" y="43"/>
                  <a:pt x="60" y="33"/>
                </a:cubicBezTo>
                <a:lnTo>
                  <a:pt x="27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57"/>
          <p:cNvSpPr/>
          <p:nvPr/>
        </p:nvSpPr>
        <p:spPr bwMode="auto">
          <a:xfrm>
            <a:off x="9971744" y="4166854"/>
            <a:ext cx="322506" cy="306381"/>
          </a:xfrm>
          <a:custGeom>
            <a:avLst/>
            <a:gdLst>
              <a:gd name="T0" fmla="*/ 23 w 62"/>
              <a:gd name="T1" fmla="*/ 0 h 59"/>
              <a:gd name="T2" fmla="*/ 0 w 62"/>
              <a:gd name="T3" fmla="*/ 26 h 59"/>
              <a:gd name="T4" fmla="*/ 33 w 62"/>
              <a:gd name="T5" fmla="*/ 59 h 59"/>
              <a:gd name="T6" fmla="*/ 62 w 62"/>
              <a:gd name="T7" fmla="*/ 26 h 59"/>
              <a:gd name="T8" fmla="*/ 23 w 62"/>
              <a:gd name="T9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59">
                <a:moveTo>
                  <a:pt x="23" y="0"/>
                </a:moveTo>
                <a:cubicBezTo>
                  <a:pt x="16" y="9"/>
                  <a:pt x="8" y="18"/>
                  <a:pt x="0" y="26"/>
                </a:cubicBezTo>
                <a:cubicBezTo>
                  <a:pt x="33" y="59"/>
                  <a:pt x="33" y="59"/>
                  <a:pt x="33" y="59"/>
                </a:cubicBezTo>
                <a:cubicBezTo>
                  <a:pt x="44" y="49"/>
                  <a:pt x="53" y="37"/>
                  <a:pt x="62" y="26"/>
                </a:cubicBezTo>
                <a:lnTo>
                  <a:pt x="23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58"/>
          <p:cNvSpPr/>
          <p:nvPr/>
        </p:nvSpPr>
        <p:spPr bwMode="auto">
          <a:xfrm>
            <a:off x="9092914" y="4650612"/>
            <a:ext cx="223066" cy="255318"/>
          </a:xfrm>
          <a:custGeom>
            <a:avLst/>
            <a:gdLst>
              <a:gd name="T0" fmla="*/ 34 w 43"/>
              <a:gd name="T1" fmla="*/ 0 h 49"/>
              <a:gd name="T2" fmla="*/ 3 w 43"/>
              <a:gd name="T3" fmla="*/ 2 h 49"/>
              <a:gd name="T4" fmla="*/ 0 w 43"/>
              <a:gd name="T5" fmla="*/ 2 h 49"/>
              <a:gd name="T6" fmla="*/ 0 w 43"/>
              <a:gd name="T7" fmla="*/ 48 h 49"/>
              <a:gd name="T8" fmla="*/ 3 w 43"/>
              <a:gd name="T9" fmla="*/ 49 h 49"/>
              <a:gd name="T10" fmla="*/ 43 w 43"/>
              <a:gd name="T11" fmla="*/ 46 h 49"/>
              <a:gd name="T12" fmla="*/ 34 w 43"/>
              <a:gd name="T1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49">
                <a:moveTo>
                  <a:pt x="34" y="0"/>
                </a:moveTo>
                <a:cubicBezTo>
                  <a:pt x="24" y="1"/>
                  <a:pt x="13" y="2"/>
                  <a:pt x="3" y="2"/>
                </a:cubicBezTo>
                <a:cubicBezTo>
                  <a:pt x="2" y="2"/>
                  <a:pt x="1" y="2"/>
                  <a:pt x="0" y="2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2" y="49"/>
                  <a:pt x="3" y="49"/>
                </a:cubicBezTo>
                <a:cubicBezTo>
                  <a:pt x="16" y="49"/>
                  <a:pt x="30" y="48"/>
                  <a:pt x="43" y="46"/>
                </a:cubicBezTo>
                <a:lnTo>
                  <a:pt x="34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59"/>
          <p:cNvSpPr/>
          <p:nvPr/>
        </p:nvSpPr>
        <p:spPr bwMode="auto">
          <a:xfrm>
            <a:off x="9092914" y="1972469"/>
            <a:ext cx="223066" cy="249942"/>
          </a:xfrm>
          <a:custGeom>
            <a:avLst/>
            <a:gdLst>
              <a:gd name="T0" fmla="*/ 0 w 43"/>
              <a:gd name="T1" fmla="*/ 46 h 48"/>
              <a:gd name="T2" fmla="*/ 3 w 43"/>
              <a:gd name="T3" fmla="*/ 46 h 48"/>
              <a:gd name="T4" fmla="*/ 34 w 43"/>
              <a:gd name="T5" fmla="*/ 48 h 48"/>
              <a:gd name="T6" fmla="*/ 43 w 43"/>
              <a:gd name="T7" fmla="*/ 3 h 48"/>
              <a:gd name="T8" fmla="*/ 3 w 43"/>
              <a:gd name="T9" fmla="*/ 0 h 48"/>
              <a:gd name="T10" fmla="*/ 0 w 43"/>
              <a:gd name="T11" fmla="*/ 0 h 48"/>
              <a:gd name="T12" fmla="*/ 0 w 43"/>
              <a:gd name="T13" fmla="*/ 4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" h="48">
                <a:moveTo>
                  <a:pt x="0" y="46"/>
                </a:moveTo>
                <a:cubicBezTo>
                  <a:pt x="1" y="46"/>
                  <a:pt x="2" y="46"/>
                  <a:pt x="3" y="46"/>
                </a:cubicBezTo>
                <a:cubicBezTo>
                  <a:pt x="13" y="46"/>
                  <a:pt x="24" y="47"/>
                  <a:pt x="34" y="48"/>
                </a:cubicBezTo>
                <a:cubicBezTo>
                  <a:pt x="43" y="3"/>
                  <a:pt x="43" y="3"/>
                  <a:pt x="43" y="3"/>
                </a:cubicBezTo>
                <a:cubicBezTo>
                  <a:pt x="30" y="1"/>
                  <a:pt x="16" y="0"/>
                  <a:pt x="3" y="0"/>
                </a:cubicBezTo>
                <a:cubicBezTo>
                  <a:pt x="2" y="0"/>
                  <a:pt x="1" y="0"/>
                  <a:pt x="0" y="0"/>
                </a:cubicBezTo>
                <a:lnTo>
                  <a:pt x="0" y="4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60"/>
          <p:cNvSpPr/>
          <p:nvPr/>
        </p:nvSpPr>
        <p:spPr bwMode="auto">
          <a:xfrm>
            <a:off x="10309031" y="3173804"/>
            <a:ext cx="260692" cy="228442"/>
          </a:xfrm>
          <a:custGeom>
            <a:avLst/>
            <a:gdLst>
              <a:gd name="T0" fmla="*/ 0 w 50"/>
              <a:gd name="T1" fmla="*/ 9 h 44"/>
              <a:gd name="T2" fmla="*/ 4 w 50"/>
              <a:gd name="T3" fmla="*/ 44 h 44"/>
              <a:gd name="T4" fmla="*/ 50 w 50"/>
              <a:gd name="T5" fmla="*/ 44 h 44"/>
              <a:gd name="T6" fmla="*/ 46 w 50"/>
              <a:gd name="T7" fmla="*/ 0 h 44"/>
              <a:gd name="T8" fmla="*/ 0 w 50"/>
              <a:gd name="T9" fmla="*/ 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44">
                <a:moveTo>
                  <a:pt x="0" y="9"/>
                </a:moveTo>
                <a:cubicBezTo>
                  <a:pt x="2" y="21"/>
                  <a:pt x="3" y="32"/>
                  <a:pt x="4" y="44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29"/>
                  <a:pt x="49" y="15"/>
                  <a:pt x="46" y="0"/>
                </a:cubicBezTo>
                <a:lnTo>
                  <a:pt x="0" y="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61"/>
          <p:cNvSpPr/>
          <p:nvPr/>
        </p:nvSpPr>
        <p:spPr bwMode="auto">
          <a:xfrm>
            <a:off x="9783615" y="2217036"/>
            <a:ext cx="313099" cy="311756"/>
          </a:xfrm>
          <a:custGeom>
            <a:avLst/>
            <a:gdLst>
              <a:gd name="T0" fmla="*/ 0 w 60"/>
              <a:gd name="T1" fmla="*/ 38 h 60"/>
              <a:gd name="T2" fmla="*/ 27 w 60"/>
              <a:gd name="T3" fmla="*/ 60 h 60"/>
              <a:gd name="T4" fmla="*/ 60 w 60"/>
              <a:gd name="T5" fmla="*/ 26 h 60"/>
              <a:gd name="T6" fmla="*/ 26 w 60"/>
              <a:gd name="T7" fmla="*/ 0 h 60"/>
              <a:gd name="T8" fmla="*/ 0 w 60"/>
              <a:gd name="T9" fmla="*/ 3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0" y="38"/>
                </a:moveTo>
                <a:cubicBezTo>
                  <a:pt x="9" y="45"/>
                  <a:pt x="18" y="52"/>
                  <a:pt x="27" y="60"/>
                </a:cubicBezTo>
                <a:cubicBezTo>
                  <a:pt x="60" y="26"/>
                  <a:pt x="60" y="26"/>
                  <a:pt x="60" y="26"/>
                </a:cubicBezTo>
                <a:cubicBezTo>
                  <a:pt x="49" y="17"/>
                  <a:pt x="38" y="8"/>
                  <a:pt x="26" y="0"/>
                </a:cubicBezTo>
                <a:lnTo>
                  <a:pt x="0" y="38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62"/>
          <p:cNvSpPr/>
          <p:nvPr/>
        </p:nvSpPr>
        <p:spPr bwMode="auto">
          <a:xfrm>
            <a:off x="9971744" y="2399790"/>
            <a:ext cx="322506" cy="311756"/>
          </a:xfrm>
          <a:custGeom>
            <a:avLst/>
            <a:gdLst>
              <a:gd name="T0" fmla="*/ 0 w 62"/>
              <a:gd name="T1" fmla="*/ 33 h 60"/>
              <a:gd name="T2" fmla="*/ 23 w 62"/>
              <a:gd name="T3" fmla="*/ 60 h 60"/>
              <a:gd name="T4" fmla="*/ 62 w 62"/>
              <a:gd name="T5" fmla="*/ 34 h 60"/>
              <a:gd name="T6" fmla="*/ 33 w 62"/>
              <a:gd name="T7" fmla="*/ 0 h 60"/>
              <a:gd name="T8" fmla="*/ 0 w 62"/>
              <a:gd name="T9" fmla="*/ 3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60">
                <a:moveTo>
                  <a:pt x="0" y="33"/>
                </a:moveTo>
                <a:cubicBezTo>
                  <a:pt x="8" y="42"/>
                  <a:pt x="16" y="50"/>
                  <a:pt x="23" y="60"/>
                </a:cubicBezTo>
                <a:cubicBezTo>
                  <a:pt x="62" y="34"/>
                  <a:pt x="62" y="34"/>
                  <a:pt x="62" y="34"/>
                </a:cubicBezTo>
                <a:cubicBezTo>
                  <a:pt x="53" y="22"/>
                  <a:pt x="44" y="11"/>
                  <a:pt x="3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63"/>
          <p:cNvSpPr/>
          <p:nvPr/>
        </p:nvSpPr>
        <p:spPr bwMode="auto">
          <a:xfrm>
            <a:off x="10127621" y="2628231"/>
            <a:ext cx="311756" cy="295631"/>
          </a:xfrm>
          <a:custGeom>
            <a:avLst/>
            <a:gdLst>
              <a:gd name="T0" fmla="*/ 0 w 60"/>
              <a:gd name="T1" fmla="*/ 26 h 57"/>
              <a:gd name="T2" fmla="*/ 17 w 60"/>
              <a:gd name="T3" fmla="*/ 57 h 57"/>
              <a:gd name="T4" fmla="*/ 60 w 60"/>
              <a:gd name="T5" fmla="*/ 39 h 57"/>
              <a:gd name="T6" fmla="*/ 39 w 60"/>
              <a:gd name="T7" fmla="*/ 0 h 57"/>
              <a:gd name="T8" fmla="*/ 0 w 60"/>
              <a:gd name="T9" fmla="*/ 2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57">
                <a:moveTo>
                  <a:pt x="0" y="26"/>
                </a:moveTo>
                <a:cubicBezTo>
                  <a:pt x="7" y="36"/>
                  <a:pt x="12" y="46"/>
                  <a:pt x="17" y="57"/>
                </a:cubicBezTo>
                <a:cubicBezTo>
                  <a:pt x="60" y="39"/>
                  <a:pt x="60" y="39"/>
                  <a:pt x="60" y="39"/>
                </a:cubicBezTo>
                <a:cubicBezTo>
                  <a:pt x="54" y="25"/>
                  <a:pt x="47" y="12"/>
                  <a:pt x="39" y="0"/>
                </a:cubicBezTo>
                <a:lnTo>
                  <a:pt x="0" y="2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64"/>
          <p:cNvSpPr/>
          <p:nvPr/>
        </p:nvSpPr>
        <p:spPr bwMode="auto">
          <a:xfrm>
            <a:off x="10241842" y="2892955"/>
            <a:ext cx="291599" cy="266068"/>
          </a:xfrm>
          <a:custGeom>
            <a:avLst/>
            <a:gdLst>
              <a:gd name="T0" fmla="*/ 43 w 56"/>
              <a:gd name="T1" fmla="*/ 0 h 51"/>
              <a:gd name="T2" fmla="*/ 0 w 56"/>
              <a:gd name="T3" fmla="*/ 17 h 51"/>
              <a:gd name="T4" fmla="*/ 11 w 56"/>
              <a:gd name="T5" fmla="*/ 51 h 51"/>
              <a:gd name="T6" fmla="*/ 56 w 56"/>
              <a:gd name="T7" fmla="*/ 42 h 51"/>
              <a:gd name="T8" fmla="*/ 43 w 56"/>
              <a:gd name="T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51">
                <a:moveTo>
                  <a:pt x="43" y="0"/>
                </a:moveTo>
                <a:cubicBezTo>
                  <a:pt x="0" y="17"/>
                  <a:pt x="0" y="17"/>
                  <a:pt x="0" y="17"/>
                </a:cubicBezTo>
                <a:cubicBezTo>
                  <a:pt x="5" y="28"/>
                  <a:pt x="8" y="39"/>
                  <a:pt x="11" y="51"/>
                </a:cubicBezTo>
                <a:cubicBezTo>
                  <a:pt x="56" y="42"/>
                  <a:pt x="56" y="42"/>
                  <a:pt x="56" y="42"/>
                </a:cubicBezTo>
                <a:cubicBezTo>
                  <a:pt x="53" y="27"/>
                  <a:pt x="49" y="13"/>
                  <a:pt x="43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65"/>
          <p:cNvSpPr/>
          <p:nvPr/>
        </p:nvSpPr>
        <p:spPr bwMode="auto">
          <a:xfrm>
            <a:off x="9565923" y="2077284"/>
            <a:ext cx="295631" cy="306381"/>
          </a:xfrm>
          <a:custGeom>
            <a:avLst/>
            <a:gdLst>
              <a:gd name="T0" fmla="*/ 0 w 57"/>
              <a:gd name="T1" fmla="*/ 44 h 59"/>
              <a:gd name="T2" fmla="*/ 31 w 57"/>
              <a:gd name="T3" fmla="*/ 59 h 59"/>
              <a:gd name="T4" fmla="*/ 57 w 57"/>
              <a:gd name="T5" fmla="*/ 20 h 59"/>
              <a:gd name="T6" fmla="*/ 18 w 57"/>
              <a:gd name="T7" fmla="*/ 0 h 59"/>
              <a:gd name="T8" fmla="*/ 0 w 57"/>
              <a:gd name="T9" fmla="*/ 44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9">
                <a:moveTo>
                  <a:pt x="0" y="44"/>
                </a:moveTo>
                <a:cubicBezTo>
                  <a:pt x="11" y="48"/>
                  <a:pt x="21" y="53"/>
                  <a:pt x="31" y="59"/>
                </a:cubicBezTo>
                <a:cubicBezTo>
                  <a:pt x="57" y="20"/>
                  <a:pt x="57" y="20"/>
                  <a:pt x="57" y="20"/>
                </a:cubicBezTo>
                <a:cubicBezTo>
                  <a:pt x="44" y="12"/>
                  <a:pt x="31" y="6"/>
                  <a:pt x="18" y="0"/>
                </a:cubicBezTo>
                <a:lnTo>
                  <a:pt x="0" y="4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66"/>
          <p:cNvSpPr/>
          <p:nvPr/>
        </p:nvSpPr>
        <p:spPr bwMode="auto">
          <a:xfrm>
            <a:off x="9332106" y="4592831"/>
            <a:ext cx="264723" cy="286224"/>
          </a:xfrm>
          <a:custGeom>
            <a:avLst/>
            <a:gdLst>
              <a:gd name="T0" fmla="*/ 51 w 51"/>
              <a:gd name="T1" fmla="*/ 43 h 55"/>
              <a:gd name="T2" fmla="*/ 33 w 51"/>
              <a:gd name="T3" fmla="*/ 0 h 55"/>
              <a:gd name="T4" fmla="*/ 0 w 51"/>
              <a:gd name="T5" fmla="*/ 9 h 55"/>
              <a:gd name="T6" fmla="*/ 9 w 51"/>
              <a:gd name="T7" fmla="*/ 55 h 55"/>
              <a:gd name="T8" fmla="*/ 51 w 51"/>
              <a:gd name="T9" fmla="*/ 4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5">
                <a:moveTo>
                  <a:pt x="51" y="43"/>
                </a:moveTo>
                <a:cubicBezTo>
                  <a:pt x="33" y="0"/>
                  <a:pt x="33" y="0"/>
                  <a:pt x="33" y="0"/>
                </a:cubicBezTo>
                <a:cubicBezTo>
                  <a:pt x="22" y="4"/>
                  <a:pt x="12" y="7"/>
                  <a:pt x="0" y="9"/>
                </a:cubicBezTo>
                <a:cubicBezTo>
                  <a:pt x="9" y="55"/>
                  <a:pt x="9" y="55"/>
                  <a:pt x="9" y="55"/>
                </a:cubicBezTo>
                <a:cubicBezTo>
                  <a:pt x="24" y="52"/>
                  <a:pt x="38" y="48"/>
                  <a:pt x="51" y="4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67"/>
          <p:cNvSpPr/>
          <p:nvPr/>
        </p:nvSpPr>
        <p:spPr bwMode="auto">
          <a:xfrm>
            <a:off x="9565923" y="4494735"/>
            <a:ext cx="295631" cy="301005"/>
          </a:xfrm>
          <a:custGeom>
            <a:avLst/>
            <a:gdLst>
              <a:gd name="T0" fmla="*/ 31 w 57"/>
              <a:gd name="T1" fmla="*/ 0 h 58"/>
              <a:gd name="T2" fmla="*/ 0 w 57"/>
              <a:gd name="T3" fmla="*/ 15 h 58"/>
              <a:gd name="T4" fmla="*/ 18 w 57"/>
              <a:gd name="T5" fmla="*/ 58 h 58"/>
              <a:gd name="T6" fmla="*/ 57 w 57"/>
              <a:gd name="T7" fmla="*/ 38 h 58"/>
              <a:gd name="T8" fmla="*/ 31 w 57"/>
              <a:gd name="T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58">
                <a:moveTo>
                  <a:pt x="31" y="0"/>
                </a:moveTo>
                <a:cubicBezTo>
                  <a:pt x="21" y="5"/>
                  <a:pt x="11" y="10"/>
                  <a:pt x="0" y="15"/>
                </a:cubicBezTo>
                <a:cubicBezTo>
                  <a:pt x="18" y="58"/>
                  <a:pt x="18" y="58"/>
                  <a:pt x="18" y="58"/>
                </a:cubicBezTo>
                <a:cubicBezTo>
                  <a:pt x="31" y="52"/>
                  <a:pt x="44" y="46"/>
                  <a:pt x="57" y="38"/>
                </a:cubicBezTo>
                <a:lnTo>
                  <a:pt x="31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68"/>
          <p:cNvSpPr/>
          <p:nvPr/>
        </p:nvSpPr>
        <p:spPr bwMode="auto">
          <a:xfrm>
            <a:off x="9332106" y="1999345"/>
            <a:ext cx="264723" cy="280850"/>
          </a:xfrm>
          <a:custGeom>
            <a:avLst/>
            <a:gdLst>
              <a:gd name="T0" fmla="*/ 0 w 51"/>
              <a:gd name="T1" fmla="*/ 45 h 54"/>
              <a:gd name="T2" fmla="*/ 33 w 51"/>
              <a:gd name="T3" fmla="*/ 54 h 54"/>
              <a:gd name="T4" fmla="*/ 51 w 51"/>
              <a:gd name="T5" fmla="*/ 11 h 54"/>
              <a:gd name="T6" fmla="*/ 10 w 51"/>
              <a:gd name="T7" fmla="*/ 0 h 54"/>
              <a:gd name="T8" fmla="*/ 0 w 51"/>
              <a:gd name="T9" fmla="*/ 45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4">
                <a:moveTo>
                  <a:pt x="0" y="45"/>
                </a:moveTo>
                <a:cubicBezTo>
                  <a:pt x="12" y="48"/>
                  <a:pt x="23" y="50"/>
                  <a:pt x="33" y="54"/>
                </a:cubicBezTo>
                <a:cubicBezTo>
                  <a:pt x="51" y="11"/>
                  <a:pt x="51" y="11"/>
                  <a:pt x="51" y="11"/>
                </a:cubicBezTo>
                <a:cubicBezTo>
                  <a:pt x="38" y="6"/>
                  <a:pt x="24" y="2"/>
                  <a:pt x="10" y="0"/>
                </a:cubicBezTo>
                <a:lnTo>
                  <a:pt x="0" y="4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69"/>
          <p:cNvSpPr/>
          <p:nvPr/>
        </p:nvSpPr>
        <p:spPr bwMode="auto">
          <a:xfrm>
            <a:off x="8234243" y="3927662"/>
            <a:ext cx="219035" cy="219036"/>
          </a:xfrm>
          <a:custGeom>
            <a:avLst/>
            <a:gdLst>
              <a:gd name="T0" fmla="*/ 42 w 42"/>
              <a:gd name="T1" fmla="*/ 19 h 42"/>
              <a:gd name="T2" fmla="*/ 28 w 42"/>
              <a:gd name="T3" fmla="*/ 0 h 42"/>
              <a:gd name="T4" fmla="*/ 0 w 42"/>
              <a:gd name="T5" fmla="*/ 19 h 42"/>
              <a:gd name="T6" fmla="*/ 18 w 42"/>
              <a:gd name="T7" fmla="*/ 42 h 42"/>
              <a:gd name="T8" fmla="*/ 42 w 42"/>
              <a:gd name="T9" fmla="*/ 19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42">
                <a:moveTo>
                  <a:pt x="42" y="19"/>
                </a:moveTo>
                <a:cubicBezTo>
                  <a:pt x="37" y="13"/>
                  <a:pt x="32" y="7"/>
                  <a:pt x="28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5" y="27"/>
                  <a:pt x="11" y="35"/>
                  <a:pt x="18" y="42"/>
                </a:cubicBezTo>
                <a:lnTo>
                  <a:pt x="42" y="1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70"/>
          <p:cNvSpPr/>
          <p:nvPr/>
        </p:nvSpPr>
        <p:spPr bwMode="auto">
          <a:xfrm>
            <a:off x="8895380" y="2383664"/>
            <a:ext cx="155878" cy="192160"/>
          </a:xfrm>
          <a:custGeom>
            <a:avLst/>
            <a:gdLst>
              <a:gd name="T0" fmla="*/ 0 w 30"/>
              <a:gd name="T1" fmla="*/ 4 h 37"/>
              <a:gd name="T2" fmla="*/ 6 w 30"/>
              <a:gd name="T3" fmla="*/ 37 h 37"/>
              <a:gd name="T4" fmla="*/ 30 w 30"/>
              <a:gd name="T5" fmla="*/ 34 h 37"/>
              <a:gd name="T6" fmla="*/ 30 w 30"/>
              <a:gd name="T7" fmla="*/ 0 h 37"/>
              <a:gd name="T8" fmla="*/ 0 w 30"/>
              <a:gd name="T9" fmla="*/ 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7">
                <a:moveTo>
                  <a:pt x="0" y="4"/>
                </a:moveTo>
                <a:cubicBezTo>
                  <a:pt x="6" y="37"/>
                  <a:pt x="6" y="37"/>
                  <a:pt x="6" y="37"/>
                </a:cubicBezTo>
                <a:cubicBezTo>
                  <a:pt x="14" y="35"/>
                  <a:pt x="22" y="34"/>
                  <a:pt x="30" y="34"/>
                </a:cubicBezTo>
                <a:cubicBezTo>
                  <a:pt x="30" y="0"/>
                  <a:pt x="30" y="0"/>
                  <a:pt x="30" y="0"/>
                </a:cubicBezTo>
                <a:cubicBezTo>
                  <a:pt x="19" y="1"/>
                  <a:pt x="9" y="2"/>
                  <a:pt x="0" y="4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71"/>
          <p:cNvSpPr/>
          <p:nvPr/>
        </p:nvSpPr>
        <p:spPr bwMode="auto">
          <a:xfrm>
            <a:off x="8359213" y="4058008"/>
            <a:ext cx="219035" cy="223066"/>
          </a:xfrm>
          <a:custGeom>
            <a:avLst/>
            <a:gdLst>
              <a:gd name="T0" fmla="*/ 42 w 42"/>
              <a:gd name="T1" fmla="*/ 16 h 43"/>
              <a:gd name="T2" fmla="*/ 24 w 42"/>
              <a:gd name="T3" fmla="*/ 0 h 43"/>
              <a:gd name="T4" fmla="*/ 0 w 42"/>
              <a:gd name="T5" fmla="*/ 24 h 43"/>
              <a:gd name="T6" fmla="*/ 23 w 42"/>
              <a:gd name="T7" fmla="*/ 43 h 43"/>
              <a:gd name="T8" fmla="*/ 42 w 42"/>
              <a:gd name="T9" fmla="*/ 16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43">
                <a:moveTo>
                  <a:pt x="42" y="16"/>
                </a:moveTo>
                <a:cubicBezTo>
                  <a:pt x="35" y="11"/>
                  <a:pt x="30" y="6"/>
                  <a:pt x="24" y="0"/>
                </a:cubicBezTo>
                <a:cubicBezTo>
                  <a:pt x="0" y="24"/>
                  <a:pt x="0" y="24"/>
                  <a:pt x="0" y="24"/>
                </a:cubicBezTo>
                <a:cubicBezTo>
                  <a:pt x="7" y="31"/>
                  <a:pt x="15" y="38"/>
                  <a:pt x="23" y="43"/>
                </a:cubicBezTo>
                <a:lnTo>
                  <a:pt x="42" y="1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72"/>
          <p:cNvSpPr/>
          <p:nvPr/>
        </p:nvSpPr>
        <p:spPr bwMode="auto">
          <a:xfrm>
            <a:off x="8078364" y="3626656"/>
            <a:ext cx="202910" cy="181410"/>
          </a:xfrm>
          <a:custGeom>
            <a:avLst/>
            <a:gdLst>
              <a:gd name="T0" fmla="*/ 39 w 39"/>
              <a:gd name="T1" fmla="*/ 22 h 35"/>
              <a:gd name="T2" fmla="*/ 32 w 39"/>
              <a:gd name="T3" fmla="*/ 0 h 35"/>
              <a:gd name="T4" fmla="*/ 0 w 39"/>
              <a:gd name="T5" fmla="*/ 6 h 35"/>
              <a:gd name="T6" fmla="*/ 8 w 39"/>
              <a:gd name="T7" fmla="*/ 35 h 35"/>
              <a:gd name="T8" fmla="*/ 39 w 39"/>
              <a:gd name="T9" fmla="*/ 2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35">
                <a:moveTo>
                  <a:pt x="39" y="22"/>
                </a:moveTo>
                <a:cubicBezTo>
                  <a:pt x="36" y="15"/>
                  <a:pt x="34" y="7"/>
                  <a:pt x="32" y="0"/>
                </a:cubicBezTo>
                <a:cubicBezTo>
                  <a:pt x="0" y="6"/>
                  <a:pt x="0" y="6"/>
                  <a:pt x="0" y="6"/>
                </a:cubicBezTo>
                <a:cubicBezTo>
                  <a:pt x="2" y="16"/>
                  <a:pt x="4" y="25"/>
                  <a:pt x="8" y="35"/>
                </a:cubicBezTo>
                <a:lnTo>
                  <a:pt x="39" y="22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Freeform 73"/>
          <p:cNvSpPr/>
          <p:nvPr/>
        </p:nvSpPr>
        <p:spPr bwMode="auto">
          <a:xfrm>
            <a:off x="8052832" y="3460028"/>
            <a:ext cx="186784" cy="150503"/>
          </a:xfrm>
          <a:custGeom>
            <a:avLst/>
            <a:gdLst>
              <a:gd name="T0" fmla="*/ 36 w 36"/>
              <a:gd name="T1" fmla="*/ 23 h 29"/>
              <a:gd name="T2" fmla="*/ 34 w 36"/>
              <a:gd name="T3" fmla="*/ 0 h 29"/>
              <a:gd name="T4" fmla="*/ 0 w 36"/>
              <a:gd name="T5" fmla="*/ 0 h 29"/>
              <a:gd name="T6" fmla="*/ 3 w 36"/>
              <a:gd name="T7" fmla="*/ 29 h 29"/>
              <a:gd name="T8" fmla="*/ 36 w 36"/>
              <a:gd name="T9" fmla="*/ 23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9">
                <a:moveTo>
                  <a:pt x="36" y="23"/>
                </a:moveTo>
                <a:cubicBezTo>
                  <a:pt x="34" y="15"/>
                  <a:pt x="34" y="8"/>
                  <a:pt x="3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1" y="20"/>
                  <a:pt x="3" y="29"/>
                </a:cubicBezTo>
                <a:lnTo>
                  <a:pt x="36" y="23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Freeform 74"/>
          <p:cNvSpPr/>
          <p:nvPr/>
        </p:nvSpPr>
        <p:spPr bwMode="auto">
          <a:xfrm>
            <a:off x="8890005" y="4297200"/>
            <a:ext cx="161253" cy="192160"/>
          </a:xfrm>
          <a:custGeom>
            <a:avLst/>
            <a:gdLst>
              <a:gd name="T0" fmla="*/ 31 w 31"/>
              <a:gd name="T1" fmla="*/ 3 h 37"/>
              <a:gd name="T2" fmla="*/ 7 w 31"/>
              <a:gd name="T3" fmla="*/ 0 h 37"/>
              <a:gd name="T4" fmla="*/ 0 w 31"/>
              <a:gd name="T5" fmla="*/ 33 h 37"/>
              <a:gd name="T6" fmla="*/ 31 w 31"/>
              <a:gd name="T7" fmla="*/ 37 h 37"/>
              <a:gd name="T8" fmla="*/ 31 w 31"/>
              <a:gd name="T9" fmla="*/ 3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7">
                <a:moveTo>
                  <a:pt x="31" y="3"/>
                </a:moveTo>
                <a:cubicBezTo>
                  <a:pt x="23" y="3"/>
                  <a:pt x="15" y="2"/>
                  <a:pt x="7" y="0"/>
                </a:cubicBezTo>
                <a:cubicBezTo>
                  <a:pt x="0" y="33"/>
                  <a:pt x="0" y="33"/>
                  <a:pt x="0" y="33"/>
                </a:cubicBezTo>
                <a:cubicBezTo>
                  <a:pt x="10" y="35"/>
                  <a:pt x="20" y="36"/>
                  <a:pt x="31" y="37"/>
                </a:cubicBezTo>
                <a:lnTo>
                  <a:pt x="31" y="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Freeform 75"/>
          <p:cNvSpPr/>
          <p:nvPr/>
        </p:nvSpPr>
        <p:spPr bwMode="auto">
          <a:xfrm>
            <a:off x="8515091" y="4166854"/>
            <a:ext cx="202910" cy="224411"/>
          </a:xfrm>
          <a:custGeom>
            <a:avLst/>
            <a:gdLst>
              <a:gd name="T0" fmla="*/ 39 w 39"/>
              <a:gd name="T1" fmla="*/ 12 h 43"/>
              <a:gd name="T2" fmla="*/ 19 w 39"/>
              <a:gd name="T3" fmla="*/ 0 h 43"/>
              <a:gd name="T4" fmla="*/ 0 w 39"/>
              <a:gd name="T5" fmla="*/ 28 h 43"/>
              <a:gd name="T6" fmla="*/ 26 w 39"/>
              <a:gd name="T7" fmla="*/ 43 h 43"/>
              <a:gd name="T8" fmla="*/ 39 w 39"/>
              <a:gd name="T9" fmla="*/ 1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43">
                <a:moveTo>
                  <a:pt x="39" y="12"/>
                </a:moveTo>
                <a:cubicBezTo>
                  <a:pt x="32" y="8"/>
                  <a:pt x="26" y="4"/>
                  <a:pt x="19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9" y="33"/>
                  <a:pt x="17" y="38"/>
                  <a:pt x="26" y="43"/>
                </a:cubicBezTo>
                <a:lnTo>
                  <a:pt x="39" y="1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76"/>
          <p:cNvSpPr/>
          <p:nvPr/>
        </p:nvSpPr>
        <p:spPr bwMode="auto">
          <a:xfrm>
            <a:off x="8697845" y="4244793"/>
            <a:ext cx="181410" cy="213661"/>
          </a:xfrm>
          <a:custGeom>
            <a:avLst/>
            <a:gdLst>
              <a:gd name="T0" fmla="*/ 35 w 35"/>
              <a:gd name="T1" fmla="*/ 8 h 41"/>
              <a:gd name="T2" fmla="*/ 13 w 35"/>
              <a:gd name="T3" fmla="*/ 0 h 41"/>
              <a:gd name="T4" fmla="*/ 0 w 35"/>
              <a:gd name="T5" fmla="*/ 31 h 41"/>
              <a:gd name="T6" fmla="*/ 28 w 35"/>
              <a:gd name="T7" fmla="*/ 41 h 41"/>
              <a:gd name="T8" fmla="*/ 35 w 35"/>
              <a:gd name="T9" fmla="*/ 8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1">
                <a:moveTo>
                  <a:pt x="35" y="8"/>
                </a:moveTo>
                <a:cubicBezTo>
                  <a:pt x="27" y="6"/>
                  <a:pt x="20" y="4"/>
                  <a:pt x="13" y="0"/>
                </a:cubicBezTo>
                <a:cubicBezTo>
                  <a:pt x="0" y="31"/>
                  <a:pt x="0" y="31"/>
                  <a:pt x="0" y="31"/>
                </a:cubicBezTo>
                <a:cubicBezTo>
                  <a:pt x="9" y="35"/>
                  <a:pt x="19" y="39"/>
                  <a:pt x="28" y="41"/>
                </a:cubicBezTo>
                <a:lnTo>
                  <a:pt x="35" y="8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77"/>
          <p:cNvSpPr/>
          <p:nvPr/>
        </p:nvSpPr>
        <p:spPr bwMode="auto">
          <a:xfrm>
            <a:off x="8136147" y="3782534"/>
            <a:ext cx="217692" cy="202911"/>
          </a:xfrm>
          <a:custGeom>
            <a:avLst/>
            <a:gdLst>
              <a:gd name="T0" fmla="*/ 42 w 42"/>
              <a:gd name="T1" fmla="*/ 21 h 39"/>
              <a:gd name="T2" fmla="*/ 31 w 42"/>
              <a:gd name="T3" fmla="*/ 0 h 39"/>
              <a:gd name="T4" fmla="*/ 0 w 42"/>
              <a:gd name="T5" fmla="*/ 13 h 39"/>
              <a:gd name="T6" fmla="*/ 14 w 42"/>
              <a:gd name="T7" fmla="*/ 39 h 39"/>
              <a:gd name="T8" fmla="*/ 42 w 42"/>
              <a:gd name="T9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9">
                <a:moveTo>
                  <a:pt x="42" y="21"/>
                </a:moveTo>
                <a:cubicBezTo>
                  <a:pt x="38" y="14"/>
                  <a:pt x="34" y="7"/>
                  <a:pt x="31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22"/>
                  <a:pt x="9" y="31"/>
                  <a:pt x="14" y="39"/>
                </a:cubicBezTo>
                <a:lnTo>
                  <a:pt x="42" y="2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78"/>
          <p:cNvSpPr/>
          <p:nvPr/>
        </p:nvSpPr>
        <p:spPr bwMode="auto">
          <a:xfrm>
            <a:off x="8520466" y="2487134"/>
            <a:ext cx="197534" cy="219036"/>
          </a:xfrm>
          <a:custGeom>
            <a:avLst/>
            <a:gdLst>
              <a:gd name="T0" fmla="*/ 18 w 38"/>
              <a:gd name="T1" fmla="*/ 42 h 42"/>
              <a:gd name="T2" fmla="*/ 38 w 38"/>
              <a:gd name="T3" fmla="*/ 31 h 42"/>
              <a:gd name="T4" fmla="*/ 26 w 38"/>
              <a:gd name="T5" fmla="*/ 0 h 42"/>
              <a:gd name="T6" fmla="*/ 0 w 38"/>
              <a:gd name="T7" fmla="*/ 14 h 42"/>
              <a:gd name="T8" fmla="*/ 18 w 38"/>
              <a:gd name="T9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42">
                <a:moveTo>
                  <a:pt x="18" y="42"/>
                </a:moveTo>
                <a:cubicBezTo>
                  <a:pt x="25" y="38"/>
                  <a:pt x="31" y="34"/>
                  <a:pt x="38" y="31"/>
                </a:cubicBezTo>
                <a:cubicBezTo>
                  <a:pt x="26" y="0"/>
                  <a:pt x="26" y="0"/>
                  <a:pt x="26" y="0"/>
                </a:cubicBezTo>
                <a:cubicBezTo>
                  <a:pt x="16" y="4"/>
                  <a:pt x="8" y="9"/>
                  <a:pt x="0" y="14"/>
                </a:cubicBezTo>
                <a:lnTo>
                  <a:pt x="18" y="42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Freeform 79"/>
          <p:cNvSpPr/>
          <p:nvPr/>
        </p:nvSpPr>
        <p:spPr bwMode="auto">
          <a:xfrm>
            <a:off x="8052832" y="3262494"/>
            <a:ext cx="186784" cy="150503"/>
          </a:xfrm>
          <a:custGeom>
            <a:avLst/>
            <a:gdLst>
              <a:gd name="T0" fmla="*/ 34 w 36"/>
              <a:gd name="T1" fmla="*/ 29 h 29"/>
              <a:gd name="T2" fmla="*/ 36 w 36"/>
              <a:gd name="T3" fmla="*/ 6 h 29"/>
              <a:gd name="T4" fmla="*/ 3 w 36"/>
              <a:gd name="T5" fmla="*/ 0 h 29"/>
              <a:gd name="T6" fmla="*/ 0 w 36"/>
              <a:gd name="T7" fmla="*/ 29 h 29"/>
              <a:gd name="T8" fmla="*/ 34 w 36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9">
                <a:moveTo>
                  <a:pt x="34" y="29"/>
                </a:moveTo>
                <a:cubicBezTo>
                  <a:pt x="34" y="21"/>
                  <a:pt x="34" y="14"/>
                  <a:pt x="36" y="6"/>
                </a:cubicBezTo>
                <a:cubicBezTo>
                  <a:pt x="3" y="0"/>
                  <a:pt x="3" y="0"/>
                  <a:pt x="3" y="0"/>
                </a:cubicBezTo>
                <a:cubicBezTo>
                  <a:pt x="1" y="9"/>
                  <a:pt x="0" y="19"/>
                  <a:pt x="0" y="29"/>
                </a:cubicBezTo>
                <a:lnTo>
                  <a:pt x="34" y="29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Freeform 80"/>
          <p:cNvSpPr/>
          <p:nvPr/>
        </p:nvSpPr>
        <p:spPr bwMode="auto">
          <a:xfrm>
            <a:off x="8359213" y="2591949"/>
            <a:ext cx="219035" cy="223066"/>
          </a:xfrm>
          <a:custGeom>
            <a:avLst/>
            <a:gdLst>
              <a:gd name="T0" fmla="*/ 24 w 42"/>
              <a:gd name="T1" fmla="*/ 43 h 43"/>
              <a:gd name="T2" fmla="*/ 42 w 42"/>
              <a:gd name="T3" fmla="*/ 28 h 43"/>
              <a:gd name="T4" fmla="*/ 23 w 42"/>
              <a:gd name="T5" fmla="*/ 0 h 43"/>
              <a:gd name="T6" fmla="*/ 0 w 42"/>
              <a:gd name="T7" fmla="*/ 19 h 43"/>
              <a:gd name="T8" fmla="*/ 24 w 42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43">
                <a:moveTo>
                  <a:pt x="24" y="43"/>
                </a:moveTo>
                <a:cubicBezTo>
                  <a:pt x="30" y="37"/>
                  <a:pt x="35" y="32"/>
                  <a:pt x="42" y="28"/>
                </a:cubicBezTo>
                <a:cubicBezTo>
                  <a:pt x="23" y="0"/>
                  <a:pt x="23" y="0"/>
                  <a:pt x="23" y="0"/>
                </a:cubicBezTo>
                <a:cubicBezTo>
                  <a:pt x="15" y="6"/>
                  <a:pt x="7" y="12"/>
                  <a:pt x="0" y="19"/>
                </a:cubicBezTo>
                <a:lnTo>
                  <a:pt x="24" y="43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81"/>
          <p:cNvSpPr/>
          <p:nvPr/>
        </p:nvSpPr>
        <p:spPr bwMode="auto">
          <a:xfrm>
            <a:off x="8697845" y="2414571"/>
            <a:ext cx="181410" cy="213661"/>
          </a:xfrm>
          <a:custGeom>
            <a:avLst/>
            <a:gdLst>
              <a:gd name="T0" fmla="*/ 0 w 35"/>
              <a:gd name="T1" fmla="*/ 10 h 41"/>
              <a:gd name="T2" fmla="*/ 13 w 35"/>
              <a:gd name="T3" fmla="*/ 41 h 41"/>
              <a:gd name="T4" fmla="*/ 35 w 35"/>
              <a:gd name="T5" fmla="*/ 33 h 41"/>
              <a:gd name="T6" fmla="*/ 28 w 35"/>
              <a:gd name="T7" fmla="*/ 0 h 41"/>
              <a:gd name="T8" fmla="*/ 0 w 35"/>
              <a:gd name="T9" fmla="*/ 1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41">
                <a:moveTo>
                  <a:pt x="0" y="10"/>
                </a:moveTo>
                <a:cubicBezTo>
                  <a:pt x="13" y="41"/>
                  <a:pt x="13" y="41"/>
                  <a:pt x="13" y="41"/>
                </a:cubicBezTo>
                <a:cubicBezTo>
                  <a:pt x="20" y="38"/>
                  <a:pt x="27" y="35"/>
                  <a:pt x="35" y="33"/>
                </a:cubicBezTo>
                <a:cubicBezTo>
                  <a:pt x="28" y="0"/>
                  <a:pt x="28" y="0"/>
                  <a:pt x="28" y="0"/>
                </a:cubicBezTo>
                <a:cubicBezTo>
                  <a:pt x="19" y="3"/>
                  <a:pt x="9" y="6"/>
                  <a:pt x="0" y="10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82"/>
          <p:cNvSpPr/>
          <p:nvPr/>
        </p:nvSpPr>
        <p:spPr bwMode="auto">
          <a:xfrm>
            <a:off x="8078364" y="3070333"/>
            <a:ext cx="202910" cy="176035"/>
          </a:xfrm>
          <a:custGeom>
            <a:avLst/>
            <a:gdLst>
              <a:gd name="T0" fmla="*/ 32 w 39"/>
              <a:gd name="T1" fmla="*/ 34 h 34"/>
              <a:gd name="T2" fmla="*/ 39 w 39"/>
              <a:gd name="T3" fmla="*/ 12 h 34"/>
              <a:gd name="T4" fmla="*/ 8 w 39"/>
              <a:gd name="T5" fmla="*/ 0 h 34"/>
              <a:gd name="T6" fmla="*/ 0 w 39"/>
              <a:gd name="T7" fmla="*/ 28 h 34"/>
              <a:gd name="T8" fmla="*/ 32 w 39"/>
              <a:gd name="T9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" h="34">
                <a:moveTo>
                  <a:pt x="32" y="34"/>
                </a:moveTo>
                <a:cubicBezTo>
                  <a:pt x="34" y="27"/>
                  <a:pt x="36" y="19"/>
                  <a:pt x="39" y="12"/>
                </a:cubicBezTo>
                <a:cubicBezTo>
                  <a:pt x="8" y="0"/>
                  <a:pt x="8" y="0"/>
                  <a:pt x="8" y="0"/>
                </a:cubicBezTo>
                <a:cubicBezTo>
                  <a:pt x="4" y="9"/>
                  <a:pt x="2" y="18"/>
                  <a:pt x="0" y="28"/>
                </a:cubicBezTo>
                <a:lnTo>
                  <a:pt x="32" y="34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83"/>
          <p:cNvSpPr/>
          <p:nvPr/>
        </p:nvSpPr>
        <p:spPr bwMode="auto">
          <a:xfrm>
            <a:off x="8136147" y="2887579"/>
            <a:ext cx="217692" cy="202911"/>
          </a:xfrm>
          <a:custGeom>
            <a:avLst/>
            <a:gdLst>
              <a:gd name="T0" fmla="*/ 31 w 42"/>
              <a:gd name="T1" fmla="*/ 39 h 39"/>
              <a:gd name="T2" fmla="*/ 42 w 42"/>
              <a:gd name="T3" fmla="*/ 18 h 39"/>
              <a:gd name="T4" fmla="*/ 14 w 42"/>
              <a:gd name="T5" fmla="*/ 0 h 39"/>
              <a:gd name="T6" fmla="*/ 0 w 42"/>
              <a:gd name="T7" fmla="*/ 26 h 39"/>
              <a:gd name="T8" fmla="*/ 31 w 42"/>
              <a:gd name="T9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39">
                <a:moveTo>
                  <a:pt x="31" y="39"/>
                </a:moveTo>
                <a:cubicBezTo>
                  <a:pt x="34" y="32"/>
                  <a:pt x="38" y="25"/>
                  <a:pt x="42" y="18"/>
                </a:cubicBezTo>
                <a:cubicBezTo>
                  <a:pt x="14" y="0"/>
                  <a:pt x="14" y="0"/>
                  <a:pt x="14" y="0"/>
                </a:cubicBezTo>
                <a:cubicBezTo>
                  <a:pt x="9" y="8"/>
                  <a:pt x="4" y="17"/>
                  <a:pt x="0" y="26"/>
                </a:cubicBezTo>
                <a:lnTo>
                  <a:pt x="31" y="39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84"/>
          <p:cNvSpPr/>
          <p:nvPr/>
        </p:nvSpPr>
        <p:spPr bwMode="auto">
          <a:xfrm>
            <a:off x="8234243" y="2726326"/>
            <a:ext cx="219035" cy="219036"/>
          </a:xfrm>
          <a:custGeom>
            <a:avLst/>
            <a:gdLst>
              <a:gd name="T0" fmla="*/ 28 w 42"/>
              <a:gd name="T1" fmla="*/ 42 h 42"/>
              <a:gd name="T2" fmla="*/ 42 w 42"/>
              <a:gd name="T3" fmla="*/ 24 h 42"/>
              <a:gd name="T4" fmla="*/ 18 w 42"/>
              <a:gd name="T5" fmla="*/ 0 h 42"/>
              <a:gd name="T6" fmla="*/ 0 w 42"/>
              <a:gd name="T7" fmla="*/ 23 h 42"/>
              <a:gd name="T8" fmla="*/ 28 w 42"/>
              <a:gd name="T9" fmla="*/ 4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" h="42">
                <a:moveTo>
                  <a:pt x="28" y="42"/>
                </a:moveTo>
                <a:cubicBezTo>
                  <a:pt x="32" y="35"/>
                  <a:pt x="37" y="29"/>
                  <a:pt x="42" y="24"/>
                </a:cubicBezTo>
                <a:cubicBezTo>
                  <a:pt x="18" y="0"/>
                  <a:pt x="18" y="0"/>
                  <a:pt x="18" y="0"/>
                </a:cubicBezTo>
                <a:cubicBezTo>
                  <a:pt x="11" y="7"/>
                  <a:pt x="5" y="15"/>
                  <a:pt x="0" y="23"/>
                </a:cubicBezTo>
                <a:lnTo>
                  <a:pt x="28" y="42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85"/>
          <p:cNvSpPr/>
          <p:nvPr/>
        </p:nvSpPr>
        <p:spPr bwMode="auto">
          <a:xfrm>
            <a:off x="9971744" y="3460028"/>
            <a:ext cx="186784" cy="166628"/>
          </a:xfrm>
          <a:custGeom>
            <a:avLst/>
            <a:gdLst>
              <a:gd name="T0" fmla="*/ 3 w 36"/>
              <a:gd name="T1" fmla="*/ 0 h 32"/>
              <a:gd name="T2" fmla="*/ 0 w 36"/>
              <a:gd name="T3" fmla="*/ 25 h 32"/>
              <a:gd name="T4" fmla="*/ 33 w 36"/>
              <a:gd name="T5" fmla="*/ 32 h 32"/>
              <a:gd name="T6" fmla="*/ 36 w 36"/>
              <a:gd name="T7" fmla="*/ 0 h 32"/>
              <a:gd name="T8" fmla="*/ 3 w 36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2">
                <a:moveTo>
                  <a:pt x="3" y="0"/>
                </a:moveTo>
                <a:cubicBezTo>
                  <a:pt x="3" y="9"/>
                  <a:pt x="2" y="17"/>
                  <a:pt x="0" y="25"/>
                </a:cubicBezTo>
                <a:cubicBezTo>
                  <a:pt x="33" y="32"/>
                  <a:pt x="33" y="32"/>
                  <a:pt x="33" y="32"/>
                </a:cubicBezTo>
                <a:cubicBezTo>
                  <a:pt x="35" y="22"/>
                  <a:pt x="36" y="11"/>
                  <a:pt x="36" y="0"/>
                </a:cubicBezTo>
                <a:lnTo>
                  <a:pt x="3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86"/>
          <p:cNvSpPr/>
          <p:nvPr/>
        </p:nvSpPr>
        <p:spPr bwMode="auto">
          <a:xfrm>
            <a:off x="9924711" y="3637406"/>
            <a:ext cx="208285" cy="192160"/>
          </a:xfrm>
          <a:custGeom>
            <a:avLst/>
            <a:gdLst>
              <a:gd name="T0" fmla="*/ 7 w 40"/>
              <a:gd name="T1" fmla="*/ 0 h 37"/>
              <a:gd name="T2" fmla="*/ 0 w 40"/>
              <a:gd name="T3" fmla="*/ 24 h 37"/>
              <a:gd name="T4" fmla="*/ 31 w 40"/>
              <a:gd name="T5" fmla="*/ 37 h 37"/>
              <a:gd name="T6" fmla="*/ 40 w 40"/>
              <a:gd name="T7" fmla="*/ 7 h 37"/>
              <a:gd name="T8" fmla="*/ 7 w 40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37">
                <a:moveTo>
                  <a:pt x="7" y="0"/>
                </a:moveTo>
                <a:cubicBezTo>
                  <a:pt x="5" y="9"/>
                  <a:pt x="3" y="17"/>
                  <a:pt x="0" y="24"/>
                </a:cubicBezTo>
                <a:cubicBezTo>
                  <a:pt x="31" y="37"/>
                  <a:pt x="31" y="37"/>
                  <a:pt x="31" y="37"/>
                </a:cubicBezTo>
                <a:cubicBezTo>
                  <a:pt x="35" y="27"/>
                  <a:pt x="38" y="17"/>
                  <a:pt x="40" y="7"/>
                </a:cubicBezTo>
                <a:lnTo>
                  <a:pt x="7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87"/>
          <p:cNvSpPr/>
          <p:nvPr/>
        </p:nvSpPr>
        <p:spPr bwMode="auto">
          <a:xfrm>
            <a:off x="9841398" y="3808066"/>
            <a:ext cx="223066" cy="208285"/>
          </a:xfrm>
          <a:custGeom>
            <a:avLst/>
            <a:gdLst>
              <a:gd name="T0" fmla="*/ 12 w 43"/>
              <a:gd name="T1" fmla="*/ 0 h 40"/>
              <a:gd name="T2" fmla="*/ 0 w 43"/>
              <a:gd name="T3" fmla="*/ 22 h 40"/>
              <a:gd name="T4" fmla="*/ 28 w 43"/>
              <a:gd name="T5" fmla="*/ 40 h 40"/>
              <a:gd name="T6" fmla="*/ 43 w 43"/>
              <a:gd name="T7" fmla="*/ 13 h 40"/>
              <a:gd name="T8" fmla="*/ 12 w 43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0">
                <a:moveTo>
                  <a:pt x="12" y="0"/>
                </a:moveTo>
                <a:cubicBezTo>
                  <a:pt x="9" y="7"/>
                  <a:pt x="5" y="15"/>
                  <a:pt x="0" y="22"/>
                </a:cubicBezTo>
                <a:cubicBezTo>
                  <a:pt x="28" y="40"/>
                  <a:pt x="28" y="40"/>
                  <a:pt x="28" y="40"/>
                </a:cubicBezTo>
                <a:cubicBezTo>
                  <a:pt x="34" y="32"/>
                  <a:pt x="39" y="22"/>
                  <a:pt x="43" y="13"/>
                </a:cubicBezTo>
                <a:lnTo>
                  <a:pt x="12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Freeform 88"/>
          <p:cNvSpPr/>
          <p:nvPr/>
        </p:nvSpPr>
        <p:spPr bwMode="auto">
          <a:xfrm>
            <a:off x="9591455" y="4088915"/>
            <a:ext cx="224410" cy="228442"/>
          </a:xfrm>
          <a:custGeom>
            <a:avLst/>
            <a:gdLst>
              <a:gd name="T0" fmla="*/ 20 w 43"/>
              <a:gd name="T1" fmla="*/ 0 h 44"/>
              <a:gd name="T2" fmla="*/ 0 w 43"/>
              <a:gd name="T3" fmla="*/ 16 h 44"/>
              <a:gd name="T4" fmla="*/ 19 w 43"/>
              <a:gd name="T5" fmla="*/ 44 h 44"/>
              <a:gd name="T6" fmla="*/ 43 w 43"/>
              <a:gd name="T7" fmla="*/ 24 h 44"/>
              <a:gd name="T8" fmla="*/ 20 w 43"/>
              <a:gd name="T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4">
                <a:moveTo>
                  <a:pt x="20" y="0"/>
                </a:moveTo>
                <a:cubicBezTo>
                  <a:pt x="14" y="6"/>
                  <a:pt x="7" y="11"/>
                  <a:pt x="0" y="16"/>
                </a:cubicBezTo>
                <a:cubicBezTo>
                  <a:pt x="19" y="44"/>
                  <a:pt x="19" y="44"/>
                  <a:pt x="19" y="44"/>
                </a:cubicBezTo>
                <a:cubicBezTo>
                  <a:pt x="27" y="38"/>
                  <a:pt x="36" y="31"/>
                  <a:pt x="43" y="24"/>
                </a:cubicBezTo>
                <a:lnTo>
                  <a:pt x="20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Freeform 89"/>
          <p:cNvSpPr/>
          <p:nvPr/>
        </p:nvSpPr>
        <p:spPr bwMode="auto">
          <a:xfrm>
            <a:off x="9727176" y="3958569"/>
            <a:ext cx="233817" cy="224411"/>
          </a:xfrm>
          <a:custGeom>
            <a:avLst/>
            <a:gdLst>
              <a:gd name="T0" fmla="*/ 17 w 45"/>
              <a:gd name="T1" fmla="*/ 0 h 43"/>
              <a:gd name="T2" fmla="*/ 0 w 45"/>
              <a:gd name="T3" fmla="*/ 19 h 43"/>
              <a:gd name="T4" fmla="*/ 24 w 45"/>
              <a:gd name="T5" fmla="*/ 43 h 43"/>
              <a:gd name="T6" fmla="*/ 45 w 45"/>
              <a:gd name="T7" fmla="*/ 19 h 43"/>
              <a:gd name="T8" fmla="*/ 17 w 45"/>
              <a:gd name="T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17" y="0"/>
                </a:moveTo>
                <a:cubicBezTo>
                  <a:pt x="12" y="7"/>
                  <a:pt x="6" y="13"/>
                  <a:pt x="0" y="19"/>
                </a:cubicBezTo>
                <a:cubicBezTo>
                  <a:pt x="24" y="43"/>
                  <a:pt x="24" y="43"/>
                  <a:pt x="24" y="43"/>
                </a:cubicBezTo>
                <a:cubicBezTo>
                  <a:pt x="32" y="35"/>
                  <a:pt x="38" y="27"/>
                  <a:pt x="45" y="19"/>
                </a:cubicBezTo>
                <a:lnTo>
                  <a:pt x="17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90"/>
          <p:cNvSpPr/>
          <p:nvPr/>
        </p:nvSpPr>
        <p:spPr bwMode="auto">
          <a:xfrm>
            <a:off x="9098290" y="4307950"/>
            <a:ext cx="161253" cy="181410"/>
          </a:xfrm>
          <a:custGeom>
            <a:avLst/>
            <a:gdLst>
              <a:gd name="T0" fmla="*/ 24 w 31"/>
              <a:gd name="T1" fmla="*/ 0 h 35"/>
              <a:gd name="T2" fmla="*/ 2 w 31"/>
              <a:gd name="T3" fmla="*/ 2 h 35"/>
              <a:gd name="T4" fmla="*/ 0 w 31"/>
              <a:gd name="T5" fmla="*/ 2 h 35"/>
              <a:gd name="T6" fmla="*/ 0 w 31"/>
              <a:gd name="T7" fmla="*/ 35 h 35"/>
              <a:gd name="T8" fmla="*/ 2 w 31"/>
              <a:gd name="T9" fmla="*/ 35 h 35"/>
              <a:gd name="T10" fmla="*/ 31 w 31"/>
              <a:gd name="T11" fmla="*/ 33 h 35"/>
              <a:gd name="T12" fmla="*/ 24 w 31"/>
              <a:gd name="T1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" h="35">
                <a:moveTo>
                  <a:pt x="24" y="0"/>
                </a:moveTo>
                <a:cubicBezTo>
                  <a:pt x="17" y="1"/>
                  <a:pt x="9" y="2"/>
                  <a:pt x="2" y="2"/>
                </a:cubicBezTo>
                <a:cubicBezTo>
                  <a:pt x="1" y="2"/>
                  <a:pt x="1" y="2"/>
                  <a:pt x="0" y="2"/>
                </a:cubicBezTo>
                <a:cubicBezTo>
                  <a:pt x="0" y="35"/>
                  <a:pt x="0" y="35"/>
                  <a:pt x="0" y="35"/>
                </a:cubicBezTo>
                <a:cubicBezTo>
                  <a:pt x="1" y="35"/>
                  <a:pt x="1" y="35"/>
                  <a:pt x="2" y="35"/>
                </a:cubicBezTo>
                <a:cubicBezTo>
                  <a:pt x="11" y="35"/>
                  <a:pt x="21" y="35"/>
                  <a:pt x="31" y="33"/>
                </a:cubicBezTo>
                <a:lnTo>
                  <a:pt x="24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91"/>
          <p:cNvSpPr/>
          <p:nvPr/>
        </p:nvSpPr>
        <p:spPr bwMode="auto">
          <a:xfrm>
            <a:off x="9098290" y="2383664"/>
            <a:ext cx="161253" cy="181410"/>
          </a:xfrm>
          <a:custGeom>
            <a:avLst/>
            <a:gdLst>
              <a:gd name="T0" fmla="*/ 0 w 31"/>
              <a:gd name="T1" fmla="*/ 33 h 35"/>
              <a:gd name="T2" fmla="*/ 2 w 31"/>
              <a:gd name="T3" fmla="*/ 33 h 35"/>
              <a:gd name="T4" fmla="*/ 24 w 31"/>
              <a:gd name="T5" fmla="*/ 35 h 35"/>
              <a:gd name="T6" fmla="*/ 31 w 31"/>
              <a:gd name="T7" fmla="*/ 2 h 35"/>
              <a:gd name="T8" fmla="*/ 2 w 31"/>
              <a:gd name="T9" fmla="*/ 0 h 35"/>
              <a:gd name="T10" fmla="*/ 0 w 31"/>
              <a:gd name="T11" fmla="*/ 0 h 35"/>
              <a:gd name="T12" fmla="*/ 0 w 31"/>
              <a:gd name="T13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" h="35">
                <a:moveTo>
                  <a:pt x="0" y="33"/>
                </a:moveTo>
                <a:cubicBezTo>
                  <a:pt x="1" y="33"/>
                  <a:pt x="1" y="33"/>
                  <a:pt x="2" y="33"/>
                </a:cubicBezTo>
                <a:cubicBezTo>
                  <a:pt x="9" y="33"/>
                  <a:pt x="17" y="34"/>
                  <a:pt x="24" y="35"/>
                </a:cubicBezTo>
                <a:cubicBezTo>
                  <a:pt x="31" y="2"/>
                  <a:pt x="31" y="2"/>
                  <a:pt x="31" y="2"/>
                </a:cubicBezTo>
                <a:cubicBezTo>
                  <a:pt x="21" y="1"/>
                  <a:pt x="11" y="0"/>
                  <a:pt x="2" y="0"/>
                </a:cubicBezTo>
                <a:cubicBezTo>
                  <a:pt x="1" y="0"/>
                  <a:pt x="1" y="0"/>
                  <a:pt x="0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92"/>
          <p:cNvSpPr/>
          <p:nvPr/>
        </p:nvSpPr>
        <p:spPr bwMode="auto">
          <a:xfrm>
            <a:off x="9971744" y="3246368"/>
            <a:ext cx="186784" cy="166628"/>
          </a:xfrm>
          <a:custGeom>
            <a:avLst/>
            <a:gdLst>
              <a:gd name="T0" fmla="*/ 0 w 36"/>
              <a:gd name="T1" fmla="*/ 7 h 32"/>
              <a:gd name="T2" fmla="*/ 3 w 36"/>
              <a:gd name="T3" fmla="*/ 32 h 32"/>
              <a:gd name="T4" fmla="*/ 36 w 36"/>
              <a:gd name="T5" fmla="*/ 32 h 32"/>
              <a:gd name="T6" fmla="*/ 33 w 36"/>
              <a:gd name="T7" fmla="*/ 0 h 32"/>
              <a:gd name="T8" fmla="*/ 0 w 36"/>
              <a:gd name="T9" fmla="*/ 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2">
                <a:moveTo>
                  <a:pt x="0" y="7"/>
                </a:moveTo>
                <a:cubicBezTo>
                  <a:pt x="2" y="15"/>
                  <a:pt x="3" y="23"/>
                  <a:pt x="3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21"/>
                  <a:pt x="35" y="11"/>
                  <a:pt x="33" y="0"/>
                </a:cubicBezTo>
                <a:lnTo>
                  <a:pt x="0" y="7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93"/>
          <p:cNvSpPr/>
          <p:nvPr/>
        </p:nvSpPr>
        <p:spPr bwMode="auto">
          <a:xfrm>
            <a:off x="9591455" y="2561043"/>
            <a:ext cx="224410" cy="223066"/>
          </a:xfrm>
          <a:custGeom>
            <a:avLst/>
            <a:gdLst>
              <a:gd name="T0" fmla="*/ 0 w 43"/>
              <a:gd name="T1" fmla="*/ 28 h 43"/>
              <a:gd name="T2" fmla="*/ 20 w 43"/>
              <a:gd name="T3" fmla="*/ 43 h 43"/>
              <a:gd name="T4" fmla="*/ 43 w 43"/>
              <a:gd name="T5" fmla="*/ 19 h 43"/>
              <a:gd name="T6" fmla="*/ 19 w 43"/>
              <a:gd name="T7" fmla="*/ 0 h 43"/>
              <a:gd name="T8" fmla="*/ 0 w 43"/>
              <a:gd name="T9" fmla="*/ 28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3">
                <a:moveTo>
                  <a:pt x="0" y="28"/>
                </a:moveTo>
                <a:cubicBezTo>
                  <a:pt x="7" y="32"/>
                  <a:pt x="14" y="37"/>
                  <a:pt x="20" y="43"/>
                </a:cubicBezTo>
                <a:cubicBezTo>
                  <a:pt x="43" y="19"/>
                  <a:pt x="43" y="19"/>
                  <a:pt x="43" y="19"/>
                </a:cubicBezTo>
                <a:cubicBezTo>
                  <a:pt x="36" y="12"/>
                  <a:pt x="27" y="5"/>
                  <a:pt x="19" y="0"/>
                </a:cubicBezTo>
                <a:lnTo>
                  <a:pt x="0" y="28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94"/>
          <p:cNvSpPr/>
          <p:nvPr/>
        </p:nvSpPr>
        <p:spPr bwMode="auto">
          <a:xfrm>
            <a:off x="9727176" y="2690045"/>
            <a:ext cx="233817" cy="224411"/>
          </a:xfrm>
          <a:custGeom>
            <a:avLst/>
            <a:gdLst>
              <a:gd name="T0" fmla="*/ 0 w 45"/>
              <a:gd name="T1" fmla="*/ 24 h 43"/>
              <a:gd name="T2" fmla="*/ 17 w 45"/>
              <a:gd name="T3" fmla="*/ 43 h 43"/>
              <a:gd name="T4" fmla="*/ 45 w 45"/>
              <a:gd name="T5" fmla="*/ 24 h 43"/>
              <a:gd name="T6" fmla="*/ 24 w 45"/>
              <a:gd name="T7" fmla="*/ 0 h 43"/>
              <a:gd name="T8" fmla="*/ 0 w 45"/>
              <a:gd name="T9" fmla="*/ 24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3">
                <a:moveTo>
                  <a:pt x="0" y="24"/>
                </a:moveTo>
                <a:cubicBezTo>
                  <a:pt x="6" y="30"/>
                  <a:pt x="12" y="36"/>
                  <a:pt x="17" y="43"/>
                </a:cubicBezTo>
                <a:cubicBezTo>
                  <a:pt x="45" y="24"/>
                  <a:pt x="45" y="24"/>
                  <a:pt x="45" y="24"/>
                </a:cubicBezTo>
                <a:cubicBezTo>
                  <a:pt x="38" y="16"/>
                  <a:pt x="32" y="8"/>
                  <a:pt x="24" y="0"/>
                </a:cubicBezTo>
                <a:lnTo>
                  <a:pt x="0" y="2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95"/>
          <p:cNvSpPr/>
          <p:nvPr/>
        </p:nvSpPr>
        <p:spPr bwMode="auto">
          <a:xfrm>
            <a:off x="9841398" y="2856673"/>
            <a:ext cx="223066" cy="208285"/>
          </a:xfrm>
          <a:custGeom>
            <a:avLst/>
            <a:gdLst>
              <a:gd name="T0" fmla="*/ 0 w 43"/>
              <a:gd name="T1" fmla="*/ 19 h 40"/>
              <a:gd name="T2" fmla="*/ 12 w 43"/>
              <a:gd name="T3" fmla="*/ 40 h 40"/>
              <a:gd name="T4" fmla="*/ 43 w 43"/>
              <a:gd name="T5" fmla="*/ 28 h 40"/>
              <a:gd name="T6" fmla="*/ 28 w 43"/>
              <a:gd name="T7" fmla="*/ 0 h 40"/>
              <a:gd name="T8" fmla="*/ 0 w 43"/>
              <a:gd name="T9" fmla="*/ 19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0">
                <a:moveTo>
                  <a:pt x="0" y="19"/>
                </a:moveTo>
                <a:cubicBezTo>
                  <a:pt x="5" y="25"/>
                  <a:pt x="9" y="33"/>
                  <a:pt x="12" y="40"/>
                </a:cubicBezTo>
                <a:cubicBezTo>
                  <a:pt x="43" y="28"/>
                  <a:pt x="43" y="28"/>
                  <a:pt x="43" y="28"/>
                </a:cubicBezTo>
                <a:cubicBezTo>
                  <a:pt x="39" y="18"/>
                  <a:pt x="34" y="9"/>
                  <a:pt x="28" y="0"/>
                </a:cubicBezTo>
                <a:lnTo>
                  <a:pt x="0" y="1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Freeform 96"/>
          <p:cNvSpPr/>
          <p:nvPr/>
        </p:nvSpPr>
        <p:spPr bwMode="auto">
          <a:xfrm>
            <a:off x="9924711" y="3043457"/>
            <a:ext cx="208285" cy="193503"/>
          </a:xfrm>
          <a:custGeom>
            <a:avLst/>
            <a:gdLst>
              <a:gd name="T0" fmla="*/ 31 w 40"/>
              <a:gd name="T1" fmla="*/ 0 h 37"/>
              <a:gd name="T2" fmla="*/ 0 w 40"/>
              <a:gd name="T3" fmla="*/ 13 h 37"/>
              <a:gd name="T4" fmla="*/ 7 w 40"/>
              <a:gd name="T5" fmla="*/ 37 h 37"/>
              <a:gd name="T6" fmla="*/ 40 w 40"/>
              <a:gd name="T7" fmla="*/ 30 h 37"/>
              <a:gd name="T8" fmla="*/ 31 w 40"/>
              <a:gd name="T9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37">
                <a:moveTo>
                  <a:pt x="31" y="0"/>
                </a:moveTo>
                <a:cubicBezTo>
                  <a:pt x="0" y="13"/>
                  <a:pt x="0" y="13"/>
                  <a:pt x="0" y="13"/>
                </a:cubicBezTo>
                <a:cubicBezTo>
                  <a:pt x="3" y="21"/>
                  <a:pt x="5" y="29"/>
                  <a:pt x="7" y="37"/>
                </a:cubicBezTo>
                <a:cubicBezTo>
                  <a:pt x="40" y="30"/>
                  <a:pt x="40" y="30"/>
                  <a:pt x="40" y="30"/>
                </a:cubicBezTo>
                <a:cubicBezTo>
                  <a:pt x="38" y="20"/>
                  <a:pt x="35" y="10"/>
                  <a:pt x="31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97"/>
          <p:cNvSpPr/>
          <p:nvPr/>
        </p:nvSpPr>
        <p:spPr bwMode="auto">
          <a:xfrm>
            <a:off x="9435577" y="2461603"/>
            <a:ext cx="213660" cy="219036"/>
          </a:xfrm>
          <a:custGeom>
            <a:avLst/>
            <a:gdLst>
              <a:gd name="T0" fmla="*/ 0 w 41"/>
              <a:gd name="T1" fmla="*/ 31 h 42"/>
              <a:gd name="T2" fmla="*/ 22 w 41"/>
              <a:gd name="T3" fmla="*/ 42 h 42"/>
              <a:gd name="T4" fmla="*/ 41 w 41"/>
              <a:gd name="T5" fmla="*/ 14 h 42"/>
              <a:gd name="T6" fmla="*/ 13 w 41"/>
              <a:gd name="T7" fmla="*/ 0 h 42"/>
              <a:gd name="T8" fmla="*/ 0 w 41"/>
              <a:gd name="T9" fmla="*/ 3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2">
                <a:moveTo>
                  <a:pt x="0" y="31"/>
                </a:moveTo>
                <a:cubicBezTo>
                  <a:pt x="8" y="34"/>
                  <a:pt x="15" y="38"/>
                  <a:pt x="22" y="42"/>
                </a:cubicBezTo>
                <a:cubicBezTo>
                  <a:pt x="41" y="14"/>
                  <a:pt x="41" y="14"/>
                  <a:pt x="41" y="14"/>
                </a:cubicBezTo>
                <a:cubicBezTo>
                  <a:pt x="32" y="8"/>
                  <a:pt x="23" y="4"/>
                  <a:pt x="13" y="0"/>
                </a:cubicBezTo>
                <a:lnTo>
                  <a:pt x="0" y="3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98"/>
          <p:cNvSpPr/>
          <p:nvPr/>
        </p:nvSpPr>
        <p:spPr bwMode="auto">
          <a:xfrm>
            <a:off x="9268950" y="4271668"/>
            <a:ext cx="188129" cy="201566"/>
          </a:xfrm>
          <a:custGeom>
            <a:avLst/>
            <a:gdLst>
              <a:gd name="T0" fmla="*/ 36 w 36"/>
              <a:gd name="T1" fmla="*/ 31 h 39"/>
              <a:gd name="T2" fmla="*/ 24 w 36"/>
              <a:gd name="T3" fmla="*/ 0 h 39"/>
              <a:gd name="T4" fmla="*/ 0 w 36"/>
              <a:gd name="T5" fmla="*/ 6 h 39"/>
              <a:gd name="T6" fmla="*/ 7 w 36"/>
              <a:gd name="T7" fmla="*/ 39 h 39"/>
              <a:gd name="T8" fmla="*/ 36 w 36"/>
              <a:gd name="T9" fmla="*/ 3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9">
                <a:moveTo>
                  <a:pt x="36" y="31"/>
                </a:moveTo>
                <a:cubicBezTo>
                  <a:pt x="24" y="0"/>
                  <a:pt x="24" y="0"/>
                  <a:pt x="24" y="0"/>
                </a:cubicBezTo>
                <a:cubicBezTo>
                  <a:pt x="16" y="2"/>
                  <a:pt x="8" y="4"/>
                  <a:pt x="0" y="6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37"/>
                  <a:pt x="27" y="34"/>
                  <a:pt x="36" y="31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99"/>
          <p:cNvSpPr/>
          <p:nvPr/>
        </p:nvSpPr>
        <p:spPr bwMode="auto">
          <a:xfrm>
            <a:off x="9435577" y="4197761"/>
            <a:ext cx="213660" cy="213661"/>
          </a:xfrm>
          <a:custGeom>
            <a:avLst/>
            <a:gdLst>
              <a:gd name="T0" fmla="*/ 22 w 41"/>
              <a:gd name="T1" fmla="*/ 0 h 41"/>
              <a:gd name="T2" fmla="*/ 0 w 41"/>
              <a:gd name="T3" fmla="*/ 10 h 41"/>
              <a:gd name="T4" fmla="*/ 13 w 41"/>
              <a:gd name="T5" fmla="*/ 41 h 41"/>
              <a:gd name="T6" fmla="*/ 41 w 41"/>
              <a:gd name="T7" fmla="*/ 28 h 41"/>
              <a:gd name="T8" fmla="*/ 22 w 41"/>
              <a:gd name="T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41">
                <a:moveTo>
                  <a:pt x="22" y="0"/>
                </a:moveTo>
                <a:cubicBezTo>
                  <a:pt x="15" y="4"/>
                  <a:pt x="8" y="7"/>
                  <a:pt x="0" y="10"/>
                </a:cubicBezTo>
                <a:cubicBezTo>
                  <a:pt x="13" y="41"/>
                  <a:pt x="13" y="41"/>
                  <a:pt x="13" y="41"/>
                </a:cubicBezTo>
                <a:cubicBezTo>
                  <a:pt x="23" y="37"/>
                  <a:pt x="32" y="33"/>
                  <a:pt x="41" y="28"/>
                </a:cubicBezTo>
                <a:lnTo>
                  <a:pt x="22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100"/>
          <p:cNvSpPr/>
          <p:nvPr/>
        </p:nvSpPr>
        <p:spPr bwMode="auto">
          <a:xfrm>
            <a:off x="9268950" y="2399790"/>
            <a:ext cx="193503" cy="206942"/>
          </a:xfrm>
          <a:custGeom>
            <a:avLst/>
            <a:gdLst>
              <a:gd name="T0" fmla="*/ 0 w 37"/>
              <a:gd name="T1" fmla="*/ 33 h 40"/>
              <a:gd name="T2" fmla="*/ 24 w 37"/>
              <a:gd name="T3" fmla="*/ 40 h 40"/>
              <a:gd name="T4" fmla="*/ 37 w 37"/>
              <a:gd name="T5" fmla="*/ 9 h 40"/>
              <a:gd name="T6" fmla="*/ 7 w 37"/>
              <a:gd name="T7" fmla="*/ 0 h 40"/>
              <a:gd name="T8" fmla="*/ 0 w 37"/>
              <a:gd name="T9" fmla="*/ 33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" h="40">
                <a:moveTo>
                  <a:pt x="0" y="33"/>
                </a:moveTo>
                <a:cubicBezTo>
                  <a:pt x="8" y="35"/>
                  <a:pt x="16" y="37"/>
                  <a:pt x="24" y="40"/>
                </a:cubicBezTo>
                <a:cubicBezTo>
                  <a:pt x="37" y="9"/>
                  <a:pt x="37" y="9"/>
                  <a:pt x="37" y="9"/>
                </a:cubicBezTo>
                <a:cubicBezTo>
                  <a:pt x="27" y="5"/>
                  <a:pt x="17" y="2"/>
                  <a:pt x="7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101"/>
          <p:cNvSpPr/>
          <p:nvPr/>
        </p:nvSpPr>
        <p:spPr bwMode="auto">
          <a:xfrm>
            <a:off x="8494935" y="3782534"/>
            <a:ext cx="155878" cy="150503"/>
          </a:xfrm>
          <a:custGeom>
            <a:avLst/>
            <a:gdLst>
              <a:gd name="T0" fmla="*/ 30 w 30"/>
              <a:gd name="T1" fmla="*/ 13 h 29"/>
              <a:gd name="T2" fmla="*/ 20 w 30"/>
              <a:gd name="T3" fmla="*/ 0 h 29"/>
              <a:gd name="T4" fmla="*/ 0 w 30"/>
              <a:gd name="T5" fmla="*/ 13 h 29"/>
              <a:gd name="T6" fmla="*/ 13 w 30"/>
              <a:gd name="T7" fmla="*/ 29 h 29"/>
              <a:gd name="T8" fmla="*/ 30 w 30"/>
              <a:gd name="T9" fmla="*/ 13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29">
                <a:moveTo>
                  <a:pt x="30" y="13"/>
                </a:moveTo>
                <a:cubicBezTo>
                  <a:pt x="26" y="9"/>
                  <a:pt x="23" y="4"/>
                  <a:pt x="2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9"/>
                  <a:pt x="9" y="24"/>
                  <a:pt x="13" y="29"/>
                </a:cubicBezTo>
                <a:lnTo>
                  <a:pt x="30" y="1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102"/>
          <p:cNvSpPr/>
          <p:nvPr/>
        </p:nvSpPr>
        <p:spPr bwMode="auto">
          <a:xfrm>
            <a:off x="8957193" y="2700795"/>
            <a:ext cx="108845" cy="135722"/>
          </a:xfrm>
          <a:custGeom>
            <a:avLst/>
            <a:gdLst>
              <a:gd name="T0" fmla="*/ 0 w 21"/>
              <a:gd name="T1" fmla="*/ 3 h 26"/>
              <a:gd name="T2" fmla="*/ 5 w 21"/>
              <a:gd name="T3" fmla="*/ 26 h 26"/>
              <a:gd name="T4" fmla="*/ 21 w 21"/>
              <a:gd name="T5" fmla="*/ 24 h 26"/>
              <a:gd name="T6" fmla="*/ 21 w 21"/>
              <a:gd name="T7" fmla="*/ 0 h 26"/>
              <a:gd name="T8" fmla="*/ 0 w 21"/>
              <a:gd name="T9" fmla="*/ 3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6">
                <a:moveTo>
                  <a:pt x="0" y="3"/>
                </a:moveTo>
                <a:cubicBezTo>
                  <a:pt x="5" y="26"/>
                  <a:pt x="5" y="26"/>
                  <a:pt x="5" y="26"/>
                </a:cubicBezTo>
                <a:cubicBezTo>
                  <a:pt x="10" y="25"/>
                  <a:pt x="15" y="24"/>
                  <a:pt x="21" y="24"/>
                </a:cubicBezTo>
                <a:cubicBezTo>
                  <a:pt x="21" y="0"/>
                  <a:pt x="21" y="0"/>
                  <a:pt x="21" y="0"/>
                </a:cubicBezTo>
                <a:cubicBezTo>
                  <a:pt x="14" y="1"/>
                  <a:pt x="7" y="1"/>
                  <a:pt x="0" y="3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103"/>
          <p:cNvSpPr/>
          <p:nvPr/>
        </p:nvSpPr>
        <p:spPr bwMode="auto">
          <a:xfrm>
            <a:off x="8587655" y="3871223"/>
            <a:ext cx="146471" cy="155878"/>
          </a:xfrm>
          <a:custGeom>
            <a:avLst/>
            <a:gdLst>
              <a:gd name="T0" fmla="*/ 28 w 28"/>
              <a:gd name="T1" fmla="*/ 11 h 30"/>
              <a:gd name="T2" fmla="*/ 16 w 28"/>
              <a:gd name="T3" fmla="*/ 0 h 30"/>
              <a:gd name="T4" fmla="*/ 0 w 28"/>
              <a:gd name="T5" fmla="*/ 17 h 30"/>
              <a:gd name="T6" fmla="*/ 15 w 28"/>
              <a:gd name="T7" fmla="*/ 30 h 30"/>
              <a:gd name="T8" fmla="*/ 28 w 28"/>
              <a:gd name="T9" fmla="*/ 11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0">
                <a:moveTo>
                  <a:pt x="28" y="11"/>
                </a:moveTo>
                <a:cubicBezTo>
                  <a:pt x="24" y="8"/>
                  <a:pt x="20" y="4"/>
                  <a:pt x="16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5" y="22"/>
                  <a:pt x="10" y="26"/>
                  <a:pt x="15" y="30"/>
                </a:cubicBezTo>
                <a:lnTo>
                  <a:pt x="28" y="1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104"/>
          <p:cNvSpPr/>
          <p:nvPr/>
        </p:nvSpPr>
        <p:spPr bwMode="auto">
          <a:xfrm>
            <a:off x="8386089" y="3568874"/>
            <a:ext cx="145128" cy="124971"/>
          </a:xfrm>
          <a:custGeom>
            <a:avLst/>
            <a:gdLst>
              <a:gd name="T0" fmla="*/ 28 w 28"/>
              <a:gd name="T1" fmla="*/ 15 h 24"/>
              <a:gd name="T2" fmla="*/ 23 w 28"/>
              <a:gd name="T3" fmla="*/ 0 h 24"/>
              <a:gd name="T4" fmla="*/ 0 w 28"/>
              <a:gd name="T5" fmla="*/ 5 h 24"/>
              <a:gd name="T6" fmla="*/ 6 w 28"/>
              <a:gd name="T7" fmla="*/ 24 h 24"/>
              <a:gd name="T8" fmla="*/ 28 w 28"/>
              <a:gd name="T9" fmla="*/ 15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4">
                <a:moveTo>
                  <a:pt x="28" y="15"/>
                </a:moveTo>
                <a:cubicBezTo>
                  <a:pt x="26" y="10"/>
                  <a:pt x="24" y="5"/>
                  <a:pt x="23" y="0"/>
                </a:cubicBezTo>
                <a:cubicBezTo>
                  <a:pt x="0" y="5"/>
                  <a:pt x="0" y="5"/>
                  <a:pt x="0" y="5"/>
                </a:cubicBezTo>
                <a:cubicBezTo>
                  <a:pt x="2" y="11"/>
                  <a:pt x="4" y="18"/>
                  <a:pt x="6" y="24"/>
                </a:cubicBezTo>
                <a:lnTo>
                  <a:pt x="28" y="15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Freeform 105"/>
          <p:cNvSpPr/>
          <p:nvPr/>
        </p:nvSpPr>
        <p:spPr bwMode="auto">
          <a:xfrm>
            <a:off x="8369963" y="3454653"/>
            <a:ext cx="130345" cy="104815"/>
          </a:xfrm>
          <a:custGeom>
            <a:avLst/>
            <a:gdLst>
              <a:gd name="T0" fmla="*/ 25 w 25"/>
              <a:gd name="T1" fmla="*/ 16 h 20"/>
              <a:gd name="T2" fmla="*/ 24 w 25"/>
              <a:gd name="T3" fmla="*/ 0 h 20"/>
              <a:gd name="T4" fmla="*/ 0 w 25"/>
              <a:gd name="T5" fmla="*/ 0 h 20"/>
              <a:gd name="T6" fmla="*/ 2 w 25"/>
              <a:gd name="T7" fmla="*/ 20 h 20"/>
              <a:gd name="T8" fmla="*/ 25 w 25"/>
              <a:gd name="T9" fmla="*/ 1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0">
                <a:moveTo>
                  <a:pt x="25" y="16"/>
                </a:moveTo>
                <a:cubicBezTo>
                  <a:pt x="24" y="10"/>
                  <a:pt x="24" y="5"/>
                  <a:pt x="2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"/>
                  <a:pt x="1" y="14"/>
                  <a:pt x="2" y="20"/>
                </a:cubicBezTo>
                <a:lnTo>
                  <a:pt x="25" y="16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106"/>
          <p:cNvSpPr/>
          <p:nvPr/>
        </p:nvSpPr>
        <p:spPr bwMode="auto">
          <a:xfrm>
            <a:off x="8957193" y="4036508"/>
            <a:ext cx="108845" cy="135722"/>
          </a:xfrm>
          <a:custGeom>
            <a:avLst/>
            <a:gdLst>
              <a:gd name="T0" fmla="*/ 21 w 21"/>
              <a:gd name="T1" fmla="*/ 3 h 26"/>
              <a:gd name="T2" fmla="*/ 4 w 21"/>
              <a:gd name="T3" fmla="*/ 0 h 26"/>
              <a:gd name="T4" fmla="*/ 0 w 21"/>
              <a:gd name="T5" fmla="*/ 23 h 26"/>
              <a:gd name="T6" fmla="*/ 21 w 21"/>
              <a:gd name="T7" fmla="*/ 26 h 26"/>
              <a:gd name="T8" fmla="*/ 21 w 21"/>
              <a:gd name="T9" fmla="*/ 3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6">
                <a:moveTo>
                  <a:pt x="21" y="3"/>
                </a:moveTo>
                <a:cubicBezTo>
                  <a:pt x="15" y="2"/>
                  <a:pt x="10" y="1"/>
                  <a:pt x="4" y="0"/>
                </a:cubicBezTo>
                <a:cubicBezTo>
                  <a:pt x="0" y="23"/>
                  <a:pt x="0" y="23"/>
                  <a:pt x="0" y="23"/>
                </a:cubicBezTo>
                <a:cubicBezTo>
                  <a:pt x="7" y="25"/>
                  <a:pt x="14" y="26"/>
                  <a:pt x="21" y="26"/>
                </a:cubicBezTo>
                <a:lnTo>
                  <a:pt x="21" y="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Freeform 107"/>
          <p:cNvSpPr/>
          <p:nvPr/>
        </p:nvSpPr>
        <p:spPr bwMode="auto">
          <a:xfrm>
            <a:off x="8697845" y="3949162"/>
            <a:ext cx="139753" cy="150503"/>
          </a:xfrm>
          <a:custGeom>
            <a:avLst/>
            <a:gdLst>
              <a:gd name="T0" fmla="*/ 27 w 27"/>
              <a:gd name="T1" fmla="*/ 8 h 29"/>
              <a:gd name="T2" fmla="*/ 13 w 27"/>
              <a:gd name="T3" fmla="*/ 0 h 29"/>
              <a:gd name="T4" fmla="*/ 0 w 27"/>
              <a:gd name="T5" fmla="*/ 19 h 29"/>
              <a:gd name="T6" fmla="*/ 18 w 27"/>
              <a:gd name="T7" fmla="*/ 29 h 29"/>
              <a:gd name="T8" fmla="*/ 27 w 27"/>
              <a:gd name="T9" fmla="*/ 8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29">
                <a:moveTo>
                  <a:pt x="27" y="8"/>
                </a:moveTo>
                <a:cubicBezTo>
                  <a:pt x="22" y="5"/>
                  <a:pt x="17" y="3"/>
                  <a:pt x="13" y="0"/>
                </a:cubicBezTo>
                <a:cubicBezTo>
                  <a:pt x="0" y="19"/>
                  <a:pt x="0" y="19"/>
                  <a:pt x="0" y="19"/>
                </a:cubicBezTo>
                <a:cubicBezTo>
                  <a:pt x="5" y="23"/>
                  <a:pt x="11" y="26"/>
                  <a:pt x="18" y="29"/>
                </a:cubicBezTo>
                <a:lnTo>
                  <a:pt x="27" y="8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Freeform 108"/>
          <p:cNvSpPr/>
          <p:nvPr/>
        </p:nvSpPr>
        <p:spPr bwMode="auto">
          <a:xfrm>
            <a:off x="8822816" y="4000225"/>
            <a:ext cx="123627" cy="151847"/>
          </a:xfrm>
          <a:custGeom>
            <a:avLst/>
            <a:gdLst>
              <a:gd name="T0" fmla="*/ 24 w 24"/>
              <a:gd name="T1" fmla="*/ 6 h 29"/>
              <a:gd name="T2" fmla="*/ 9 w 24"/>
              <a:gd name="T3" fmla="*/ 0 h 29"/>
              <a:gd name="T4" fmla="*/ 0 w 24"/>
              <a:gd name="T5" fmla="*/ 22 h 29"/>
              <a:gd name="T6" fmla="*/ 20 w 24"/>
              <a:gd name="T7" fmla="*/ 29 h 29"/>
              <a:gd name="T8" fmla="*/ 24 w 24"/>
              <a:gd name="T9" fmla="*/ 6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9">
                <a:moveTo>
                  <a:pt x="24" y="6"/>
                </a:moveTo>
                <a:cubicBezTo>
                  <a:pt x="19" y="4"/>
                  <a:pt x="14" y="3"/>
                  <a:pt x="9" y="0"/>
                </a:cubicBezTo>
                <a:cubicBezTo>
                  <a:pt x="0" y="22"/>
                  <a:pt x="0" y="22"/>
                  <a:pt x="0" y="22"/>
                </a:cubicBezTo>
                <a:cubicBezTo>
                  <a:pt x="6" y="25"/>
                  <a:pt x="13" y="27"/>
                  <a:pt x="20" y="29"/>
                </a:cubicBezTo>
                <a:lnTo>
                  <a:pt x="24" y="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Freeform 109"/>
          <p:cNvSpPr/>
          <p:nvPr/>
        </p:nvSpPr>
        <p:spPr bwMode="auto">
          <a:xfrm>
            <a:off x="8426402" y="3679063"/>
            <a:ext cx="151846" cy="139753"/>
          </a:xfrm>
          <a:custGeom>
            <a:avLst/>
            <a:gdLst>
              <a:gd name="T0" fmla="*/ 29 w 29"/>
              <a:gd name="T1" fmla="*/ 14 h 27"/>
              <a:gd name="T2" fmla="*/ 22 w 29"/>
              <a:gd name="T3" fmla="*/ 0 h 27"/>
              <a:gd name="T4" fmla="*/ 0 w 29"/>
              <a:gd name="T5" fmla="*/ 9 h 27"/>
              <a:gd name="T6" fmla="*/ 10 w 29"/>
              <a:gd name="T7" fmla="*/ 27 h 27"/>
              <a:gd name="T8" fmla="*/ 29 w 29"/>
              <a:gd name="T9" fmla="*/ 1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7">
                <a:moveTo>
                  <a:pt x="29" y="14"/>
                </a:moveTo>
                <a:cubicBezTo>
                  <a:pt x="27" y="10"/>
                  <a:pt x="24" y="5"/>
                  <a:pt x="22" y="0"/>
                </a:cubicBezTo>
                <a:cubicBezTo>
                  <a:pt x="0" y="9"/>
                  <a:pt x="0" y="9"/>
                  <a:pt x="0" y="9"/>
                </a:cubicBezTo>
                <a:cubicBezTo>
                  <a:pt x="3" y="16"/>
                  <a:pt x="6" y="22"/>
                  <a:pt x="10" y="27"/>
                </a:cubicBezTo>
                <a:lnTo>
                  <a:pt x="29" y="1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110"/>
          <p:cNvSpPr/>
          <p:nvPr/>
        </p:nvSpPr>
        <p:spPr bwMode="auto">
          <a:xfrm>
            <a:off x="8697845" y="2773359"/>
            <a:ext cx="139753" cy="155878"/>
          </a:xfrm>
          <a:custGeom>
            <a:avLst/>
            <a:gdLst>
              <a:gd name="T0" fmla="*/ 13 w 27"/>
              <a:gd name="T1" fmla="*/ 30 h 30"/>
              <a:gd name="T2" fmla="*/ 27 w 27"/>
              <a:gd name="T3" fmla="*/ 21 h 30"/>
              <a:gd name="T4" fmla="*/ 18 w 27"/>
              <a:gd name="T5" fmla="*/ 0 h 30"/>
              <a:gd name="T6" fmla="*/ 0 w 27"/>
              <a:gd name="T7" fmla="*/ 10 h 30"/>
              <a:gd name="T8" fmla="*/ 13 w 27"/>
              <a:gd name="T9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0">
                <a:moveTo>
                  <a:pt x="13" y="30"/>
                </a:moveTo>
                <a:cubicBezTo>
                  <a:pt x="17" y="27"/>
                  <a:pt x="22" y="24"/>
                  <a:pt x="27" y="21"/>
                </a:cubicBezTo>
                <a:cubicBezTo>
                  <a:pt x="18" y="0"/>
                  <a:pt x="18" y="0"/>
                  <a:pt x="18" y="0"/>
                </a:cubicBezTo>
                <a:cubicBezTo>
                  <a:pt x="11" y="3"/>
                  <a:pt x="5" y="6"/>
                  <a:pt x="0" y="10"/>
                </a:cubicBezTo>
                <a:lnTo>
                  <a:pt x="13" y="3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Freeform 111"/>
          <p:cNvSpPr/>
          <p:nvPr/>
        </p:nvSpPr>
        <p:spPr bwMode="auto">
          <a:xfrm>
            <a:off x="8369963" y="3314900"/>
            <a:ext cx="130345" cy="103471"/>
          </a:xfrm>
          <a:custGeom>
            <a:avLst/>
            <a:gdLst>
              <a:gd name="T0" fmla="*/ 24 w 25"/>
              <a:gd name="T1" fmla="*/ 20 h 20"/>
              <a:gd name="T2" fmla="*/ 25 w 25"/>
              <a:gd name="T3" fmla="*/ 5 h 20"/>
              <a:gd name="T4" fmla="*/ 2 w 25"/>
              <a:gd name="T5" fmla="*/ 0 h 20"/>
              <a:gd name="T6" fmla="*/ 0 w 25"/>
              <a:gd name="T7" fmla="*/ 20 h 20"/>
              <a:gd name="T8" fmla="*/ 24 w 25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0">
                <a:moveTo>
                  <a:pt x="24" y="20"/>
                </a:moveTo>
                <a:cubicBezTo>
                  <a:pt x="24" y="15"/>
                  <a:pt x="24" y="10"/>
                  <a:pt x="25" y="5"/>
                </a:cubicBezTo>
                <a:cubicBezTo>
                  <a:pt x="2" y="0"/>
                  <a:pt x="2" y="0"/>
                  <a:pt x="2" y="0"/>
                </a:cubicBezTo>
                <a:cubicBezTo>
                  <a:pt x="1" y="7"/>
                  <a:pt x="0" y="13"/>
                  <a:pt x="0" y="20"/>
                </a:cubicBezTo>
                <a:lnTo>
                  <a:pt x="24" y="2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Freeform 112"/>
          <p:cNvSpPr/>
          <p:nvPr/>
        </p:nvSpPr>
        <p:spPr bwMode="auto">
          <a:xfrm>
            <a:off x="8587655" y="2845923"/>
            <a:ext cx="146471" cy="157222"/>
          </a:xfrm>
          <a:custGeom>
            <a:avLst/>
            <a:gdLst>
              <a:gd name="T0" fmla="*/ 16 w 28"/>
              <a:gd name="T1" fmla="*/ 30 h 30"/>
              <a:gd name="T2" fmla="*/ 28 w 28"/>
              <a:gd name="T3" fmla="*/ 19 h 30"/>
              <a:gd name="T4" fmla="*/ 15 w 28"/>
              <a:gd name="T5" fmla="*/ 0 h 30"/>
              <a:gd name="T6" fmla="*/ 0 w 28"/>
              <a:gd name="T7" fmla="*/ 13 h 30"/>
              <a:gd name="T8" fmla="*/ 16 w 28"/>
              <a:gd name="T9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0">
                <a:moveTo>
                  <a:pt x="16" y="30"/>
                </a:moveTo>
                <a:cubicBezTo>
                  <a:pt x="20" y="26"/>
                  <a:pt x="24" y="23"/>
                  <a:pt x="28" y="19"/>
                </a:cubicBezTo>
                <a:cubicBezTo>
                  <a:pt x="15" y="0"/>
                  <a:pt x="15" y="0"/>
                  <a:pt x="15" y="0"/>
                </a:cubicBezTo>
                <a:cubicBezTo>
                  <a:pt x="10" y="4"/>
                  <a:pt x="5" y="9"/>
                  <a:pt x="0" y="13"/>
                </a:cubicBezTo>
                <a:lnTo>
                  <a:pt x="16" y="30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Freeform 113"/>
          <p:cNvSpPr/>
          <p:nvPr/>
        </p:nvSpPr>
        <p:spPr bwMode="auto">
          <a:xfrm>
            <a:off x="8822816" y="2722295"/>
            <a:ext cx="123627" cy="150503"/>
          </a:xfrm>
          <a:custGeom>
            <a:avLst/>
            <a:gdLst>
              <a:gd name="T0" fmla="*/ 0 w 24"/>
              <a:gd name="T1" fmla="*/ 7 h 29"/>
              <a:gd name="T2" fmla="*/ 9 w 24"/>
              <a:gd name="T3" fmla="*/ 29 h 29"/>
              <a:gd name="T4" fmla="*/ 24 w 24"/>
              <a:gd name="T5" fmla="*/ 23 h 29"/>
              <a:gd name="T6" fmla="*/ 20 w 24"/>
              <a:gd name="T7" fmla="*/ 0 h 29"/>
              <a:gd name="T8" fmla="*/ 0 w 24"/>
              <a:gd name="T9" fmla="*/ 7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9">
                <a:moveTo>
                  <a:pt x="0" y="7"/>
                </a:moveTo>
                <a:cubicBezTo>
                  <a:pt x="9" y="29"/>
                  <a:pt x="9" y="29"/>
                  <a:pt x="9" y="29"/>
                </a:cubicBezTo>
                <a:cubicBezTo>
                  <a:pt x="14" y="27"/>
                  <a:pt x="19" y="25"/>
                  <a:pt x="24" y="23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2"/>
                  <a:pt x="6" y="4"/>
                  <a:pt x="0" y="7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Freeform 114"/>
          <p:cNvSpPr/>
          <p:nvPr/>
        </p:nvSpPr>
        <p:spPr bwMode="auto">
          <a:xfrm>
            <a:off x="8386089" y="3179179"/>
            <a:ext cx="145128" cy="124971"/>
          </a:xfrm>
          <a:custGeom>
            <a:avLst/>
            <a:gdLst>
              <a:gd name="T0" fmla="*/ 23 w 28"/>
              <a:gd name="T1" fmla="*/ 24 h 24"/>
              <a:gd name="T2" fmla="*/ 28 w 28"/>
              <a:gd name="T3" fmla="*/ 9 h 24"/>
              <a:gd name="T4" fmla="*/ 6 w 28"/>
              <a:gd name="T5" fmla="*/ 0 h 24"/>
              <a:gd name="T6" fmla="*/ 0 w 28"/>
              <a:gd name="T7" fmla="*/ 20 h 24"/>
              <a:gd name="T8" fmla="*/ 23 w 28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4">
                <a:moveTo>
                  <a:pt x="23" y="24"/>
                </a:moveTo>
                <a:cubicBezTo>
                  <a:pt x="24" y="19"/>
                  <a:pt x="26" y="14"/>
                  <a:pt x="28" y="9"/>
                </a:cubicBezTo>
                <a:cubicBezTo>
                  <a:pt x="6" y="0"/>
                  <a:pt x="6" y="0"/>
                  <a:pt x="6" y="0"/>
                </a:cubicBezTo>
                <a:cubicBezTo>
                  <a:pt x="4" y="6"/>
                  <a:pt x="2" y="13"/>
                  <a:pt x="0" y="20"/>
                </a:cubicBezTo>
                <a:lnTo>
                  <a:pt x="23" y="24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Freeform 115"/>
          <p:cNvSpPr/>
          <p:nvPr/>
        </p:nvSpPr>
        <p:spPr bwMode="auto">
          <a:xfrm>
            <a:off x="8426402" y="3054208"/>
            <a:ext cx="151846" cy="141097"/>
          </a:xfrm>
          <a:custGeom>
            <a:avLst/>
            <a:gdLst>
              <a:gd name="T0" fmla="*/ 22 w 29"/>
              <a:gd name="T1" fmla="*/ 27 h 27"/>
              <a:gd name="T2" fmla="*/ 29 w 29"/>
              <a:gd name="T3" fmla="*/ 13 h 27"/>
              <a:gd name="T4" fmla="*/ 10 w 29"/>
              <a:gd name="T5" fmla="*/ 0 h 27"/>
              <a:gd name="T6" fmla="*/ 0 w 29"/>
              <a:gd name="T7" fmla="*/ 18 h 27"/>
              <a:gd name="T8" fmla="*/ 22 w 29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7">
                <a:moveTo>
                  <a:pt x="22" y="27"/>
                </a:moveTo>
                <a:cubicBezTo>
                  <a:pt x="24" y="22"/>
                  <a:pt x="27" y="17"/>
                  <a:pt x="29" y="13"/>
                </a:cubicBezTo>
                <a:cubicBezTo>
                  <a:pt x="10" y="0"/>
                  <a:pt x="10" y="0"/>
                  <a:pt x="10" y="0"/>
                </a:cubicBezTo>
                <a:cubicBezTo>
                  <a:pt x="6" y="6"/>
                  <a:pt x="3" y="12"/>
                  <a:pt x="0" y="18"/>
                </a:cubicBezTo>
                <a:lnTo>
                  <a:pt x="22" y="27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Freeform 116"/>
          <p:cNvSpPr/>
          <p:nvPr/>
        </p:nvSpPr>
        <p:spPr bwMode="auto">
          <a:xfrm>
            <a:off x="8494935" y="2939987"/>
            <a:ext cx="155878" cy="150503"/>
          </a:xfrm>
          <a:custGeom>
            <a:avLst/>
            <a:gdLst>
              <a:gd name="T0" fmla="*/ 20 w 30"/>
              <a:gd name="T1" fmla="*/ 29 h 29"/>
              <a:gd name="T2" fmla="*/ 30 w 30"/>
              <a:gd name="T3" fmla="*/ 17 h 29"/>
              <a:gd name="T4" fmla="*/ 13 w 30"/>
              <a:gd name="T5" fmla="*/ 0 h 29"/>
              <a:gd name="T6" fmla="*/ 0 w 30"/>
              <a:gd name="T7" fmla="*/ 16 h 29"/>
              <a:gd name="T8" fmla="*/ 20 w 30"/>
              <a:gd name="T9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29">
                <a:moveTo>
                  <a:pt x="20" y="29"/>
                </a:moveTo>
                <a:cubicBezTo>
                  <a:pt x="23" y="25"/>
                  <a:pt x="26" y="21"/>
                  <a:pt x="30" y="17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5"/>
                  <a:pt x="4" y="11"/>
                  <a:pt x="0" y="16"/>
                </a:cubicBezTo>
                <a:lnTo>
                  <a:pt x="20" y="29"/>
                </a:ln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Freeform 117"/>
          <p:cNvSpPr/>
          <p:nvPr/>
        </p:nvSpPr>
        <p:spPr bwMode="auto">
          <a:xfrm>
            <a:off x="9711051" y="3454653"/>
            <a:ext cx="130345" cy="114221"/>
          </a:xfrm>
          <a:custGeom>
            <a:avLst/>
            <a:gdLst>
              <a:gd name="T0" fmla="*/ 2 w 25"/>
              <a:gd name="T1" fmla="*/ 0 h 22"/>
              <a:gd name="T2" fmla="*/ 0 w 25"/>
              <a:gd name="T3" fmla="*/ 17 h 22"/>
              <a:gd name="T4" fmla="*/ 23 w 25"/>
              <a:gd name="T5" fmla="*/ 22 h 22"/>
              <a:gd name="T6" fmla="*/ 25 w 25"/>
              <a:gd name="T7" fmla="*/ 0 h 22"/>
              <a:gd name="T8" fmla="*/ 2 w 25"/>
              <a:gd name="T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2">
                <a:moveTo>
                  <a:pt x="2" y="0"/>
                </a:moveTo>
                <a:cubicBezTo>
                  <a:pt x="2" y="6"/>
                  <a:pt x="1" y="12"/>
                  <a:pt x="0" y="17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15"/>
                  <a:pt x="25" y="7"/>
                  <a:pt x="25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118"/>
          <p:cNvSpPr/>
          <p:nvPr/>
        </p:nvSpPr>
        <p:spPr bwMode="auto">
          <a:xfrm>
            <a:off x="9674769" y="3579624"/>
            <a:ext cx="150503" cy="130347"/>
          </a:xfrm>
          <a:custGeom>
            <a:avLst/>
            <a:gdLst>
              <a:gd name="T0" fmla="*/ 6 w 29"/>
              <a:gd name="T1" fmla="*/ 0 h 25"/>
              <a:gd name="T2" fmla="*/ 0 w 29"/>
              <a:gd name="T3" fmla="*/ 16 h 25"/>
              <a:gd name="T4" fmla="*/ 22 w 29"/>
              <a:gd name="T5" fmla="*/ 25 h 25"/>
              <a:gd name="T6" fmla="*/ 29 w 29"/>
              <a:gd name="T7" fmla="*/ 4 h 25"/>
              <a:gd name="T8" fmla="*/ 6 w 29"/>
              <a:gd name="T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5">
                <a:moveTo>
                  <a:pt x="6" y="0"/>
                </a:moveTo>
                <a:cubicBezTo>
                  <a:pt x="4" y="5"/>
                  <a:pt x="3" y="11"/>
                  <a:pt x="0" y="16"/>
                </a:cubicBezTo>
                <a:cubicBezTo>
                  <a:pt x="22" y="25"/>
                  <a:pt x="22" y="25"/>
                  <a:pt x="22" y="25"/>
                </a:cubicBezTo>
                <a:cubicBezTo>
                  <a:pt x="25" y="19"/>
                  <a:pt x="27" y="12"/>
                  <a:pt x="29" y="4"/>
                </a:cubicBezTo>
                <a:lnTo>
                  <a:pt x="6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119"/>
          <p:cNvSpPr/>
          <p:nvPr/>
        </p:nvSpPr>
        <p:spPr bwMode="auto">
          <a:xfrm>
            <a:off x="9618331" y="3693844"/>
            <a:ext cx="161253" cy="150503"/>
          </a:xfrm>
          <a:custGeom>
            <a:avLst/>
            <a:gdLst>
              <a:gd name="T0" fmla="*/ 9 w 31"/>
              <a:gd name="T1" fmla="*/ 0 h 29"/>
              <a:gd name="T2" fmla="*/ 0 w 31"/>
              <a:gd name="T3" fmla="*/ 16 h 29"/>
              <a:gd name="T4" fmla="*/ 20 w 31"/>
              <a:gd name="T5" fmla="*/ 29 h 29"/>
              <a:gd name="T6" fmla="*/ 31 w 31"/>
              <a:gd name="T7" fmla="*/ 9 h 29"/>
              <a:gd name="T8" fmla="*/ 9 w 31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9">
                <a:moveTo>
                  <a:pt x="9" y="0"/>
                </a:moveTo>
                <a:cubicBezTo>
                  <a:pt x="6" y="6"/>
                  <a:pt x="4" y="11"/>
                  <a:pt x="0" y="16"/>
                </a:cubicBezTo>
                <a:cubicBezTo>
                  <a:pt x="20" y="29"/>
                  <a:pt x="20" y="29"/>
                  <a:pt x="20" y="29"/>
                </a:cubicBezTo>
                <a:cubicBezTo>
                  <a:pt x="24" y="23"/>
                  <a:pt x="27" y="16"/>
                  <a:pt x="31" y="9"/>
                </a:cubicBezTo>
                <a:lnTo>
                  <a:pt x="9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120"/>
          <p:cNvSpPr/>
          <p:nvPr/>
        </p:nvSpPr>
        <p:spPr bwMode="auto">
          <a:xfrm>
            <a:off x="9446327" y="3896755"/>
            <a:ext cx="155878" cy="155878"/>
          </a:xfrm>
          <a:custGeom>
            <a:avLst/>
            <a:gdLst>
              <a:gd name="T0" fmla="*/ 14 w 30"/>
              <a:gd name="T1" fmla="*/ 0 h 30"/>
              <a:gd name="T2" fmla="*/ 0 w 30"/>
              <a:gd name="T3" fmla="*/ 10 h 30"/>
              <a:gd name="T4" fmla="*/ 13 w 30"/>
              <a:gd name="T5" fmla="*/ 30 h 30"/>
              <a:gd name="T6" fmla="*/ 30 w 30"/>
              <a:gd name="T7" fmla="*/ 16 h 30"/>
              <a:gd name="T8" fmla="*/ 14 w 30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0">
                <a:moveTo>
                  <a:pt x="14" y="0"/>
                </a:moveTo>
                <a:cubicBezTo>
                  <a:pt x="9" y="3"/>
                  <a:pt x="5" y="7"/>
                  <a:pt x="0" y="10"/>
                </a:cubicBezTo>
                <a:cubicBezTo>
                  <a:pt x="13" y="30"/>
                  <a:pt x="13" y="30"/>
                  <a:pt x="13" y="30"/>
                </a:cubicBezTo>
                <a:cubicBezTo>
                  <a:pt x="19" y="26"/>
                  <a:pt x="25" y="21"/>
                  <a:pt x="30" y="16"/>
                </a:cubicBezTo>
                <a:lnTo>
                  <a:pt x="14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121"/>
          <p:cNvSpPr/>
          <p:nvPr/>
        </p:nvSpPr>
        <p:spPr bwMode="auto">
          <a:xfrm>
            <a:off x="9540392" y="3802691"/>
            <a:ext cx="161253" cy="155878"/>
          </a:xfrm>
          <a:custGeom>
            <a:avLst/>
            <a:gdLst>
              <a:gd name="T0" fmla="*/ 12 w 31"/>
              <a:gd name="T1" fmla="*/ 0 h 30"/>
              <a:gd name="T2" fmla="*/ 0 w 31"/>
              <a:gd name="T3" fmla="*/ 13 h 30"/>
              <a:gd name="T4" fmla="*/ 17 w 31"/>
              <a:gd name="T5" fmla="*/ 30 h 30"/>
              <a:gd name="T6" fmla="*/ 31 w 31"/>
              <a:gd name="T7" fmla="*/ 13 h 30"/>
              <a:gd name="T8" fmla="*/ 12 w 31"/>
              <a:gd name="T9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30">
                <a:moveTo>
                  <a:pt x="12" y="0"/>
                </a:moveTo>
                <a:cubicBezTo>
                  <a:pt x="8" y="5"/>
                  <a:pt x="4" y="9"/>
                  <a:pt x="0" y="13"/>
                </a:cubicBezTo>
                <a:cubicBezTo>
                  <a:pt x="17" y="30"/>
                  <a:pt x="17" y="30"/>
                  <a:pt x="17" y="30"/>
                </a:cubicBezTo>
                <a:cubicBezTo>
                  <a:pt x="22" y="24"/>
                  <a:pt x="27" y="19"/>
                  <a:pt x="31" y="13"/>
                </a:cubicBezTo>
                <a:lnTo>
                  <a:pt x="12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122"/>
          <p:cNvSpPr/>
          <p:nvPr/>
        </p:nvSpPr>
        <p:spPr bwMode="auto">
          <a:xfrm>
            <a:off x="9098290" y="4047258"/>
            <a:ext cx="114221" cy="124971"/>
          </a:xfrm>
          <a:custGeom>
            <a:avLst/>
            <a:gdLst>
              <a:gd name="T0" fmla="*/ 17 w 22"/>
              <a:gd name="T1" fmla="*/ 0 h 24"/>
              <a:gd name="T2" fmla="*/ 2 w 22"/>
              <a:gd name="T3" fmla="*/ 1 h 24"/>
              <a:gd name="T4" fmla="*/ 0 w 22"/>
              <a:gd name="T5" fmla="*/ 1 h 24"/>
              <a:gd name="T6" fmla="*/ 0 w 22"/>
              <a:gd name="T7" fmla="*/ 24 h 24"/>
              <a:gd name="T8" fmla="*/ 2 w 22"/>
              <a:gd name="T9" fmla="*/ 24 h 24"/>
              <a:gd name="T10" fmla="*/ 22 w 22"/>
              <a:gd name="T11" fmla="*/ 23 h 24"/>
              <a:gd name="T12" fmla="*/ 17 w 22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" h="24">
                <a:moveTo>
                  <a:pt x="17" y="0"/>
                </a:moveTo>
                <a:cubicBezTo>
                  <a:pt x="12" y="0"/>
                  <a:pt x="7" y="1"/>
                  <a:pt x="2" y="1"/>
                </a:cubicBezTo>
                <a:cubicBezTo>
                  <a:pt x="1" y="1"/>
                  <a:pt x="1" y="1"/>
                  <a:pt x="0" y="1"/>
                </a:cubicBezTo>
                <a:cubicBezTo>
                  <a:pt x="0" y="24"/>
                  <a:pt x="0" y="24"/>
                  <a:pt x="0" y="24"/>
                </a:cubicBezTo>
                <a:cubicBezTo>
                  <a:pt x="1" y="24"/>
                  <a:pt x="1" y="24"/>
                  <a:pt x="2" y="24"/>
                </a:cubicBezTo>
                <a:cubicBezTo>
                  <a:pt x="9" y="24"/>
                  <a:pt x="15" y="24"/>
                  <a:pt x="22" y="23"/>
                </a:cubicBezTo>
                <a:lnTo>
                  <a:pt x="17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123"/>
          <p:cNvSpPr/>
          <p:nvPr/>
        </p:nvSpPr>
        <p:spPr bwMode="auto">
          <a:xfrm>
            <a:off x="9098290" y="2700795"/>
            <a:ext cx="114221" cy="124971"/>
          </a:xfrm>
          <a:custGeom>
            <a:avLst/>
            <a:gdLst>
              <a:gd name="T0" fmla="*/ 0 w 22"/>
              <a:gd name="T1" fmla="*/ 23 h 24"/>
              <a:gd name="T2" fmla="*/ 2 w 22"/>
              <a:gd name="T3" fmla="*/ 23 h 24"/>
              <a:gd name="T4" fmla="*/ 17 w 22"/>
              <a:gd name="T5" fmla="*/ 24 h 24"/>
              <a:gd name="T6" fmla="*/ 22 w 22"/>
              <a:gd name="T7" fmla="*/ 1 h 24"/>
              <a:gd name="T8" fmla="*/ 2 w 22"/>
              <a:gd name="T9" fmla="*/ 0 h 24"/>
              <a:gd name="T10" fmla="*/ 0 w 22"/>
              <a:gd name="T11" fmla="*/ 0 h 24"/>
              <a:gd name="T12" fmla="*/ 0 w 22"/>
              <a:gd name="T13" fmla="*/ 23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" h="24">
                <a:moveTo>
                  <a:pt x="0" y="23"/>
                </a:moveTo>
                <a:cubicBezTo>
                  <a:pt x="1" y="23"/>
                  <a:pt x="1" y="23"/>
                  <a:pt x="2" y="23"/>
                </a:cubicBezTo>
                <a:cubicBezTo>
                  <a:pt x="7" y="23"/>
                  <a:pt x="12" y="24"/>
                  <a:pt x="17" y="24"/>
                </a:cubicBezTo>
                <a:cubicBezTo>
                  <a:pt x="22" y="1"/>
                  <a:pt x="22" y="1"/>
                  <a:pt x="22" y="1"/>
                </a:cubicBezTo>
                <a:cubicBezTo>
                  <a:pt x="15" y="0"/>
                  <a:pt x="9" y="0"/>
                  <a:pt x="2" y="0"/>
                </a:cubicBezTo>
                <a:cubicBezTo>
                  <a:pt x="1" y="0"/>
                  <a:pt x="1" y="0"/>
                  <a:pt x="0" y="0"/>
                </a:cubicBezTo>
                <a:lnTo>
                  <a:pt x="0" y="2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124"/>
          <p:cNvSpPr/>
          <p:nvPr/>
        </p:nvSpPr>
        <p:spPr bwMode="auto">
          <a:xfrm>
            <a:off x="9711051" y="3304150"/>
            <a:ext cx="130345" cy="114221"/>
          </a:xfrm>
          <a:custGeom>
            <a:avLst/>
            <a:gdLst>
              <a:gd name="T0" fmla="*/ 0 w 25"/>
              <a:gd name="T1" fmla="*/ 5 h 22"/>
              <a:gd name="T2" fmla="*/ 2 w 25"/>
              <a:gd name="T3" fmla="*/ 22 h 22"/>
              <a:gd name="T4" fmla="*/ 25 w 25"/>
              <a:gd name="T5" fmla="*/ 22 h 22"/>
              <a:gd name="T6" fmla="*/ 23 w 25"/>
              <a:gd name="T7" fmla="*/ 0 h 22"/>
              <a:gd name="T8" fmla="*/ 0 w 25"/>
              <a:gd name="T9" fmla="*/ 5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2">
                <a:moveTo>
                  <a:pt x="0" y="5"/>
                </a:moveTo>
                <a:cubicBezTo>
                  <a:pt x="1" y="11"/>
                  <a:pt x="2" y="16"/>
                  <a:pt x="2" y="22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15"/>
                  <a:pt x="24" y="7"/>
                  <a:pt x="23" y="0"/>
                </a:cubicBezTo>
                <a:lnTo>
                  <a:pt x="0" y="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125"/>
          <p:cNvSpPr/>
          <p:nvPr/>
        </p:nvSpPr>
        <p:spPr bwMode="auto">
          <a:xfrm>
            <a:off x="9446327" y="2825766"/>
            <a:ext cx="155878" cy="155878"/>
          </a:xfrm>
          <a:custGeom>
            <a:avLst/>
            <a:gdLst>
              <a:gd name="T0" fmla="*/ 0 w 30"/>
              <a:gd name="T1" fmla="*/ 19 h 30"/>
              <a:gd name="T2" fmla="*/ 14 w 30"/>
              <a:gd name="T3" fmla="*/ 30 h 30"/>
              <a:gd name="T4" fmla="*/ 30 w 30"/>
              <a:gd name="T5" fmla="*/ 13 h 30"/>
              <a:gd name="T6" fmla="*/ 13 w 30"/>
              <a:gd name="T7" fmla="*/ 0 h 30"/>
              <a:gd name="T8" fmla="*/ 0 w 30"/>
              <a:gd name="T9" fmla="*/ 19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30">
                <a:moveTo>
                  <a:pt x="0" y="19"/>
                </a:moveTo>
                <a:cubicBezTo>
                  <a:pt x="5" y="22"/>
                  <a:pt x="9" y="26"/>
                  <a:pt x="14" y="30"/>
                </a:cubicBezTo>
                <a:cubicBezTo>
                  <a:pt x="30" y="13"/>
                  <a:pt x="30" y="13"/>
                  <a:pt x="30" y="13"/>
                </a:cubicBezTo>
                <a:cubicBezTo>
                  <a:pt x="25" y="8"/>
                  <a:pt x="19" y="4"/>
                  <a:pt x="13" y="0"/>
                </a:cubicBezTo>
                <a:lnTo>
                  <a:pt x="0" y="1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4" name="Freeform 126"/>
          <p:cNvSpPr/>
          <p:nvPr/>
        </p:nvSpPr>
        <p:spPr bwMode="auto">
          <a:xfrm>
            <a:off x="9540392" y="2919830"/>
            <a:ext cx="161253" cy="150503"/>
          </a:xfrm>
          <a:custGeom>
            <a:avLst/>
            <a:gdLst>
              <a:gd name="T0" fmla="*/ 0 w 31"/>
              <a:gd name="T1" fmla="*/ 16 h 29"/>
              <a:gd name="T2" fmla="*/ 12 w 31"/>
              <a:gd name="T3" fmla="*/ 29 h 29"/>
              <a:gd name="T4" fmla="*/ 31 w 31"/>
              <a:gd name="T5" fmla="*/ 16 h 29"/>
              <a:gd name="T6" fmla="*/ 17 w 31"/>
              <a:gd name="T7" fmla="*/ 0 h 29"/>
              <a:gd name="T8" fmla="*/ 0 w 31"/>
              <a:gd name="T9" fmla="*/ 16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9">
                <a:moveTo>
                  <a:pt x="0" y="16"/>
                </a:moveTo>
                <a:cubicBezTo>
                  <a:pt x="4" y="20"/>
                  <a:pt x="8" y="25"/>
                  <a:pt x="12" y="29"/>
                </a:cubicBezTo>
                <a:cubicBezTo>
                  <a:pt x="31" y="16"/>
                  <a:pt x="31" y="16"/>
                  <a:pt x="31" y="16"/>
                </a:cubicBezTo>
                <a:cubicBezTo>
                  <a:pt x="27" y="10"/>
                  <a:pt x="22" y="5"/>
                  <a:pt x="17" y="0"/>
                </a:cubicBezTo>
                <a:lnTo>
                  <a:pt x="0" y="1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5" name="Freeform 127"/>
          <p:cNvSpPr/>
          <p:nvPr/>
        </p:nvSpPr>
        <p:spPr bwMode="auto">
          <a:xfrm>
            <a:off x="9618331" y="3034052"/>
            <a:ext cx="161253" cy="145128"/>
          </a:xfrm>
          <a:custGeom>
            <a:avLst/>
            <a:gdLst>
              <a:gd name="T0" fmla="*/ 0 w 31"/>
              <a:gd name="T1" fmla="*/ 13 h 28"/>
              <a:gd name="T2" fmla="*/ 9 w 31"/>
              <a:gd name="T3" fmla="*/ 28 h 28"/>
              <a:gd name="T4" fmla="*/ 31 w 31"/>
              <a:gd name="T5" fmla="*/ 19 h 28"/>
              <a:gd name="T6" fmla="*/ 20 w 31"/>
              <a:gd name="T7" fmla="*/ 0 h 28"/>
              <a:gd name="T8" fmla="*/ 0 w 31"/>
              <a:gd name="T9" fmla="*/ 1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28">
                <a:moveTo>
                  <a:pt x="0" y="13"/>
                </a:moveTo>
                <a:cubicBezTo>
                  <a:pt x="4" y="17"/>
                  <a:pt x="6" y="23"/>
                  <a:pt x="9" y="28"/>
                </a:cubicBezTo>
                <a:cubicBezTo>
                  <a:pt x="31" y="19"/>
                  <a:pt x="31" y="19"/>
                  <a:pt x="31" y="19"/>
                </a:cubicBezTo>
                <a:cubicBezTo>
                  <a:pt x="27" y="12"/>
                  <a:pt x="24" y="6"/>
                  <a:pt x="20" y="0"/>
                </a:cubicBezTo>
                <a:lnTo>
                  <a:pt x="0" y="1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6" name="Freeform 128"/>
          <p:cNvSpPr/>
          <p:nvPr/>
        </p:nvSpPr>
        <p:spPr bwMode="auto">
          <a:xfrm>
            <a:off x="9674769" y="3163054"/>
            <a:ext cx="150503" cy="135722"/>
          </a:xfrm>
          <a:custGeom>
            <a:avLst/>
            <a:gdLst>
              <a:gd name="T0" fmla="*/ 22 w 29"/>
              <a:gd name="T1" fmla="*/ 0 h 26"/>
              <a:gd name="T2" fmla="*/ 0 w 29"/>
              <a:gd name="T3" fmla="*/ 9 h 26"/>
              <a:gd name="T4" fmla="*/ 6 w 29"/>
              <a:gd name="T5" fmla="*/ 26 h 26"/>
              <a:gd name="T6" fmla="*/ 29 w 29"/>
              <a:gd name="T7" fmla="*/ 21 h 26"/>
              <a:gd name="T8" fmla="*/ 22 w 29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26">
                <a:moveTo>
                  <a:pt x="22" y="0"/>
                </a:moveTo>
                <a:cubicBezTo>
                  <a:pt x="0" y="9"/>
                  <a:pt x="0" y="9"/>
                  <a:pt x="0" y="9"/>
                </a:cubicBezTo>
                <a:cubicBezTo>
                  <a:pt x="3" y="14"/>
                  <a:pt x="4" y="20"/>
                  <a:pt x="6" y="26"/>
                </a:cubicBezTo>
                <a:cubicBezTo>
                  <a:pt x="29" y="21"/>
                  <a:pt x="29" y="21"/>
                  <a:pt x="29" y="21"/>
                </a:cubicBezTo>
                <a:cubicBezTo>
                  <a:pt x="27" y="14"/>
                  <a:pt x="25" y="7"/>
                  <a:pt x="22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7" name="Freeform 129"/>
          <p:cNvSpPr/>
          <p:nvPr/>
        </p:nvSpPr>
        <p:spPr bwMode="auto">
          <a:xfrm>
            <a:off x="9337482" y="2753202"/>
            <a:ext cx="145128" cy="155878"/>
          </a:xfrm>
          <a:custGeom>
            <a:avLst/>
            <a:gdLst>
              <a:gd name="T0" fmla="*/ 0 w 28"/>
              <a:gd name="T1" fmla="*/ 22 h 30"/>
              <a:gd name="T2" fmla="*/ 15 w 28"/>
              <a:gd name="T3" fmla="*/ 30 h 30"/>
              <a:gd name="T4" fmla="*/ 28 w 28"/>
              <a:gd name="T5" fmla="*/ 10 h 30"/>
              <a:gd name="T6" fmla="*/ 9 w 28"/>
              <a:gd name="T7" fmla="*/ 0 h 30"/>
              <a:gd name="T8" fmla="*/ 0 w 28"/>
              <a:gd name="T9" fmla="*/ 2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0">
                <a:moveTo>
                  <a:pt x="0" y="22"/>
                </a:moveTo>
                <a:cubicBezTo>
                  <a:pt x="5" y="24"/>
                  <a:pt x="11" y="27"/>
                  <a:pt x="15" y="30"/>
                </a:cubicBezTo>
                <a:cubicBezTo>
                  <a:pt x="28" y="10"/>
                  <a:pt x="28" y="10"/>
                  <a:pt x="28" y="10"/>
                </a:cubicBezTo>
                <a:cubicBezTo>
                  <a:pt x="22" y="6"/>
                  <a:pt x="16" y="3"/>
                  <a:pt x="9" y="0"/>
                </a:cubicBezTo>
                <a:lnTo>
                  <a:pt x="0" y="2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8" name="Freeform 130"/>
          <p:cNvSpPr/>
          <p:nvPr/>
        </p:nvSpPr>
        <p:spPr bwMode="auto">
          <a:xfrm>
            <a:off x="9223261" y="4016351"/>
            <a:ext cx="129002" cy="145128"/>
          </a:xfrm>
          <a:custGeom>
            <a:avLst/>
            <a:gdLst>
              <a:gd name="T0" fmla="*/ 25 w 25"/>
              <a:gd name="T1" fmla="*/ 22 h 28"/>
              <a:gd name="T2" fmla="*/ 16 w 25"/>
              <a:gd name="T3" fmla="*/ 0 h 28"/>
              <a:gd name="T4" fmla="*/ 0 w 25"/>
              <a:gd name="T5" fmla="*/ 5 h 28"/>
              <a:gd name="T6" fmla="*/ 4 w 25"/>
              <a:gd name="T7" fmla="*/ 28 h 28"/>
              <a:gd name="T8" fmla="*/ 25 w 25"/>
              <a:gd name="T9" fmla="*/ 2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8">
                <a:moveTo>
                  <a:pt x="25" y="22"/>
                </a:moveTo>
                <a:cubicBezTo>
                  <a:pt x="16" y="0"/>
                  <a:pt x="16" y="0"/>
                  <a:pt x="16" y="0"/>
                </a:cubicBezTo>
                <a:cubicBezTo>
                  <a:pt x="11" y="2"/>
                  <a:pt x="5" y="4"/>
                  <a:pt x="0" y="5"/>
                </a:cubicBezTo>
                <a:cubicBezTo>
                  <a:pt x="4" y="28"/>
                  <a:pt x="4" y="28"/>
                  <a:pt x="4" y="28"/>
                </a:cubicBezTo>
                <a:cubicBezTo>
                  <a:pt x="11" y="26"/>
                  <a:pt x="18" y="24"/>
                  <a:pt x="25" y="22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9" name="Freeform 131"/>
          <p:cNvSpPr/>
          <p:nvPr/>
        </p:nvSpPr>
        <p:spPr bwMode="auto">
          <a:xfrm>
            <a:off x="9337482" y="3969319"/>
            <a:ext cx="145128" cy="150503"/>
          </a:xfrm>
          <a:custGeom>
            <a:avLst/>
            <a:gdLst>
              <a:gd name="T0" fmla="*/ 15 w 28"/>
              <a:gd name="T1" fmla="*/ 0 h 29"/>
              <a:gd name="T2" fmla="*/ 0 w 28"/>
              <a:gd name="T3" fmla="*/ 7 h 29"/>
              <a:gd name="T4" fmla="*/ 9 w 28"/>
              <a:gd name="T5" fmla="*/ 29 h 29"/>
              <a:gd name="T6" fmla="*/ 28 w 28"/>
              <a:gd name="T7" fmla="*/ 19 h 29"/>
              <a:gd name="T8" fmla="*/ 15 w 28"/>
              <a:gd name="T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29">
                <a:moveTo>
                  <a:pt x="15" y="0"/>
                </a:moveTo>
                <a:cubicBezTo>
                  <a:pt x="11" y="2"/>
                  <a:pt x="5" y="5"/>
                  <a:pt x="0" y="7"/>
                </a:cubicBezTo>
                <a:cubicBezTo>
                  <a:pt x="9" y="29"/>
                  <a:pt x="9" y="29"/>
                  <a:pt x="9" y="29"/>
                </a:cubicBezTo>
                <a:cubicBezTo>
                  <a:pt x="16" y="26"/>
                  <a:pt x="22" y="23"/>
                  <a:pt x="28" y="19"/>
                </a:cubicBezTo>
                <a:lnTo>
                  <a:pt x="15" y="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0" name="Freeform 132"/>
          <p:cNvSpPr/>
          <p:nvPr/>
        </p:nvSpPr>
        <p:spPr bwMode="auto">
          <a:xfrm>
            <a:off x="9223261" y="2716921"/>
            <a:ext cx="129002" cy="139753"/>
          </a:xfrm>
          <a:custGeom>
            <a:avLst/>
            <a:gdLst>
              <a:gd name="T0" fmla="*/ 0 w 25"/>
              <a:gd name="T1" fmla="*/ 22 h 27"/>
              <a:gd name="T2" fmla="*/ 16 w 25"/>
              <a:gd name="T3" fmla="*/ 27 h 27"/>
              <a:gd name="T4" fmla="*/ 25 w 25"/>
              <a:gd name="T5" fmla="*/ 5 h 27"/>
              <a:gd name="T6" fmla="*/ 4 w 25"/>
              <a:gd name="T7" fmla="*/ 0 h 27"/>
              <a:gd name="T8" fmla="*/ 0 w 25"/>
              <a:gd name="T9" fmla="*/ 22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7">
                <a:moveTo>
                  <a:pt x="0" y="22"/>
                </a:moveTo>
                <a:cubicBezTo>
                  <a:pt x="5" y="24"/>
                  <a:pt x="11" y="25"/>
                  <a:pt x="16" y="27"/>
                </a:cubicBezTo>
                <a:cubicBezTo>
                  <a:pt x="25" y="5"/>
                  <a:pt x="25" y="5"/>
                  <a:pt x="25" y="5"/>
                </a:cubicBezTo>
                <a:cubicBezTo>
                  <a:pt x="18" y="3"/>
                  <a:pt x="11" y="1"/>
                  <a:pt x="4" y="0"/>
                </a:cubicBezTo>
                <a:lnTo>
                  <a:pt x="0" y="2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V="1">
            <a:off x="6556628" y="1568659"/>
            <a:ext cx="2629155" cy="112446"/>
            <a:chOff x="452220" y="3190976"/>
            <a:chExt cx="3284538" cy="108000"/>
          </a:xfrm>
          <a:solidFill>
            <a:srgbClr val="404040"/>
          </a:solidFill>
        </p:grpSpPr>
        <p:sp>
          <p:nvSpPr>
            <p:cNvPr id="132" name="Oval 12"/>
            <p:cNvSpPr>
              <a:spLocks noChangeArrowheads="1"/>
            </p:cNvSpPr>
            <p:nvPr/>
          </p:nvSpPr>
          <p:spPr bwMode="auto">
            <a:xfrm>
              <a:off x="3628758" y="3190976"/>
              <a:ext cx="108000" cy="108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Rectangle 13"/>
            <p:cNvSpPr>
              <a:spLocks noChangeArrowheads="1"/>
            </p:cNvSpPr>
            <p:nvPr/>
          </p:nvSpPr>
          <p:spPr bwMode="auto">
            <a:xfrm>
              <a:off x="452220" y="3233864"/>
              <a:ext cx="32845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4" name="文本框 133"/>
          <p:cNvSpPr txBox="1"/>
          <p:nvPr/>
        </p:nvSpPr>
        <p:spPr>
          <a:xfrm>
            <a:off x="5927378" y="1447259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zh-CN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5940202" y="1935856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6" name="组合 155"/>
          <p:cNvGrpSpPr/>
          <p:nvPr/>
        </p:nvGrpSpPr>
        <p:grpSpPr>
          <a:xfrm flipV="1">
            <a:off x="6556628" y="2040350"/>
            <a:ext cx="2629155" cy="112446"/>
            <a:chOff x="452220" y="3190976"/>
            <a:chExt cx="3284538" cy="108000"/>
          </a:xfrm>
          <a:solidFill>
            <a:srgbClr val="404040"/>
          </a:solidFill>
        </p:grpSpPr>
        <p:sp>
          <p:nvSpPr>
            <p:cNvPr id="157" name="Oval 12"/>
            <p:cNvSpPr>
              <a:spLocks noChangeArrowheads="1"/>
            </p:cNvSpPr>
            <p:nvPr/>
          </p:nvSpPr>
          <p:spPr bwMode="auto">
            <a:xfrm>
              <a:off x="3628758" y="3190976"/>
              <a:ext cx="108000" cy="108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Rectangle 13"/>
            <p:cNvSpPr>
              <a:spLocks noChangeArrowheads="1"/>
            </p:cNvSpPr>
            <p:nvPr/>
          </p:nvSpPr>
          <p:spPr bwMode="auto">
            <a:xfrm>
              <a:off x="452220" y="3233864"/>
              <a:ext cx="32845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9" name="组合 158"/>
          <p:cNvGrpSpPr/>
          <p:nvPr/>
        </p:nvGrpSpPr>
        <p:grpSpPr>
          <a:xfrm flipV="1">
            <a:off x="6567641" y="2428224"/>
            <a:ext cx="2629155" cy="112446"/>
            <a:chOff x="452220" y="3190976"/>
            <a:chExt cx="3284538" cy="108000"/>
          </a:xfrm>
          <a:solidFill>
            <a:srgbClr val="404040"/>
          </a:solidFill>
        </p:grpSpPr>
        <p:sp>
          <p:nvSpPr>
            <p:cNvPr id="160" name="Oval 12"/>
            <p:cNvSpPr>
              <a:spLocks noChangeArrowheads="1"/>
            </p:cNvSpPr>
            <p:nvPr/>
          </p:nvSpPr>
          <p:spPr bwMode="auto">
            <a:xfrm>
              <a:off x="3628758" y="3190976"/>
              <a:ext cx="108000" cy="108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Rectangle 13"/>
            <p:cNvSpPr>
              <a:spLocks noChangeArrowheads="1"/>
            </p:cNvSpPr>
            <p:nvPr/>
          </p:nvSpPr>
          <p:spPr bwMode="auto">
            <a:xfrm>
              <a:off x="452220" y="3233864"/>
              <a:ext cx="32845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2" name="组合 161"/>
          <p:cNvGrpSpPr/>
          <p:nvPr/>
        </p:nvGrpSpPr>
        <p:grpSpPr>
          <a:xfrm flipV="1">
            <a:off x="6560146" y="2713992"/>
            <a:ext cx="2629155" cy="112446"/>
            <a:chOff x="452220" y="3190976"/>
            <a:chExt cx="3284538" cy="108000"/>
          </a:xfrm>
          <a:solidFill>
            <a:srgbClr val="404040"/>
          </a:solidFill>
        </p:grpSpPr>
        <p:sp>
          <p:nvSpPr>
            <p:cNvPr id="163" name="Oval 12"/>
            <p:cNvSpPr>
              <a:spLocks noChangeArrowheads="1"/>
            </p:cNvSpPr>
            <p:nvPr/>
          </p:nvSpPr>
          <p:spPr bwMode="auto">
            <a:xfrm>
              <a:off x="3628758" y="3190976"/>
              <a:ext cx="108000" cy="108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Rectangle 13"/>
            <p:cNvSpPr>
              <a:spLocks noChangeArrowheads="1"/>
            </p:cNvSpPr>
            <p:nvPr/>
          </p:nvSpPr>
          <p:spPr bwMode="auto">
            <a:xfrm>
              <a:off x="452220" y="3233864"/>
              <a:ext cx="32845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5" name="文本框 164"/>
          <p:cNvSpPr txBox="1"/>
          <p:nvPr/>
        </p:nvSpPr>
        <p:spPr>
          <a:xfrm>
            <a:off x="5940202" y="230593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91%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5940201" y="2610916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72%</a:t>
            </a:r>
            <a:endParaRPr lang="zh-CN" altLang="en-US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1991014" y="2029233"/>
            <a:ext cx="178661" cy="178661"/>
          </a:xfrm>
          <a:prstGeom prst="ellipse">
            <a:avLst/>
          </a:prstGeom>
          <a:solidFill>
            <a:srgbClr val="1D468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2" name="椭圆 171"/>
          <p:cNvSpPr/>
          <p:nvPr/>
        </p:nvSpPr>
        <p:spPr>
          <a:xfrm>
            <a:off x="1991014" y="2975657"/>
            <a:ext cx="178661" cy="178661"/>
          </a:xfrm>
          <a:prstGeom prst="ellipse">
            <a:avLst/>
          </a:prstGeom>
          <a:solidFill>
            <a:srgbClr val="3290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Text Placeholder 2"/>
          <p:cNvSpPr txBox="1"/>
          <p:nvPr/>
        </p:nvSpPr>
        <p:spPr>
          <a:xfrm>
            <a:off x="2490837" y="1983726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67" name="TextBox 70"/>
          <p:cNvSpPr txBox="1"/>
          <p:nvPr/>
        </p:nvSpPr>
        <p:spPr>
          <a:xfrm>
            <a:off x="2565246" y="2328852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73" name="Text Placeholder 2"/>
          <p:cNvSpPr txBox="1"/>
          <p:nvPr/>
        </p:nvSpPr>
        <p:spPr>
          <a:xfrm>
            <a:off x="2493680" y="2887563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75" name="TextBox 70"/>
          <p:cNvSpPr txBox="1"/>
          <p:nvPr/>
        </p:nvSpPr>
        <p:spPr>
          <a:xfrm>
            <a:off x="2568089" y="3232689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1988171" y="3811049"/>
            <a:ext cx="178661" cy="178661"/>
          </a:xfrm>
          <a:prstGeom prst="ellipse">
            <a:avLst/>
          </a:prstGeom>
          <a:solidFill>
            <a:srgbClr val="1D468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6" name="椭圆 185"/>
          <p:cNvSpPr/>
          <p:nvPr/>
        </p:nvSpPr>
        <p:spPr>
          <a:xfrm>
            <a:off x="1988171" y="4700909"/>
            <a:ext cx="178661" cy="178661"/>
          </a:xfrm>
          <a:prstGeom prst="ellipse">
            <a:avLst/>
          </a:prstGeom>
          <a:solidFill>
            <a:srgbClr val="3290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TextBox 70"/>
          <p:cNvSpPr txBox="1"/>
          <p:nvPr/>
        </p:nvSpPr>
        <p:spPr>
          <a:xfrm>
            <a:off x="2562403" y="4110668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88" name="Text Placeholder 2"/>
          <p:cNvSpPr txBox="1"/>
          <p:nvPr/>
        </p:nvSpPr>
        <p:spPr>
          <a:xfrm>
            <a:off x="2490837" y="4612815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9" name="TextBox 70"/>
          <p:cNvSpPr txBox="1"/>
          <p:nvPr/>
        </p:nvSpPr>
        <p:spPr>
          <a:xfrm>
            <a:off x="2565246" y="4957941"/>
            <a:ext cx="23252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90" name="Text Placeholder 2"/>
          <p:cNvSpPr txBox="1"/>
          <p:nvPr/>
        </p:nvSpPr>
        <p:spPr>
          <a:xfrm>
            <a:off x="2490837" y="3766409"/>
            <a:ext cx="2399659" cy="3345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81" name="Text Placeholder 2"/>
          <p:cNvSpPr txBox="1"/>
          <p:nvPr/>
        </p:nvSpPr>
        <p:spPr>
          <a:xfrm flipH="1">
            <a:off x="861488" y="248634"/>
            <a:ext cx="2762326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32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64" r="279" b="31820"/>
          <a:stretch>
            <a:fillRect/>
          </a:stretch>
        </p:blipFill>
        <p:spPr>
          <a:xfrm>
            <a:off x="20" y="0"/>
            <a:ext cx="12191980" cy="3326789"/>
          </a:xfrm>
          <a:custGeom>
            <a:avLst/>
            <a:gdLst>
              <a:gd name="connsiteX0" fmla="*/ 0 w 12191980"/>
              <a:gd name="connsiteY0" fmla="*/ 0 h 3326789"/>
              <a:gd name="connsiteX1" fmla="*/ 12191980 w 12191980"/>
              <a:gd name="connsiteY1" fmla="*/ 0 h 3326789"/>
              <a:gd name="connsiteX2" fmla="*/ 12191980 w 12191980"/>
              <a:gd name="connsiteY2" fmla="*/ 3326789 h 3326789"/>
              <a:gd name="connsiteX3" fmla="*/ 0 w 12191980"/>
              <a:gd name="connsiteY3" fmla="*/ 3326789 h 3326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80" h="3326789">
                <a:moveTo>
                  <a:pt x="0" y="0"/>
                </a:moveTo>
                <a:lnTo>
                  <a:pt x="12191980" y="0"/>
                </a:lnTo>
                <a:lnTo>
                  <a:pt x="12191980" y="3326789"/>
                </a:lnTo>
                <a:lnTo>
                  <a:pt x="0" y="3326789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0" y="3326788"/>
            <a:ext cx="12192000" cy="3531212"/>
          </a:xfrm>
          <a:prstGeom prst="rect">
            <a:avLst/>
          </a:prstGeom>
          <a:solidFill>
            <a:srgbClr val="329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812805" y="3141133"/>
            <a:ext cx="4988791" cy="2523067"/>
          </a:xfrm>
          <a:prstGeom prst="roundRect">
            <a:avLst>
              <a:gd name="adj" fmla="val 4586"/>
            </a:avLst>
          </a:prstGeom>
          <a:solidFill>
            <a:srgbClr val="1D4684"/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0" name="Freeform 101"/>
          <p:cNvSpPr>
            <a:spLocks noChangeAspect="1" noEditPoints="1"/>
          </p:cNvSpPr>
          <p:nvPr/>
        </p:nvSpPr>
        <p:spPr bwMode="auto">
          <a:xfrm>
            <a:off x="6783963" y="4259146"/>
            <a:ext cx="675509" cy="447632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1D468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1" name="Freeform 52"/>
          <p:cNvSpPr>
            <a:spLocks noEditPoints="1"/>
          </p:cNvSpPr>
          <p:nvPr/>
        </p:nvSpPr>
        <p:spPr bwMode="auto">
          <a:xfrm>
            <a:off x="10576819" y="4259145"/>
            <a:ext cx="379048" cy="447633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1D468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0" name="Freeform 157"/>
          <p:cNvSpPr>
            <a:spLocks noChangeAspect="1" noEditPoints="1"/>
          </p:cNvSpPr>
          <p:nvPr/>
        </p:nvSpPr>
        <p:spPr bwMode="auto">
          <a:xfrm>
            <a:off x="8761280" y="4259145"/>
            <a:ext cx="365501" cy="447633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1D468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032873" y="4038600"/>
            <a:ext cx="0" cy="14224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855187" y="4038600"/>
            <a:ext cx="0" cy="14224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51"/>
          <p:cNvSpPr txBox="1"/>
          <p:nvPr/>
        </p:nvSpPr>
        <p:spPr>
          <a:xfrm>
            <a:off x="992555" y="4008896"/>
            <a:ext cx="4287174" cy="129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，做最用心的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，为创造价值而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TextBox 96"/>
          <p:cNvSpPr txBox="1"/>
          <p:nvPr/>
        </p:nvSpPr>
        <p:spPr>
          <a:xfrm>
            <a:off x="1063795" y="3598075"/>
            <a:ext cx="2197565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TextBox 96"/>
          <p:cNvSpPr txBox="1"/>
          <p:nvPr/>
        </p:nvSpPr>
        <p:spPr>
          <a:xfrm>
            <a:off x="6509896" y="4985777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97"/>
          <p:cNvSpPr txBox="1"/>
          <p:nvPr/>
        </p:nvSpPr>
        <p:spPr>
          <a:xfrm>
            <a:off x="6376640" y="5768000"/>
            <a:ext cx="1490153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TextBox 96"/>
          <p:cNvSpPr txBox="1"/>
          <p:nvPr/>
        </p:nvSpPr>
        <p:spPr>
          <a:xfrm>
            <a:off x="8332210" y="4985777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97"/>
          <p:cNvSpPr txBox="1"/>
          <p:nvPr/>
        </p:nvSpPr>
        <p:spPr>
          <a:xfrm>
            <a:off x="8198954" y="5768000"/>
            <a:ext cx="1490153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TextBox 96"/>
          <p:cNvSpPr txBox="1"/>
          <p:nvPr/>
        </p:nvSpPr>
        <p:spPr>
          <a:xfrm>
            <a:off x="10154524" y="4985777"/>
            <a:ext cx="1231106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dirty="0">
              <a:solidFill>
                <a:schemeClr val="bg1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97"/>
          <p:cNvSpPr txBox="1"/>
          <p:nvPr/>
        </p:nvSpPr>
        <p:spPr>
          <a:xfrm>
            <a:off x="10021268" y="5768000"/>
            <a:ext cx="1490153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US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817" y="731014"/>
            <a:ext cx="416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1D46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赠送可编辑图标</a:t>
            </a:r>
            <a:endParaRPr lang="zh-CN" altLang="en-US" sz="4400" b="1" dirty="0">
              <a:solidFill>
                <a:srgbClr val="1D46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92"/>
          <p:cNvSpPr>
            <a:spLocks noChangeArrowheads="1"/>
          </p:cNvSpPr>
          <p:nvPr/>
        </p:nvSpPr>
        <p:spPr bwMode="auto">
          <a:xfrm>
            <a:off x="6939767" y="2650711"/>
            <a:ext cx="248422" cy="325451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Freeform 93"/>
          <p:cNvSpPr>
            <a:spLocks noChangeArrowheads="1"/>
          </p:cNvSpPr>
          <p:nvPr/>
        </p:nvSpPr>
        <p:spPr bwMode="auto">
          <a:xfrm>
            <a:off x="6347609" y="2650711"/>
            <a:ext cx="333155" cy="325451"/>
          </a:xfrm>
          <a:custGeom>
            <a:avLst/>
            <a:gdLst>
              <a:gd name="T0" fmla="*/ 42547 w 634"/>
              <a:gd name="T1" fmla="*/ 196214 h 619"/>
              <a:gd name="T2" fmla="*/ 42547 w 634"/>
              <a:gd name="T3" fmla="*/ 196214 h 619"/>
              <a:gd name="T4" fmla="*/ 74637 w 634"/>
              <a:gd name="T5" fmla="*/ 222904 h 619"/>
              <a:gd name="T6" fmla="*/ 100958 w 634"/>
              <a:gd name="T7" fmla="*/ 196214 h 619"/>
              <a:gd name="T8" fmla="*/ 74637 w 634"/>
              <a:gd name="T9" fmla="*/ 169883 h 619"/>
              <a:gd name="T10" fmla="*/ 42547 w 634"/>
              <a:gd name="T11" fmla="*/ 196214 h 619"/>
              <a:gd name="T12" fmla="*/ 74637 w 634"/>
              <a:gd name="T13" fmla="*/ 180343 h 619"/>
              <a:gd name="T14" fmla="*/ 74637 w 634"/>
              <a:gd name="T15" fmla="*/ 180343 h 619"/>
              <a:gd name="T16" fmla="*/ 85093 w 634"/>
              <a:gd name="T17" fmla="*/ 196214 h 619"/>
              <a:gd name="T18" fmla="*/ 74637 w 634"/>
              <a:gd name="T19" fmla="*/ 212444 h 619"/>
              <a:gd name="T20" fmla="*/ 58411 w 634"/>
              <a:gd name="T21" fmla="*/ 196214 h 619"/>
              <a:gd name="T22" fmla="*/ 74637 w 634"/>
              <a:gd name="T23" fmla="*/ 180343 h 619"/>
              <a:gd name="T24" fmla="*/ 58411 w 634"/>
              <a:gd name="T25" fmla="*/ 154013 h 619"/>
              <a:gd name="T26" fmla="*/ 58411 w 634"/>
              <a:gd name="T27" fmla="*/ 154013 h 619"/>
              <a:gd name="T28" fmla="*/ 42547 w 634"/>
              <a:gd name="T29" fmla="*/ 137782 h 619"/>
              <a:gd name="T30" fmla="*/ 207325 w 634"/>
              <a:gd name="T31" fmla="*/ 127322 h 619"/>
              <a:gd name="T32" fmla="*/ 228237 w 634"/>
              <a:gd name="T33" fmla="*/ 31740 h 619"/>
              <a:gd name="T34" fmla="*/ 223190 w 634"/>
              <a:gd name="T35" fmla="*/ 26330 h 619"/>
              <a:gd name="T36" fmla="*/ 42547 w 634"/>
              <a:gd name="T37" fmla="*/ 26330 h 619"/>
              <a:gd name="T38" fmla="*/ 42547 w 634"/>
              <a:gd name="T39" fmla="*/ 10460 h 619"/>
              <a:gd name="T40" fmla="*/ 53364 w 634"/>
              <a:gd name="T41" fmla="*/ 10460 h 619"/>
              <a:gd name="T42" fmla="*/ 58411 w 634"/>
              <a:gd name="T43" fmla="*/ 5050 h 619"/>
              <a:gd name="T44" fmla="*/ 53364 w 634"/>
              <a:gd name="T45" fmla="*/ 0 h 619"/>
              <a:gd name="T46" fmla="*/ 10817 w 634"/>
              <a:gd name="T47" fmla="*/ 0 h 619"/>
              <a:gd name="T48" fmla="*/ 0 w 634"/>
              <a:gd name="T49" fmla="*/ 5050 h 619"/>
              <a:gd name="T50" fmla="*/ 10817 w 634"/>
              <a:gd name="T51" fmla="*/ 10460 h 619"/>
              <a:gd name="T52" fmla="*/ 32090 w 634"/>
              <a:gd name="T53" fmla="*/ 10460 h 619"/>
              <a:gd name="T54" fmla="*/ 32090 w 634"/>
              <a:gd name="T55" fmla="*/ 137782 h 619"/>
              <a:gd name="T56" fmla="*/ 58411 w 634"/>
              <a:gd name="T57" fmla="*/ 169883 h 619"/>
              <a:gd name="T58" fmla="*/ 74637 w 634"/>
              <a:gd name="T59" fmla="*/ 169883 h 619"/>
              <a:gd name="T60" fmla="*/ 159370 w 634"/>
              <a:gd name="T61" fmla="*/ 169883 h 619"/>
              <a:gd name="T62" fmla="*/ 223190 w 634"/>
              <a:gd name="T63" fmla="*/ 169883 h 619"/>
              <a:gd name="T64" fmla="*/ 223190 w 634"/>
              <a:gd name="T65" fmla="*/ 154013 h 619"/>
              <a:gd name="T66" fmla="*/ 58411 w 634"/>
              <a:gd name="T67" fmla="*/ 154013 h 619"/>
              <a:gd name="T68" fmla="*/ 42547 w 634"/>
              <a:gd name="T69" fmla="*/ 42561 h 619"/>
              <a:gd name="T70" fmla="*/ 42547 w 634"/>
              <a:gd name="T71" fmla="*/ 42561 h 619"/>
              <a:gd name="T72" fmla="*/ 212373 w 634"/>
              <a:gd name="T73" fmla="*/ 42561 h 619"/>
              <a:gd name="T74" fmla="*/ 196508 w 634"/>
              <a:gd name="T75" fmla="*/ 111452 h 619"/>
              <a:gd name="T76" fmla="*/ 42547 w 634"/>
              <a:gd name="T77" fmla="*/ 127322 h 619"/>
              <a:gd name="T78" fmla="*/ 42547 w 634"/>
              <a:gd name="T79" fmla="*/ 42561 h 619"/>
              <a:gd name="T80" fmla="*/ 127640 w 634"/>
              <a:gd name="T81" fmla="*/ 196214 h 619"/>
              <a:gd name="T82" fmla="*/ 127640 w 634"/>
              <a:gd name="T83" fmla="*/ 196214 h 619"/>
              <a:gd name="T84" fmla="*/ 159370 w 634"/>
              <a:gd name="T85" fmla="*/ 222904 h 619"/>
              <a:gd name="T86" fmla="*/ 186051 w 634"/>
              <a:gd name="T87" fmla="*/ 196214 h 619"/>
              <a:gd name="T88" fmla="*/ 159370 w 634"/>
              <a:gd name="T89" fmla="*/ 169883 h 619"/>
              <a:gd name="T90" fmla="*/ 127640 w 634"/>
              <a:gd name="T91" fmla="*/ 196214 h 619"/>
              <a:gd name="T92" fmla="*/ 159370 w 634"/>
              <a:gd name="T93" fmla="*/ 180343 h 619"/>
              <a:gd name="T94" fmla="*/ 159370 w 634"/>
              <a:gd name="T95" fmla="*/ 180343 h 619"/>
              <a:gd name="T96" fmla="*/ 169826 w 634"/>
              <a:gd name="T97" fmla="*/ 196214 h 619"/>
              <a:gd name="T98" fmla="*/ 159370 w 634"/>
              <a:gd name="T99" fmla="*/ 212444 h 619"/>
              <a:gd name="T100" fmla="*/ 143505 w 634"/>
              <a:gd name="T101" fmla="*/ 196214 h 619"/>
              <a:gd name="T102" fmla="*/ 159370 w 634"/>
              <a:gd name="T103" fmla="*/ 180343 h 61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34" h="619">
                <a:moveTo>
                  <a:pt x="118" y="544"/>
                </a:moveTo>
                <a:lnTo>
                  <a:pt x="118" y="544"/>
                </a:lnTo>
                <a:cubicBezTo>
                  <a:pt x="118" y="589"/>
                  <a:pt x="162" y="618"/>
                  <a:pt x="207" y="618"/>
                </a:cubicBezTo>
                <a:cubicBezTo>
                  <a:pt x="251" y="618"/>
                  <a:pt x="280" y="589"/>
                  <a:pt x="280" y="544"/>
                </a:cubicBezTo>
                <a:cubicBezTo>
                  <a:pt x="280" y="500"/>
                  <a:pt x="251" y="471"/>
                  <a:pt x="207" y="471"/>
                </a:cubicBezTo>
                <a:cubicBezTo>
                  <a:pt x="162" y="471"/>
                  <a:pt x="118" y="500"/>
                  <a:pt x="118" y="544"/>
                </a:cubicBezTo>
                <a:close/>
                <a:moveTo>
                  <a:pt x="207" y="500"/>
                </a:moveTo>
                <a:lnTo>
                  <a:pt x="207" y="500"/>
                </a:lnTo>
                <a:cubicBezTo>
                  <a:pt x="221" y="500"/>
                  <a:pt x="236" y="530"/>
                  <a:pt x="236" y="544"/>
                </a:cubicBezTo>
                <a:cubicBezTo>
                  <a:pt x="236" y="559"/>
                  <a:pt x="221" y="589"/>
                  <a:pt x="207" y="589"/>
                </a:cubicBezTo>
                <a:cubicBezTo>
                  <a:pt x="177" y="589"/>
                  <a:pt x="162" y="559"/>
                  <a:pt x="162" y="544"/>
                </a:cubicBezTo>
                <a:cubicBezTo>
                  <a:pt x="162" y="530"/>
                  <a:pt x="177" y="500"/>
                  <a:pt x="207" y="500"/>
                </a:cubicBezTo>
                <a:close/>
                <a:moveTo>
                  <a:pt x="162" y="427"/>
                </a:moveTo>
                <a:lnTo>
                  <a:pt x="162" y="427"/>
                </a:lnTo>
                <a:cubicBezTo>
                  <a:pt x="148" y="427"/>
                  <a:pt x="118" y="412"/>
                  <a:pt x="118" y="382"/>
                </a:cubicBezTo>
                <a:cubicBezTo>
                  <a:pt x="575" y="353"/>
                  <a:pt x="575" y="353"/>
                  <a:pt x="575" y="353"/>
                </a:cubicBezTo>
                <a:cubicBezTo>
                  <a:pt x="575" y="353"/>
                  <a:pt x="633" y="103"/>
                  <a:pt x="633" y="88"/>
                </a:cubicBezTo>
                <a:lnTo>
                  <a:pt x="619" y="73"/>
                </a:lnTo>
                <a:cubicBezTo>
                  <a:pt x="118" y="73"/>
                  <a:pt x="118" y="73"/>
                  <a:pt x="118" y="73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9"/>
                  <a:pt x="162" y="29"/>
                  <a:pt x="162" y="14"/>
                </a:cubicBezTo>
                <a:cubicBezTo>
                  <a:pt x="162" y="0"/>
                  <a:pt x="148" y="0"/>
                  <a:pt x="148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5" y="0"/>
                  <a:pt x="0" y="0"/>
                  <a:pt x="0" y="14"/>
                </a:cubicBezTo>
                <a:cubicBezTo>
                  <a:pt x="0" y="29"/>
                  <a:pt x="15" y="29"/>
                  <a:pt x="30" y="29"/>
                </a:cubicBezTo>
                <a:cubicBezTo>
                  <a:pt x="89" y="29"/>
                  <a:pt x="89" y="29"/>
                  <a:pt x="89" y="29"/>
                </a:cubicBezTo>
                <a:cubicBezTo>
                  <a:pt x="89" y="382"/>
                  <a:pt x="89" y="382"/>
                  <a:pt x="89" y="382"/>
                </a:cubicBezTo>
                <a:cubicBezTo>
                  <a:pt x="89" y="427"/>
                  <a:pt x="118" y="471"/>
                  <a:pt x="162" y="471"/>
                </a:cubicBezTo>
                <a:cubicBezTo>
                  <a:pt x="207" y="471"/>
                  <a:pt x="207" y="471"/>
                  <a:pt x="207" y="471"/>
                </a:cubicBezTo>
                <a:cubicBezTo>
                  <a:pt x="442" y="471"/>
                  <a:pt x="442" y="471"/>
                  <a:pt x="442" y="471"/>
                </a:cubicBezTo>
                <a:cubicBezTo>
                  <a:pt x="619" y="471"/>
                  <a:pt x="619" y="471"/>
                  <a:pt x="619" y="471"/>
                </a:cubicBezTo>
                <a:cubicBezTo>
                  <a:pt x="619" y="471"/>
                  <a:pt x="619" y="441"/>
                  <a:pt x="619" y="427"/>
                </a:cubicBezTo>
                <a:lnTo>
                  <a:pt x="162" y="427"/>
                </a:lnTo>
                <a:close/>
                <a:moveTo>
                  <a:pt x="118" y="118"/>
                </a:moveTo>
                <a:lnTo>
                  <a:pt x="118" y="118"/>
                </a:lnTo>
                <a:cubicBezTo>
                  <a:pt x="589" y="118"/>
                  <a:pt x="589" y="118"/>
                  <a:pt x="589" y="118"/>
                </a:cubicBezTo>
                <a:cubicBezTo>
                  <a:pt x="545" y="309"/>
                  <a:pt x="545" y="309"/>
                  <a:pt x="545" y="309"/>
                </a:cubicBezTo>
                <a:cubicBezTo>
                  <a:pt x="118" y="353"/>
                  <a:pt x="118" y="353"/>
                  <a:pt x="118" y="353"/>
                </a:cubicBezTo>
                <a:lnTo>
                  <a:pt x="118" y="118"/>
                </a:lnTo>
                <a:close/>
                <a:moveTo>
                  <a:pt x="354" y="544"/>
                </a:moveTo>
                <a:lnTo>
                  <a:pt x="354" y="544"/>
                </a:lnTo>
                <a:cubicBezTo>
                  <a:pt x="354" y="589"/>
                  <a:pt x="398" y="618"/>
                  <a:pt x="442" y="618"/>
                </a:cubicBezTo>
                <a:cubicBezTo>
                  <a:pt x="486" y="618"/>
                  <a:pt x="516" y="589"/>
                  <a:pt x="516" y="544"/>
                </a:cubicBezTo>
                <a:cubicBezTo>
                  <a:pt x="516" y="500"/>
                  <a:pt x="486" y="471"/>
                  <a:pt x="442" y="471"/>
                </a:cubicBezTo>
                <a:cubicBezTo>
                  <a:pt x="398" y="471"/>
                  <a:pt x="354" y="500"/>
                  <a:pt x="354" y="544"/>
                </a:cubicBezTo>
                <a:close/>
                <a:moveTo>
                  <a:pt x="442" y="500"/>
                </a:moveTo>
                <a:lnTo>
                  <a:pt x="442" y="500"/>
                </a:lnTo>
                <a:cubicBezTo>
                  <a:pt x="457" y="500"/>
                  <a:pt x="471" y="530"/>
                  <a:pt x="471" y="544"/>
                </a:cubicBezTo>
                <a:cubicBezTo>
                  <a:pt x="471" y="559"/>
                  <a:pt x="457" y="589"/>
                  <a:pt x="442" y="589"/>
                </a:cubicBezTo>
                <a:cubicBezTo>
                  <a:pt x="412" y="589"/>
                  <a:pt x="398" y="559"/>
                  <a:pt x="398" y="544"/>
                </a:cubicBezTo>
                <a:cubicBezTo>
                  <a:pt x="398" y="530"/>
                  <a:pt x="412" y="500"/>
                  <a:pt x="442" y="50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94"/>
          <p:cNvSpPr>
            <a:spLocks noChangeArrowheads="1"/>
          </p:cNvSpPr>
          <p:nvPr/>
        </p:nvSpPr>
        <p:spPr bwMode="auto">
          <a:xfrm>
            <a:off x="5834472" y="2658413"/>
            <a:ext cx="333154" cy="310046"/>
          </a:xfrm>
          <a:custGeom>
            <a:avLst/>
            <a:gdLst>
              <a:gd name="T0" fmla="*/ 68868 w 634"/>
              <a:gd name="T1" fmla="*/ 58402 h 590"/>
              <a:gd name="T2" fmla="*/ 68868 w 634"/>
              <a:gd name="T3" fmla="*/ 58402 h 590"/>
              <a:gd name="T4" fmla="*/ 53003 w 634"/>
              <a:gd name="T5" fmla="*/ 0 h 590"/>
              <a:gd name="T6" fmla="*/ 5048 w 634"/>
              <a:gd name="T7" fmla="*/ 0 h 590"/>
              <a:gd name="T8" fmla="*/ 0 w 634"/>
              <a:gd name="T9" fmla="*/ 5408 h 590"/>
              <a:gd name="T10" fmla="*/ 5048 w 634"/>
              <a:gd name="T11" fmla="*/ 16223 h 590"/>
              <a:gd name="T12" fmla="*/ 42186 w 634"/>
              <a:gd name="T13" fmla="*/ 16223 h 590"/>
              <a:gd name="T14" fmla="*/ 58411 w 634"/>
              <a:gd name="T15" fmla="*/ 58402 h 590"/>
              <a:gd name="T16" fmla="*/ 58411 w 634"/>
              <a:gd name="T17" fmla="*/ 58402 h 590"/>
              <a:gd name="T18" fmla="*/ 68868 w 634"/>
              <a:gd name="T19" fmla="*/ 143480 h 590"/>
              <a:gd name="T20" fmla="*/ 100597 w 634"/>
              <a:gd name="T21" fmla="*/ 169797 h 590"/>
              <a:gd name="T22" fmla="*/ 174873 w 634"/>
              <a:gd name="T23" fmla="*/ 169797 h 590"/>
              <a:gd name="T24" fmla="*/ 206963 w 634"/>
              <a:gd name="T25" fmla="*/ 143480 h 590"/>
              <a:gd name="T26" fmla="*/ 228236 w 634"/>
              <a:gd name="T27" fmla="*/ 58402 h 590"/>
              <a:gd name="T28" fmla="*/ 68868 w 634"/>
              <a:gd name="T29" fmla="*/ 58402 h 590"/>
              <a:gd name="T30" fmla="*/ 191098 w 634"/>
              <a:gd name="T31" fmla="*/ 143480 h 590"/>
              <a:gd name="T32" fmla="*/ 191098 w 634"/>
              <a:gd name="T33" fmla="*/ 143480 h 590"/>
              <a:gd name="T34" fmla="*/ 174873 w 634"/>
              <a:gd name="T35" fmla="*/ 153935 h 590"/>
              <a:gd name="T36" fmla="*/ 100597 w 634"/>
              <a:gd name="T37" fmla="*/ 153935 h 590"/>
              <a:gd name="T38" fmla="*/ 84732 w 634"/>
              <a:gd name="T39" fmla="*/ 143480 h 590"/>
              <a:gd name="T40" fmla="*/ 74276 w 634"/>
              <a:gd name="T41" fmla="*/ 69217 h 590"/>
              <a:gd name="T42" fmla="*/ 206963 w 634"/>
              <a:gd name="T43" fmla="*/ 69217 h 590"/>
              <a:gd name="T44" fmla="*/ 191098 w 634"/>
              <a:gd name="T45" fmla="*/ 143480 h 590"/>
              <a:gd name="T46" fmla="*/ 100597 w 634"/>
              <a:gd name="T47" fmla="*/ 186020 h 590"/>
              <a:gd name="T48" fmla="*/ 100597 w 634"/>
              <a:gd name="T49" fmla="*/ 186020 h 590"/>
              <a:gd name="T50" fmla="*/ 84732 w 634"/>
              <a:gd name="T51" fmla="*/ 196474 h 590"/>
              <a:gd name="T52" fmla="*/ 100597 w 634"/>
              <a:gd name="T53" fmla="*/ 212336 h 590"/>
              <a:gd name="T54" fmla="*/ 111414 w 634"/>
              <a:gd name="T55" fmla="*/ 196474 h 590"/>
              <a:gd name="T56" fmla="*/ 100597 w 634"/>
              <a:gd name="T57" fmla="*/ 186020 h 590"/>
              <a:gd name="T58" fmla="*/ 169825 w 634"/>
              <a:gd name="T59" fmla="*/ 186020 h 590"/>
              <a:gd name="T60" fmla="*/ 169825 w 634"/>
              <a:gd name="T61" fmla="*/ 186020 h 590"/>
              <a:gd name="T62" fmla="*/ 153600 w 634"/>
              <a:gd name="T63" fmla="*/ 196474 h 590"/>
              <a:gd name="T64" fmla="*/ 169825 w 634"/>
              <a:gd name="T65" fmla="*/ 212336 h 590"/>
              <a:gd name="T66" fmla="*/ 185690 w 634"/>
              <a:gd name="T67" fmla="*/ 196474 h 590"/>
              <a:gd name="T68" fmla="*/ 169825 w 634"/>
              <a:gd name="T69" fmla="*/ 186020 h 59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34" h="590">
                <a:moveTo>
                  <a:pt x="191" y="162"/>
                </a:moveTo>
                <a:lnTo>
                  <a:pt x="191" y="162"/>
                </a:lnTo>
                <a:cubicBezTo>
                  <a:pt x="147" y="0"/>
                  <a:pt x="147" y="0"/>
                  <a:pt x="147" y="0"/>
                </a:cubicBezTo>
                <a:cubicBezTo>
                  <a:pt x="14" y="0"/>
                  <a:pt x="14" y="0"/>
                  <a:pt x="14" y="0"/>
                </a:cubicBezTo>
                <a:lnTo>
                  <a:pt x="0" y="15"/>
                </a:lnTo>
                <a:cubicBezTo>
                  <a:pt x="0" y="30"/>
                  <a:pt x="14" y="45"/>
                  <a:pt x="14" y="45"/>
                </a:cubicBezTo>
                <a:cubicBezTo>
                  <a:pt x="117" y="45"/>
                  <a:pt x="117" y="45"/>
                  <a:pt x="117" y="45"/>
                </a:cubicBezTo>
                <a:cubicBezTo>
                  <a:pt x="162" y="162"/>
                  <a:pt x="162" y="162"/>
                  <a:pt x="162" y="162"/>
                </a:cubicBezTo>
                <a:cubicBezTo>
                  <a:pt x="191" y="398"/>
                  <a:pt x="191" y="398"/>
                  <a:pt x="191" y="398"/>
                </a:cubicBezTo>
                <a:cubicBezTo>
                  <a:pt x="191" y="442"/>
                  <a:pt x="235" y="471"/>
                  <a:pt x="279" y="471"/>
                </a:cubicBezTo>
                <a:cubicBezTo>
                  <a:pt x="485" y="471"/>
                  <a:pt x="485" y="471"/>
                  <a:pt x="485" y="471"/>
                </a:cubicBezTo>
                <a:cubicBezTo>
                  <a:pt x="530" y="471"/>
                  <a:pt x="574" y="442"/>
                  <a:pt x="574" y="398"/>
                </a:cubicBezTo>
                <a:cubicBezTo>
                  <a:pt x="633" y="162"/>
                  <a:pt x="633" y="162"/>
                  <a:pt x="633" y="162"/>
                </a:cubicBezTo>
                <a:lnTo>
                  <a:pt x="191" y="162"/>
                </a:lnTo>
                <a:close/>
                <a:moveTo>
                  <a:pt x="530" y="398"/>
                </a:moveTo>
                <a:lnTo>
                  <a:pt x="530" y="398"/>
                </a:lnTo>
                <a:cubicBezTo>
                  <a:pt x="530" y="413"/>
                  <a:pt x="515" y="427"/>
                  <a:pt x="485" y="427"/>
                </a:cubicBezTo>
                <a:cubicBezTo>
                  <a:pt x="279" y="427"/>
                  <a:pt x="279" y="427"/>
                  <a:pt x="279" y="427"/>
                </a:cubicBezTo>
                <a:cubicBezTo>
                  <a:pt x="250" y="427"/>
                  <a:pt x="235" y="413"/>
                  <a:pt x="235" y="398"/>
                </a:cubicBezTo>
                <a:cubicBezTo>
                  <a:pt x="206" y="192"/>
                  <a:pt x="206" y="192"/>
                  <a:pt x="206" y="192"/>
                </a:cubicBezTo>
                <a:cubicBezTo>
                  <a:pt x="574" y="192"/>
                  <a:pt x="574" y="192"/>
                  <a:pt x="574" y="192"/>
                </a:cubicBezTo>
                <a:lnTo>
                  <a:pt x="530" y="398"/>
                </a:lnTo>
                <a:close/>
                <a:moveTo>
                  <a:pt x="279" y="516"/>
                </a:moveTo>
                <a:lnTo>
                  <a:pt x="279" y="516"/>
                </a:lnTo>
                <a:cubicBezTo>
                  <a:pt x="250" y="516"/>
                  <a:pt x="235" y="530"/>
                  <a:pt x="235" y="545"/>
                </a:cubicBezTo>
                <a:cubicBezTo>
                  <a:pt x="235" y="575"/>
                  <a:pt x="250" y="589"/>
                  <a:pt x="279" y="589"/>
                </a:cubicBezTo>
                <a:cubicBezTo>
                  <a:pt x="294" y="589"/>
                  <a:pt x="309" y="575"/>
                  <a:pt x="309" y="545"/>
                </a:cubicBezTo>
                <a:cubicBezTo>
                  <a:pt x="309" y="530"/>
                  <a:pt x="294" y="516"/>
                  <a:pt x="279" y="516"/>
                </a:cubicBezTo>
                <a:close/>
                <a:moveTo>
                  <a:pt x="471" y="516"/>
                </a:moveTo>
                <a:lnTo>
                  <a:pt x="471" y="516"/>
                </a:lnTo>
                <a:cubicBezTo>
                  <a:pt x="456" y="516"/>
                  <a:pt x="426" y="530"/>
                  <a:pt x="426" y="545"/>
                </a:cubicBezTo>
                <a:cubicBezTo>
                  <a:pt x="426" y="575"/>
                  <a:pt x="456" y="589"/>
                  <a:pt x="471" y="589"/>
                </a:cubicBezTo>
                <a:cubicBezTo>
                  <a:pt x="485" y="589"/>
                  <a:pt x="515" y="575"/>
                  <a:pt x="515" y="545"/>
                </a:cubicBezTo>
                <a:cubicBezTo>
                  <a:pt x="515" y="530"/>
                  <a:pt x="485" y="516"/>
                  <a:pt x="471" y="516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95"/>
          <p:cNvSpPr>
            <a:spLocks noChangeArrowheads="1"/>
          </p:cNvSpPr>
          <p:nvPr/>
        </p:nvSpPr>
        <p:spPr bwMode="auto">
          <a:xfrm>
            <a:off x="5260604" y="2681522"/>
            <a:ext cx="323525" cy="263828"/>
          </a:xfrm>
          <a:custGeom>
            <a:avLst/>
            <a:gdLst>
              <a:gd name="T0" fmla="*/ 216253 w 619"/>
              <a:gd name="T1" fmla="*/ 42267 h 501"/>
              <a:gd name="T2" fmla="*/ 184694 w 619"/>
              <a:gd name="T3" fmla="*/ 10477 h 501"/>
              <a:gd name="T4" fmla="*/ 211232 w 619"/>
              <a:gd name="T5" fmla="*/ 5058 h 501"/>
              <a:gd name="T6" fmla="*/ 174293 w 619"/>
              <a:gd name="T7" fmla="*/ 0 h 501"/>
              <a:gd name="T8" fmla="*/ 68498 w 619"/>
              <a:gd name="T9" fmla="*/ 42267 h 501"/>
              <a:gd name="T10" fmla="*/ 21159 w 619"/>
              <a:gd name="T11" fmla="*/ 0 h 501"/>
              <a:gd name="T12" fmla="*/ 21159 w 619"/>
              <a:gd name="T13" fmla="*/ 10477 h 501"/>
              <a:gd name="T14" fmla="*/ 52718 w 619"/>
              <a:gd name="T15" fmla="*/ 42267 h 501"/>
              <a:gd name="T16" fmla="*/ 0 w 619"/>
              <a:gd name="T17" fmla="*/ 47686 h 501"/>
              <a:gd name="T18" fmla="*/ 10400 w 619"/>
              <a:gd name="T19" fmla="*/ 53105 h 501"/>
              <a:gd name="T20" fmla="*/ 47339 w 619"/>
              <a:gd name="T21" fmla="*/ 180630 h 501"/>
              <a:gd name="T22" fmla="*/ 195452 w 619"/>
              <a:gd name="T23" fmla="*/ 153897 h 501"/>
              <a:gd name="T24" fmla="*/ 216253 w 619"/>
              <a:gd name="T25" fmla="*/ 53105 h 501"/>
              <a:gd name="T26" fmla="*/ 216253 w 619"/>
              <a:gd name="T27" fmla="*/ 42267 h 501"/>
              <a:gd name="T28" fmla="*/ 68498 w 619"/>
              <a:gd name="T29" fmla="*/ 170153 h 501"/>
              <a:gd name="T30" fmla="*/ 31559 w 619"/>
              <a:gd name="T31" fmla="*/ 153897 h 501"/>
              <a:gd name="T32" fmla="*/ 68498 w 619"/>
              <a:gd name="T33" fmla="*/ 138001 h 501"/>
              <a:gd name="T34" fmla="*/ 68498 w 619"/>
              <a:gd name="T35" fmla="*/ 127525 h 501"/>
              <a:gd name="T36" fmla="*/ 31559 w 619"/>
              <a:gd name="T37" fmla="*/ 127525 h 501"/>
              <a:gd name="T38" fmla="*/ 68498 w 619"/>
              <a:gd name="T39" fmla="*/ 95373 h 501"/>
              <a:gd name="T40" fmla="*/ 68498 w 619"/>
              <a:gd name="T41" fmla="*/ 84896 h 501"/>
              <a:gd name="T42" fmla="*/ 26180 w 619"/>
              <a:gd name="T43" fmla="*/ 84896 h 501"/>
              <a:gd name="T44" fmla="*/ 68498 w 619"/>
              <a:gd name="T45" fmla="*/ 53105 h 501"/>
              <a:gd name="T46" fmla="*/ 137355 w 619"/>
              <a:gd name="T47" fmla="*/ 170153 h 501"/>
              <a:gd name="T48" fmla="*/ 84636 w 619"/>
              <a:gd name="T49" fmla="*/ 170153 h 501"/>
              <a:gd name="T50" fmla="*/ 137355 w 619"/>
              <a:gd name="T51" fmla="*/ 138001 h 501"/>
              <a:gd name="T52" fmla="*/ 137355 w 619"/>
              <a:gd name="T53" fmla="*/ 127525 h 501"/>
              <a:gd name="T54" fmla="*/ 84636 w 619"/>
              <a:gd name="T55" fmla="*/ 127525 h 501"/>
              <a:gd name="T56" fmla="*/ 137355 w 619"/>
              <a:gd name="T57" fmla="*/ 95373 h 501"/>
              <a:gd name="T58" fmla="*/ 137355 w 619"/>
              <a:gd name="T59" fmla="*/ 84896 h 501"/>
              <a:gd name="T60" fmla="*/ 84636 w 619"/>
              <a:gd name="T61" fmla="*/ 84896 h 501"/>
              <a:gd name="T62" fmla="*/ 137355 w 619"/>
              <a:gd name="T63" fmla="*/ 53105 h 501"/>
              <a:gd name="T64" fmla="*/ 179314 w 619"/>
              <a:gd name="T65" fmla="*/ 153897 h 501"/>
              <a:gd name="T66" fmla="*/ 168914 w 619"/>
              <a:gd name="T67" fmla="*/ 170153 h 501"/>
              <a:gd name="T68" fmla="*/ 153134 w 619"/>
              <a:gd name="T69" fmla="*/ 138001 h 501"/>
              <a:gd name="T70" fmla="*/ 179314 w 619"/>
              <a:gd name="T71" fmla="*/ 153897 h 501"/>
              <a:gd name="T72" fmla="*/ 184694 w 619"/>
              <a:gd name="T73" fmla="*/ 127525 h 501"/>
              <a:gd name="T74" fmla="*/ 153134 w 619"/>
              <a:gd name="T75" fmla="*/ 95373 h 501"/>
              <a:gd name="T76" fmla="*/ 184694 w 619"/>
              <a:gd name="T77" fmla="*/ 127525 h 501"/>
              <a:gd name="T78" fmla="*/ 190073 w 619"/>
              <a:gd name="T79" fmla="*/ 84896 h 501"/>
              <a:gd name="T80" fmla="*/ 153134 w 619"/>
              <a:gd name="T81" fmla="*/ 53105 h 501"/>
              <a:gd name="T82" fmla="*/ 190073 w 619"/>
              <a:gd name="T83" fmla="*/ 84896 h 50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19" h="501">
                <a:moveTo>
                  <a:pt x="603" y="117"/>
                </a:moveTo>
                <a:lnTo>
                  <a:pt x="603" y="117"/>
                </a:lnTo>
                <a:cubicBezTo>
                  <a:pt x="471" y="117"/>
                  <a:pt x="471" y="117"/>
                  <a:pt x="471" y="117"/>
                </a:cubicBezTo>
                <a:cubicBezTo>
                  <a:pt x="515" y="29"/>
                  <a:pt x="515" y="29"/>
                  <a:pt x="515" y="29"/>
                </a:cubicBezTo>
                <a:cubicBezTo>
                  <a:pt x="559" y="29"/>
                  <a:pt x="559" y="29"/>
                  <a:pt x="559" y="29"/>
                </a:cubicBezTo>
                <a:cubicBezTo>
                  <a:pt x="574" y="29"/>
                  <a:pt x="589" y="29"/>
                  <a:pt x="589" y="14"/>
                </a:cubicBezTo>
                <a:cubicBezTo>
                  <a:pt x="589" y="0"/>
                  <a:pt x="574" y="0"/>
                  <a:pt x="559" y="0"/>
                </a:cubicBezTo>
                <a:cubicBezTo>
                  <a:pt x="486" y="0"/>
                  <a:pt x="486" y="0"/>
                  <a:pt x="486" y="0"/>
                </a:cubicBezTo>
                <a:cubicBezTo>
                  <a:pt x="427" y="117"/>
                  <a:pt x="427" y="117"/>
                  <a:pt x="427" y="117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32" y="0"/>
                  <a:pt x="132" y="0"/>
                  <a:pt x="132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4" y="0"/>
                  <a:pt x="29" y="0"/>
                  <a:pt x="29" y="14"/>
                </a:cubicBezTo>
                <a:cubicBezTo>
                  <a:pt x="29" y="29"/>
                  <a:pt x="44" y="29"/>
                  <a:pt x="59" y="29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47" y="117"/>
                  <a:pt x="147" y="117"/>
                  <a:pt x="147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0" y="117"/>
                  <a:pt x="0" y="117"/>
                  <a:pt x="0" y="132"/>
                </a:cubicBezTo>
                <a:cubicBezTo>
                  <a:pt x="0" y="147"/>
                  <a:pt x="0" y="147"/>
                  <a:pt x="15" y="147"/>
                </a:cubicBezTo>
                <a:cubicBezTo>
                  <a:pt x="29" y="147"/>
                  <a:pt x="29" y="147"/>
                  <a:pt x="29" y="147"/>
                </a:cubicBezTo>
                <a:cubicBezTo>
                  <a:pt x="59" y="426"/>
                  <a:pt x="59" y="426"/>
                  <a:pt x="59" y="426"/>
                </a:cubicBezTo>
                <a:cubicBezTo>
                  <a:pt x="59" y="471"/>
                  <a:pt x="88" y="500"/>
                  <a:pt x="132" y="500"/>
                </a:cubicBezTo>
                <a:cubicBezTo>
                  <a:pt x="471" y="500"/>
                  <a:pt x="471" y="500"/>
                  <a:pt x="471" y="500"/>
                </a:cubicBezTo>
                <a:cubicBezTo>
                  <a:pt x="515" y="500"/>
                  <a:pt x="545" y="471"/>
                  <a:pt x="545" y="426"/>
                </a:cubicBezTo>
                <a:cubicBezTo>
                  <a:pt x="589" y="147"/>
                  <a:pt x="589" y="147"/>
                  <a:pt x="589" y="147"/>
                </a:cubicBezTo>
                <a:cubicBezTo>
                  <a:pt x="603" y="147"/>
                  <a:pt x="603" y="147"/>
                  <a:pt x="603" y="147"/>
                </a:cubicBezTo>
                <a:cubicBezTo>
                  <a:pt x="618" y="147"/>
                  <a:pt x="618" y="147"/>
                  <a:pt x="618" y="132"/>
                </a:cubicBezTo>
                <a:cubicBezTo>
                  <a:pt x="618" y="117"/>
                  <a:pt x="618" y="117"/>
                  <a:pt x="603" y="117"/>
                </a:cubicBezTo>
                <a:close/>
                <a:moveTo>
                  <a:pt x="191" y="471"/>
                </a:moveTo>
                <a:lnTo>
                  <a:pt x="191" y="471"/>
                </a:lnTo>
                <a:cubicBezTo>
                  <a:pt x="132" y="471"/>
                  <a:pt x="132" y="471"/>
                  <a:pt x="132" y="471"/>
                </a:cubicBezTo>
                <a:cubicBezTo>
                  <a:pt x="118" y="471"/>
                  <a:pt x="88" y="441"/>
                  <a:pt x="88" y="426"/>
                </a:cubicBezTo>
                <a:cubicBezTo>
                  <a:pt x="88" y="382"/>
                  <a:pt x="88" y="382"/>
                  <a:pt x="88" y="382"/>
                </a:cubicBezTo>
                <a:cubicBezTo>
                  <a:pt x="191" y="382"/>
                  <a:pt x="191" y="382"/>
                  <a:pt x="191" y="382"/>
                </a:cubicBezTo>
                <a:lnTo>
                  <a:pt x="191" y="471"/>
                </a:lnTo>
                <a:close/>
                <a:moveTo>
                  <a:pt x="191" y="353"/>
                </a:moveTo>
                <a:lnTo>
                  <a:pt x="191" y="353"/>
                </a:lnTo>
                <a:cubicBezTo>
                  <a:pt x="88" y="353"/>
                  <a:pt x="88" y="353"/>
                  <a:pt x="88" y="353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91" y="264"/>
                  <a:pt x="191" y="264"/>
                  <a:pt x="191" y="264"/>
                </a:cubicBezTo>
                <a:lnTo>
                  <a:pt x="191" y="353"/>
                </a:lnTo>
                <a:close/>
                <a:moveTo>
                  <a:pt x="191" y="235"/>
                </a:moveTo>
                <a:lnTo>
                  <a:pt x="191" y="235"/>
                </a:lnTo>
                <a:cubicBezTo>
                  <a:pt x="73" y="235"/>
                  <a:pt x="73" y="235"/>
                  <a:pt x="73" y="235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191" y="147"/>
                  <a:pt x="191" y="147"/>
                  <a:pt x="191" y="147"/>
                </a:cubicBezTo>
                <a:lnTo>
                  <a:pt x="191" y="235"/>
                </a:lnTo>
                <a:close/>
                <a:moveTo>
                  <a:pt x="383" y="471"/>
                </a:moveTo>
                <a:lnTo>
                  <a:pt x="383" y="471"/>
                </a:lnTo>
                <a:cubicBezTo>
                  <a:pt x="236" y="471"/>
                  <a:pt x="236" y="471"/>
                  <a:pt x="236" y="471"/>
                </a:cubicBezTo>
                <a:cubicBezTo>
                  <a:pt x="236" y="382"/>
                  <a:pt x="236" y="382"/>
                  <a:pt x="236" y="382"/>
                </a:cubicBezTo>
                <a:cubicBezTo>
                  <a:pt x="383" y="382"/>
                  <a:pt x="383" y="382"/>
                  <a:pt x="383" y="382"/>
                </a:cubicBezTo>
                <a:lnTo>
                  <a:pt x="383" y="471"/>
                </a:lnTo>
                <a:close/>
                <a:moveTo>
                  <a:pt x="383" y="353"/>
                </a:moveTo>
                <a:lnTo>
                  <a:pt x="383" y="353"/>
                </a:lnTo>
                <a:cubicBezTo>
                  <a:pt x="236" y="353"/>
                  <a:pt x="236" y="353"/>
                  <a:pt x="236" y="353"/>
                </a:cubicBezTo>
                <a:cubicBezTo>
                  <a:pt x="236" y="264"/>
                  <a:pt x="236" y="264"/>
                  <a:pt x="236" y="264"/>
                </a:cubicBezTo>
                <a:cubicBezTo>
                  <a:pt x="383" y="264"/>
                  <a:pt x="383" y="264"/>
                  <a:pt x="383" y="264"/>
                </a:cubicBezTo>
                <a:lnTo>
                  <a:pt x="383" y="353"/>
                </a:lnTo>
                <a:close/>
                <a:moveTo>
                  <a:pt x="383" y="235"/>
                </a:moveTo>
                <a:lnTo>
                  <a:pt x="383" y="235"/>
                </a:lnTo>
                <a:cubicBezTo>
                  <a:pt x="236" y="235"/>
                  <a:pt x="236" y="235"/>
                  <a:pt x="236" y="235"/>
                </a:cubicBezTo>
                <a:cubicBezTo>
                  <a:pt x="236" y="147"/>
                  <a:pt x="236" y="147"/>
                  <a:pt x="236" y="147"/>
                </a:cubicBezTo>
                <a:cubicBezTo>
                  <a:pt x="383" y="147"/>
                  <a:pt x="383" y="147"/>
                  <a:pt x="383" y="147"/>
                </a:cubicBezTo>
                <a:lnTo>
                  <a:pt x="383" y="235"/>
                </a:lnTo>
                <a:close/>
                <a:moveTo>
                  <a:pt x="500" y="426"/>
                </a:moveTo>
                <a:lnTo>
                  <a:pt x="500" y="426"/>
                </a:lnTo>
                <a:cubicBezTo>
                  <a:pt x="500" y="441"/>
                  <a:pt x="486" y="471"/>
                  <a:pt x="471" y="471"/>
                </a:cubicBezTo>
                <a:cubicBezTo>
                  <a:pt x="427" y="471"/>
                  <a:pt x="427" y="471"/>
                  <a:pt x="427" y="471"/>
                </a:cubicBezTo>
                <a:cubicBezTo>
                  <a:pt x="427" y="382"/>
                  <a:pt x="427" y="382"/>
                  <a:pt x="427" y="382"/>
                </a:cubicBezTo>
                <a:cubicBezTo>
                  <a:pt x="515" y="382"/>
                  <a:pt x="515" y="382"/>
                  <a:pt x="515" y="382"/>
                </a:cubicBezTo>
                <a:lnTo>
                  <a:pt x="500" y="426"/>
                </a:lnTo>
                <a:close/>
                <a:moveTo>
                  <a:pt x="515" y="353"/>
                </a:moveTo>
                <a:lnTo>
                  <a:pt x="515" y="353"/>
                </a:lnTo>
                <a:cubicBezTo>
                  <a:pt x="427" y="353"/>
                  <a:pt x="427" y="353"/>
                  <a:pt x="427" y="353"/>
                </a:cubicBezTo>
                <a:cubicBezTo>
                  <a:pt x="427" y="264"/>
                  <a:pt x="427" y="264"/>
                  <a:pt x="427" y="264"/>
                </a:cubicBezTo>
                <a:cubicBezTo>
                  <a:pt x="530" y="264"/>
                  <a:pt x="530" y="264"/>
                  <a:pt x="530" y="264"/>
                </a:cubicBezTo>
                <a:lnTo>
                  <a:pt x="515" y="353"/>
                </a:lnTo>
                <a:close/>
                <a:moveTo>
                  <a:pt x="530" y="235"/>
                </a:moveTo>
                <a:lnTo>
                  <a:pt x="530" y="235"/>
                </a:lnTo>
                <a:cubicBezTo>
                  <a:pt x="427" y="235"/>
                  <a:pt x="427" y="235"/>
                  <a:pt x="427" y="235"/>
                </a:cubicBezTo>
                <a:cubicBezTo>
                  <a:pt x="427" y="147"/>
                  <a:pt x="427" y="147"/>
                  <a:pt x="427" y="147"/>
                </a:cubicBezTo>
                <a:cubicBezTo>
                  <a:pt x="545" y="147"/>
                  <a:pt x="545" y="147"/>
                  <a:pt x="545" y="147"/>
                </a:cubicBezTo>
                <a:lnTo>
                  <a:pt x="530" y="23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96"/>
          <p:cNvSpPr>
            <a:spLocks noChangeArrowheads="1"/>
          </p:cNvSpPr>
          <p:nvPr/>
        </p:nvSpPr>
        <p:spPr bwMode="auto">
          <a:xfrm>
            <a:off x="4773758" y="2650711"/>
            <a:ext cx="333154" cy="325451"/>
          </a:xfrm>
          <a:custGeom>
            <a:avLst/>
            <a:gdLst>
              <a:gd name="T0" fmla="*/ 186051 w 634"/>
              <a:gd name="T1" fmla="*/ 0 h 619"/>
              <a:gd name="T2" fmla="*/ 186051 w 634"/>
              <a:gd name="T3" fmla="*/ 0 h 619"/>
              <a:gd name="T4" fmla="*/ 42546 w 634"/>
              <a:gd name="T5" fmla="*/ 0 h 619"/>
              <a:gd name="T6" fmla="*/ 0 w 634"/>
              <a:gd name="T7" fmla="*/ 68891 h 619"/>
              <a:gd name="T8" fmla="*/ 0 w 634"/>
              <a:gd name="T9" fmla="*/ 95582 h 619"/>
              <a:gd name="T10" fmla="*/ 10817 w 634"/>
              <a:gd name="T11" fmla="*/ 116502 h 619"/>
              <a:gd name="T12" fmla="*/ 10817 w 634"/>
              <a:gd name="T13" fmla="*/ 196214 h 619"/>
              <a:gd name="T14" fmla="*/ 37138 w 634"/>
              <a:gd name="T15" fmla="*/ 222904 h 619"/>
              <a:gd name="T16" fmla="*/ 191098 w 634"/>
              <a:gd name="T17" fmla="*/ 222904 h 619"/>
              <a:gd name="T18" fmla="*/ 223189 w 634"/>
              <a:gd name="T19" fmla="*/ 196214 h 619"/>
              <a:gd name="T20" fmla="*/ 223189 w 634"/>
              <a:gd name="T21" fmla="*/ 116502 h 619"/>
              <a:gd name="T22" fmla="*/ 228236 w 634"/>
              <a:gd name="T23" fmla="*/ 95582 h 619"/>
              <a:gd name="T24" fmla="*/ 228236 w 634"/>
              <a:gd name="T25" fmla="*/ 68891 h 619"/>
              <a:gd name="T26" fmla="*/ 186051 w 634"/>
              <a:gd name="T27" fmla="*/ 0 h 619"/>
              <a:gd name="T28" fmla="*/ 207324 w 634"/>
              <a:gd name="T29" fmla="*/ 196214 h 619"/>
              <a:gd name="T30" fmla="*/ 207324 w 634"/>
              <a:gd name="T31" fmla="*/ 196214 h 619"/>
              <a:gd name="T32" fmla="*/ 191098 w 634"/>
              <a:gd name="T33" fmla="*/ 212444 h 619"/>
              <a:gd name="T34" fmla="*/ 37138 w 634"/>
              <a:gd name="T35" fmla="*/ 212444 h 619"/>
              <a:gd name="T36" fmla="*/ 21273 w 634"/>
              <a:gd name="T37" fmla="*/ 196214 h 619"/>
              <a:gd name="T38" fmla="*/ 21273 w 634"/>
              <a:gd name="T39" fmla="*/ 180343 h 619"/>
              <a:gd name="T40" fmla="*/ 207324 w 634"/>
              <a:gd name="T41" fmla="*/ 180343 h 619"/>
              <a:gd name="T42" fmla="*/ 207324 w 634"/>
              <a:gd name="T43" fmla="*/ 196214 h 619"/>
              <a:gd name="T44" fmla="*/ 207324 w 634"/>
              <a:gd name="T45" fmla="*/ 169883 h 619"/>
              <a:gd name="T46" fmla="*/ 207324 w 634"/>
              <a:gd name="T47" fmla="*/ 169883 h 619"/>
              <a:gd name="T48" fmla="*/ 21273 w 634"/>
              <a:gd name="T49" fmla="*/ 169883 h 619"/>
              <a:gd name="T50" fmla="*/ 21273 w 634"/>
              <a:gd name="T51" fmla="*/ 127322 h 619"/>
              <a:gd name="T52" fmla="*/ 37138 w 634"/>
              <a:gd name="T53" fmla="*/ 127322 h 619"/>
              <a:gd name="T54" fmla="*/ 63820 w 634"/>
              <a:gd name="T55" fmla="*/ 106042 h 619"/>
              <a:gd name="T56" fmla="*/ 90501 w 634"/>
              <a:gd name="T57" fmla="*/ 127322 h 619"/>
              <a:gd name="T58" fmla="*/ 116822 w 634"/>
              <a:gd name="T59" fmla="*/ 111452 h 619"/>
              <a:gd name="T60" fmla="*/ 143504 w 634"/>
              <a:gd name="T61" fmla="*/ 127322 h 619"/>
              <a:gd name="T62" fmla="*/ 169825 w 634"/>
              <a:gd name="T63" fmla="*/ 106042 h 619"/>
              <a:gd name="T64" fmla="*/ 191098 w 634"/>
              <a:gd name="T65" fmla="*/ 127322 h 619"/>
              <a:gd name="T66" fmla="*/ 207324 w 634"/>
              <a:gd name="T67" fmla="*/ 127322 h 619"/>
              <a:gd name="T68" fmla="*/ 207324 w 634"/>
              <a:gd name="T69" fmla="*/ 169883 h 619"/>
              <a:gd name="T70" fmla="*/ 212372 w 634"/>
              <a:gd name="T71" fmla="*/ 95582 h 619"/>
              <a:gd name="T72" fmla="*/ 212372 w 634"/>
              <a:gd name="T73" fmla="*/ 95582 h 619"/>
              <a:gd name="T74" fmla="*/ 191098 w 634"/>
              <a:gd name="T75" fmla="*/ 111452 h 619"/>
              <a:gd name="T76" fmla="*/ 169825 w 634"/>
              <a:gd name="T77" fmla="*/ 95582 h 619"/>
              <a:gd name="T78" fmla="*/ 164777 w 634"/>
              <a:gd name="T79" fmla="*/ 95582 h 619"/>
              <a:gd name="T80" fmla="*/ 143504 w 634"/>
              <a:gd name="T81" fmla="*/ 111452 h 619"/>
              <a:gd name="T82" fmla="*/ 116822 w 634"/>
              <a:gd name="T83" fmla="*/ 95582 h 619"/>
              <a:gd name="T84" fmla="*/ 111775 w 634"/>
              <a:gd name="T85" fmla="*/ 95582 h 619"/>
              <a:gd name="T86" fmla="*/ 90501 w 634"/>
              <a:gd name="T87" fmla="*/ 111452 h 619"/>
              <a:gd name="T88" fmla="*/ 63820 w 634"/>
              <a:gd name="T89" fmla="*/ 95582 h 619"/>
              <a:gd name="T90" fmla="*/ 58411 w 634"/>
              <a:gd name="T91" fmla="*/ 95582 h 619"/>
              <a:gd name="T92" fmla="*/ 37138 w 634"/>
              <a:gd name="T93" fmla="*/ 111452 h 619"/>
              <a:gd name="T94" fmla="*/ 16225 w 634"/>
              <a:gd name="T95" fmla="*/ 95582 h 619"/>
              <a:gd name="T96" fmla="*/ 16225 w 634"/>
              <a:gd name="T97" fmla="*/ 84761 h 619"/>
              <a:gd name="T98" fmla="*/ 212372 w 634"/>
              <a:gd name="T99" fmla="*/ 84761 h 619"/>
              <a:gd name="T100" fmla="*/ 212372 w 634"/>
              <a:gd name="T101" fmla="*/ 95582 h 619"/>
              <a:gd name="T102" fmla="*/ 16225 w 634"/>
              <a:gd name="T103" fmla="*/ 68891 h 619"/>
              <a:gd name="T104" fmla="*/ 16225 w 634"/>
              <a:gd name="T105" fmla="*/ 68891 h 619"/>
              <a:gd name="T106" fmla="*/ 47955 w 634"/>
              <a:gd name="T107" fmla="*/ 10460 h 619"/>
              <a:gd name="T108" fmla="*/ 180642 w 634"/>
              <a:gd name="T109" fmla="*/ 10460 h 619"/>
              <a:gd name="T110" fmla="*/ 212372 w 634"/>
              <a:gd name="T111" fmla="*/ 68891 h 619"/>
              <a:gd name="T112" fmla="*/ 16225 w 634"/>
              <a:gd name="T113" fmla="*/ 68891 h 61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634" h="619">
                <a:moveTo>
                  <a:pt x="516" y="0"/>
                </a:moveTo>
                <a:lnTo>
                  <a:pt x="516" y="0"/>
                </a:lnTo>
                <a:cubicBezTo>
                  <a:pt x="118" y="0"/>
                  <a:pt x="118" y="0"/>
                  <a:pt x="118" y="0"/>
                </a:cubicBezTo>
                <a:cubicBezTo>
                  <a:pt x="0" y="191"/>
                  <a:pt x="0" y="191"/>
                  <a:pt x="0" y="191"/>
                </a:cubicBezTo>
                <a:lnTo>
                  <a:pt x="0" y="265"/>
                </a:lnTo>
                <a:cubicBezTo>
                  <a:pt x="0" y="294"/>
                  <a:pt x="15" y="309"/>
                  <a:pt x="30" y="323"/>
                </a:cubicBezTo>
                <a:cubicBezTo>
                  <a:pt x="30" y="544"/>
                  <a:pt x="30" y="544"/>
                  <a:pt x="30" y="544"/>
                </a:cubicBezTo>
                <a:cubicBezTo>
                  <a:pt x="30" y="589"/>
                  <a:pt x="59" y="618"/>
                  <a:pt x="103" y="618"/>
                </a:cubicBezTo>
                <a:cubicBezTo>
                  <a:pt x="530" y="618"/>
                  <a:pt x="530" y="618"/>
                  <a:pt x="530" y="618"/>
                </a:cubicBezTo>
                <a:cubicBezTo>
                  <a:pt x="575" y="618"/>
                  <a:pt x="619" y="589"/>
                  <a:pt x="619" y="544"/>
                </a:cubicBezTo>
                <a:cubicBezTo>
                  <a:pt x="619" y="323"/>
                  <a:pt x="619" y="323"/>
                  <a:pt x="619" y="323"/>
                </a:cubicBezTo>
                <a:cubicBezTo>
                  <a:pt x="633" y="309"/>
                  <a:pt x="633" y="294"/>
                  <a:pt x="633" y="265"/>
                </a:cubicBezTo>
                <a:cubicBezTo>
                  <a:pt x="633" y="250"/>
                  <a:pt x="633" y="191"/>
                  <a:pt x="633" y="191"/>
                </a:cubicBezTo>
                <a:lnTo>
                  <a:pt x="516" y="0"/>
                </a:lnTo>
                <a:close/>
                <a:moveTo>
                  <a:pt x="575" y="544"/>
                </a:moveTo>
                <a:lnTo>
                  <a:pt x="575" y="544"/>
                </a:lnTo>
                <a:cubicBezTo>
                  <a:pt x="575" y="559"/>
                  <a:pt x="560" y="589"/>
                  <a:pt x="530" y="589"/>
                </a:cubicBezTo>
                <a:cubicBezTo>
                  <a:pt x="103" y="589"/>
                  <a:pt x="103" y="589"/>
                  <a:pt x="103" y="589"/>
                </a:cubicBezTo>
                <a:cubicBezTo>
                  <a:pt x="89" y="589"/>
                  <a:pt x="59" y="559"/>
                  <a:pt x="59" y="544"/>
                </a:cubicBezTo>
                <a:cubicBezTo>
                  <a:pt x="59" y="500"/>
                  <a:pt x="59" y="500"/>
                  <a:pt x="59" y="500"/>
                </a:cubicBezTo>
                <a:cubicBezTo>
                  <a:pt x="575" y="500"/>
                  <a:pt x="575" y="500"/>
                  <a:pt x="575" y="500"/>
                </a:cubicBezTo>
                <a:lnTo>
                  <a:pt x="575" y="544"/>
                </a:lnTo>
                <a:close/>
                <a:moveTo>
                  <a:pt x="575" y="471"/>
                </a:moveTo>
                <a:lnTo>
                  <a:pt x="575" y="471"/>
                </a:lnTo>
                <a:cubicBezTo>
                  <a:pt x="59" y="471"/>
                  <a:pt x="59" y="471"/>
                  <a:pt x="59" y="471"/>
                </a:cubicBezTo>
                <a:cubicBezTo>
                  <a:pt x="59" y="353"/>
                  <a:pt x="59" y="353"/>
                  <a:pt x="59" y="353"/>
                </a:cubicBezTo>
                <a:cubicBezTo>
                  <a:pt x="74" y="353"/>
                  <a:pt x="89" y="353"/>
                  <a:pt x="103" y="353"/>
                </a:cubicBezTo>
                <a:cubicBezTo>
                  <a:pt x="118" y="353"/>
                  <a:pt x="162" y="323"/>
                  <a:pt x="177" y="294"/>
                </a:cubicBezTo>
                <a:cubicBezTo>
                  <a:pt x="192" y="323"/>
                  <a:pt x="221" y="353"/>
                  <a:pt x="251" y="353"/>
                </a:cubicBezTo>
                <a:cubicBezTo>
                  <a:pt x="280" y="353"/>
                  <a:pt x="310" y="323"/>
                  <a:pt x="324" y="309"/>
                </a:cubicBezTo>
                <a:cubicBezTo>
                  <a:pt x="324" y="323"/>
                  <a:pt x="369" y="353"/>
                  <a:pt x="398" y="353"/>
                </a:cubicBezTo>
                <a:cubicBezTo>
                  <a:pt x="428" y="353"/>
                  <a:pt x="457" y="323"/>
                  <a:pt x="471" y="294"/>
                </a:cubicBezTo>
                <a:cubicBezTo>
                  <a:pt x="486" y="323"/>
                  <a:pt x="501" y="353"/>
                  <a:pt x="530" y="353"/>
                </a:cubicBezTo>
                <a:cubicBezTo>
                  <a:pt x="545" y="353"/>
                  <a:pt x="575" y="353"/>
                  <a:pt x="575" y="353"/>
                </a:cubicBezTo>
                <a:lnTo>
                  <a:pt x="575" y="471"/>
                </a:lnTo>
                <a:close/>
                <a:moveTo>
                  <a:pt x="589" y="265"/>
                </a:moveTo>
                <a:lnTo>
                  <a:pt x="589" y="265"/>
                </a:lnTo>
                <a:cubicBezTo>
                  <a:pt x="589" y="294"/>
                  <a:pt x="560" y="309"/>
                  <a:pt x="530" y="309"/>
                </a:cubicBezTo>
                <a:cubicBezTo>
                  <a:pt x="501" y="309"/>
                  <a:pt x="471" y="294"/>
                  <a:pt x="471" y="265"/>
                </a:cubicBezTo>
                <a:cubicBezTo>
                  <a:pt x="457" y="265"/>
                  <a:pt x="457" y="265"/>
                  <a:pt x="457" y="265"/>
                </a:cubicBezTo>
                <a:cubicBezTo>
                  <a:pt x="457" y="294"/>
                  <a:pt x="428" y="309"/>
                  <a:pt x="398" y="309"/>
                </a:cubicBezTo>
                <a:cubicBezTo>
                  <a:pt x="369" y="309"/>
                  <a:pt x="324" y="294"/>
                  <a:pt x="324" y="265"/>
                </a:cubicBezTo>
                <a:cubicBezTo>
                  <a:pt x="310" y="265"/>
                  <a:pt x="310" y="265"/>
                  <a:pt x="310" y="265"/>
                </a:cubicBezTo>
                <a:cubicBezTo>
                  <a:pt x="310" y="294"/>
                  <a:pt x="280" y="309"/>
                  <a:pt x="251" y="309"/>
                </a:cubicBezTo>
                <a:cubicBezTo>
                  <a:pt x="221" y="309"/>
                  <a:pt x="177" y="294"/>
                  <a:pt x="177" y="265"/>
                </a:cubicBezTo>
                <a:cubicBezTo>
                  <a:pt x="162" y="265"/>
                  <a:pt x="162" y="265"/>
                  <a:pt x="162" y="265"/>
                </a:cubicBezTo>
                <a:cubicBezTo>
                  <a:pt x="162" y="294"/>
                  <a:pt x="133" y="309"/>
                  <a:pt x="103" y="309"/>
                </a:cubicBezTo>
                <a:cubicBezTo>
                  <a:pt x="74" y="309"/>
                  <a:pt x="45" y="294"/>
                  <a:pt x="45" y="265"/>
                </a:cubicBezTo>
                <a:cubicBezTo>
                  <a:pt x="45" y="235"/>
                  <a:pt x="45" y="235"/>
                  <a:pt x="45" y="235"/>
                </a:cubicBezTo>
                <a:cubicBezTo>
                  <a:pt x="589" y="235"/>
                  <a:pt x="589" y="235"/>
                  <a:pt x="589" y="235"/>
                </a:cubicBezTo>
                <a:lnTo>
                  <a:pt x="589" y="265"/>
                </a:lnTo>
                <a:close/>
                <a:moveTo>
                  <a:pt x="45" y="191"/>
                </a:moveTo>
                <a:lnTo>
                  <a:pt x="45" y="191"/>
                </a:lnTo>
                <a:cubicBezTo>
                  <a:pt x="133" y="29"/>
                  <a:pt x="133" y="29"/>
                  <a:pt x="133" y="29"/>
                </a:cubicBezTo>
                <a:cubicBezTo>
                  <a:pt x="501" y="29"/>
                  <a:pt x="501" y="29"/>
                  <a:pt x="501" y="29"/>
                </a:cubicBezTo>
                <a:cubicBezTo>
                  <a:pt x="589" y="191"/>
                  <a:pt x="589" y="191"/>
                  <a:pt x="589" y="191"/>
                </a:cubicBezTo>
                <a:lnTo>
                  <a:pt x="45" y="19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97"/>
          <p:cNvSpPr>
            <a:spLocks noChangeArrowheads="1"/>
          </p:cNvSpPr>
          <p:nvPr/>
        </p:nvSpPr>
        <p:spPr bwMode="auto">
          <a:xfrm>
            <a:off x="4291865" y="2681522"/>
            <a:ext cx="248421" cy="263828"/>
          </a:xfrm>
          <a:custGeom>
            <a:avLst/>
            <a:gdLst>
              <a:gd name="T0" fmla="*/ 138316 w 472"/>
              <a:gd name="T1" fmla="*/ 111629 h 501"/>
              <a:gd name="T2" fmla="*/ 138316 w 472"/>
              <a:gd name="T3" fmla="*/ 111629 h 501"/>
              <a:gd name="T4" fmla="*/ 106536 w 472"/>
              <a:gd name="T5" fmla="*/ 127525 h 501"/>
              <a:gd name="T6" fmla="*/ 69338 w 472"/>
              <a:gd name="T7" fmla="*/ 106210 h 501"/>
              <a:gd name="T8" fmla="*/ 74394 w 472"/>
              <a:gd name="T9" fmla="*/ 90315 h 501"/>
              <a:gd name="T10" fmla="*/ 69338 w 472"/>
              <a:gd name="T11" fmla="*/ 79838 h 501"/>
              <a:gd name="T12" fmla="*/ 111953 w 472"/>
              <a:gd name="T13" fmla="*/ 58524 h 501"/>
              <a:gd name="T14" fmla="*/ 138316 w 472"/>
              <a:gd name="T15" fmla="*/ 69001 h 501"/>
              <a:gd name="T16" fmla="*/ 170096 w 472"/>
              <a:gd name="T17" fmla="*/ 31791 h 501"/>
              <a:gd name="T18" fmla="*/ 138316 w 472"/>
              <a:gd name="T19" fmla="*/ 0 h 501"/>
              <a:gd name="T20" fmla="*/ 101119 w 472"/>
              <a:gd name="T21" fmla="*/ 31791 h 501"/>
              <a:gd name="T22" fmla="*/ 101119 w 472"/>
              <a:gd name="T23" fmla="*/ 42267 h 501"/>
              <a:gd name="T24" fmla="*/ 63921 w 472"/>
              <a:gd name="T25" fmla="*/ 63582 h 501"/>
              <a:gd name="T26" fmla="*/ 37197 w 472"/>
              <a:gd name="T27" fmla="*/ 53105 h 501"/>
              <a:gd name="T28" fmla="*/ 0 w 472"/>
              <a:gd name="T29" fmla="*/ 90315 h 501"/>
              <a:gd name="T30" fmla="*/ 37197 w 472"/>
              <a:gd name="T31" fmla="*/ 127525 h 501"/>
              <a:gd name="T32" fmla="*/ 58504 w 472"/>
              <a:gd name="T33" fmla="*/ 116687 h 501"/>
              <a:gd name="T34" fmla="*/ 58504 w 472"/>
              <a:gd name="T35" fmla="*/ 116687 h 501"/>
              <a:gd name="T36" fmla="*/ 101119 w 472"/>
              <a:gd name="T37" fmla="*/ 143420 h 501"/>
              <a:gd name="T38" fmla="*/ 101119 w 472"/>
              <a:gd name="T39" fmla="*/ 148839 h 501"/>
              <a:gd name="T40" fmla="*/ 138316 w 472"/>
              <a:gd name="T41" fmla="*/ 180630 h 501"/>
              <a:gd name="T42" fmla="*/ 170096 w 472"/>
              <a:gd name="T43" fmla="*/ 148839 h 501"/>
              <a:gd name="T44" fmla="*/ 138316 w 472"/>
              <a:gd name="T45" fmla="*/ 111629 h 501"/>
              <a:gd name="T46" fmla="*/ 138316 w 472"/>
              <a:gd name="T47" fmla="*/ 10477 h 501"/>
              <a:gd name="T48" fmla="*/ 138316 w 472"/>
              <a:gd name="T49" fmla="*/ 10477 h 501"/>
              <a:gd name="T50" fmla="*/ 159623 w 472"/>
              <a:gd name="T51" fmla="*/ 31791 h 501"/>
              <a:gd name="T52" fmla="*/ 138316 w 472"/>
              <a:gd name="T53" fmla="*/ 53105 h 501"/>
              <a:gd name="T54" fmla="*/ 117009 w 472"/>
              <a:gd name="T55" fmla="*/ 31791 h 501"/>
              <a:gd name="T56" fmla="*/ 138316 w 472"/>
              <a:gd name="T57" fmla="*/ 10477 h 501"/>
              <a:gd name="T58" fmla="*/ 37197 w 472"/>
              <a:gd name="T59" fmla="*/ 111629 h 501"/>
              <a:gd name="T60" fmla="*/ 37197 w 472"/>
              <a:gd name="T61" fmla="*/ 111629 h 501"/>
              <a:gd name="T62" fmla="*/ 15890 w 472"/>
              <a:gd name="T63" fmla="*/ 90315 h 501"/>
              <a:gd name="T64" fmla="*/ 37197 w 472"/>
              <a:gd name="T65" fmla="*/ 69001 h 501"/>
              <a:gd name="T66" fmla="*/ 58504 w 472"/>
              <a:gd name="T67" fmla="*/ 90315 h 501"/>
              <a:gd name="T68" fmla="*/ 37197 w 472"/>
              <a:gd name="T69" fmla="*/ 111629 h 501"/>
              <a:gd name="T70" fmla="*/ 138316 w 472"/>
              <a:gd name="T71" fmla="*/ 170153 h 501"/>
              <a:gd name="T72" fmla="*/ 138316 w 472"/>
              <a:gd name="T73" fmla="*/ 170153 h 501"/>
              <a:gd name="T74" fmla="*/ 117009 w 472"/>
              <a:gd name="T75" fmla="*/ 148839 h 501"/>
              <a:gd name="T76" fmla="*/ 138316 w 472"/>
              <a:gd name="T77" fmla="*/ 127525 h 501"/>
              <a:gd name="T78" fmla="*/ 159623 w 472"/>
              <a:gd name="T79" fmla="*/ 148839 h 501"/>
              <a:gd name="T80" fmla="*/ 138316 w 472"/>
              <a:gd name="T81" fmla="*/ 170153 h 50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472" h="501">
                <a:moveTo>
                  <a:pt x="383" y="309"/>
                </a:moveTo>
                <a:lnTo>
                  <a:pt x="383" y="309"/>
                </a:lnTo>
                <a:cubicBezTo>
                  <a:pt x="339" y="309"/>
                  <a:pt x="310" y="323"/>
                  <a:pt x="295" y="353"/>
                </a:cubicBezTo>
                <a:cubicBezTo>
                  <a:pt x="192" y="294"/>
                  <a:pt x="192" y="294"/>
                  <a:pt x="192" y="294"/>
                </a:cubicBezTo>
                <a:cubicBezTo>
                  <a:pt x="192" y="280"/>
                  <a:pt x="206" y="264"/>
                  <a:pt x="206" y="250"/>
                </a:cubicBezTo>
                <a:cubicBezTo>
                  <a:pt x="206" y="235"/>
                  <a:pt x="206" y="235"/>
                  <a:pt x="192" y="221"/>
                </a:cubicBezTo>
                <a:cubicBezTo>
                  <a:pt x="310" y="162"/>
                  <a:pt x="310" y="162"/>
                  <a:pt x="310" y="162"/>
                </a:cubicBezTo>
                <a:cubicBezTo>
                  <a:pt x="324" y="176"/>
                  <a:pt x="353" y="191"/>
                  <a:pt x="383" y="191"/>
                </a:cubicBezTo>
                <a:cubicBezTo>
                  <a:pt x="427" y="191"/>
                  <a:pt x="471" y="147"/>
                  <a:pt x="471" y="88"/>
                </a:cubicBezTo>
                <a:cubicBezTo>
                  <a:pt x="471" y="44"/>
                  <a:pt x="427" y="0"/>
                  <a:pt x="383" y="0"/>
                </a:cubicBezTo>
                <a:cubicBezTo>
                  <a:pt x="324" y="0"/>
                  <a:pt x="280" y="44"/>
                  <a:pt x="280" y="88"/>
                </a:cubicBezTo>
                <a:cubicBezTo>
                  <a:pt x="280" y="103"/>
                  <a:pt x="280" y="117"/>
                  <a:pt x="280" y="117"/>
                </a:cubicBezTo>
                <a:cubicBezTo>
                  <a:pt x="177" y="176"/>
                  <a:pt x="177" y="176"/>
                  <a:pt x="177" y="176"/>
                </a:cubicBezTo>
                <a:cubicBezTo>
                  <a:pt x="162" y="162"/>
                  <a:pt x="133" y="147"/>
                  <a:pt x="103" y="147"/>
                </a:cubicBezTo>
                <a:cubicBezTo>
                  <a:pt x="44" y="147"/>
                  <a:pt x="0" y="191"/>
                  <a:pt x="0" y="250"/>
                </a:cubicBezTo>
                <a:cubicBezTo>
                  <a:pt x="0" y="309"/>
                  <a:pt x="44" y="353"/>
                  <a:pt x="103" y="353"/>
                </a:cubicBezTo>
                <a:cubicBezTo>
                  <a:pt x="133" y="353"/>
                  <a:pt x="148" y="338"/>
                  <a:pt x="162" y="323"/>
                </a:cubicBezTo>
                <a:cubicBezTo>
                  <a:pt x="280" y="397"/>
                  <a:pt x="280" y="397"/>
                  <a:pt x="280" y="397"/>
                </a:cubicBezTo>
                <a:cubicBezTo>
                  <a:pt x="280" y="397"/>
                  <a:pt x="280" y="397"/>
                  <a:pt x="280" y="412"/>
                </a:cubicBezTo>
                <a:cubicBezTo>
                  <a:pt x="280" y="456"/>
                  <a:pt x="324" y="500"/>
                  <a:pt x="383" y="500"/>
                </a:cubicBezTo>
                <a:cubicBezTo>
                  <a:pt x="427" y="500"/>
                  <a:pt x="471" y="456"/>
                  <a:pt x="471" y="412"/>
                </a:cubicBezTo>
                <a:cubicBezTo>
                  <a:pt x="471" y="353"/>
                  <a:pt x="427" y="309"/>
                  <a:pt x="383" y="309"/>
                </a:cubicBezTo>
                <a:close/>
                <a:moveTo>
                  <a:pt x="383" y="29"/>
                </a:moveTo>
                <a:lnTo>
                  <a:pt x="383" y="29"/>
                </a:lnTo>
                <a:cubicBezTo>
                  <a:pt x="412" y="29"/>
                  <a:pt x="442" y="59"/>
                  <a:pt x="442" y="88"/>
                </a:cubicBezTo>
                <a:cubicBezTo>
                  <a:pt x="442" y="132"/>
                  <a:pt x="412" y="147"/>
                  <a:pt x="383" y="147"/>
                </a:cubicBezTo>
                <a:cubicBezTo>
                  <a:pt x="339" y="147"/>
                  <a:pt x="324" y="132"/>
                  <a:pt x="324" y="88"/>
                </a:cubicBezTo>
                <a:cubicBezTo>
                  <a:pt x="324" y="59"/>
                  <a:pt x="339" y="29"/>
                  <a:pt x="383" y="29"/>
                </a:cubicBezTo>
                <a:close/>
                <a:moveTo>
                  <a:pt x="103" y="309"/>
                </a:moveTo>
                <a:lnTo>
                  <a:pt x="103" y="309"/>
                </a:lnTo>
                <a:cubicBezTo>
                  <a:pt x="74" y="309"/>
                  <a:pt x="44" y="280"/>
                  <a:pt x="44" y="250"/>
                </a:cubicBezTo>
                <a:cubicBezTo>
                  <a:pt x="44" y="221"/>
                  <a:pt x="74" y="191"/>
                  <a:pt x="103" y="191"/>
                </a:cubicBezTo>
                <a:cubicBezTo>
                  <a:pt x="133" y="191"/>
                  <a:pt x="162" y="221"/>
                  <a:pt x="162" y="250"/>
                </a:cubicBezTo>
                <a:cubicBezTo>
                  <a:pt x="162" y="280"/>
                  <a:pt x="133" y="309"/>
                  <a:pt x="103" y="309"/>
                </a:cubicBezTo>
                <a:close/>
                <a:moveTo>
                  <a:pt x="383" y="471"/>
                </a:moveTo>
                <a:lnTo>
                  <a:pt x="383" y="471"/>
                </a:lnTo>
                <a:cubicBezTo>
                  <a:pt x="339" y="471"/>
                  <a:pt x="324" y="441"/>
                  <a:pt x="324" y="412"/>
                </a:cubicBezTo>
                <a:cubicBezTo>
                  <a:pt x="324" y="368"/>
                  <a:pt x="339" y="353"/>
                  <a:pt x="383" y="353"/>
                </a:cubicBezTo>
                <a:cubicBezTo>
                  <a:pt x="412" y="353"/>
                  <a:pt x="442" y="368"/>
                  <a:pt x="442" y="412"/>
                </a:cubicBezTo>
                <a:cubicBezTo>
                  <a:pt x="442" y="441"/>
                  <a:pt x="412" y="471"/>
                  <a:pt x="383" y="471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98"/>
          <p:cNvSpPr>
            <a:spLocks noChangeArrowheads="1"/>
          </p:cNvSpPr>
          <p:nvPr/>
        </p:nvSpPr>
        <p:spPr bwMode="auto">
          <a:xfrm>
            <a:off x="3689960" y="2677671"/>
            <a:ext cx="310046" cy="271531"/>
          </a:xfrm>
          <a:custGeom>
            <a:avLst/>
            <a:gdLst>
              <a:gd name="T0" fmla="*/ 153868 w 589"/>
              <a:gd name="T1" fmla="*/ 5415 h 516"/>
              <a:gd name="T2" fmla="*/ 153868 w 589"/>
              <a:gd name="T3" fmla="*/ 5415 h 516"/>
              <a:gd name="T4" fmla="*/ 143393 w 589"/>
              <a:gd name="T5" fmla="*/ 5415 h 516"/>
              <a:gd name="T6" fmla="*/ 58513 w 589"/>
              <a:gd name="T7" fmla="*/ 175445 h 516"/>
              <a:gd name="T8" fmla="*/ 58513 w 589"/>
              <a:gd name="T9" fmla="*/ 185914 h 516"/>
              <a:gd name="T10" fmla="*/ 68988 w 589"/>
              <a:gd name="T11" fmla="*/ 185914 h 516"/>
              <a:gd name="T12" fmla="*/ 159286 w 589"/>
              <a:gd name="T13" fmla="*/ 15884 h 516"/>
              <a:gd name="T14" fmla="*/ 153868 w 589"/>
              <a:gd name="T15" fmla="*/ 5415 h 516"/>
              <a:gd name="T16" fmla="*/ 53095 w 589"/>
              <a:gd name="T17" fmla="*/ 127432 h 516"/>
              <a:gd name="T18" fmla="*/ 53095 w 589"/>
              <a:gd name="T19" fmla="*/ 127432 h 516"/>
              <a:gd name="T20" fmla="*/ 15892 w 589"/>
              <a:gd name="T21" fmla="*/ 95664 h 516"/>
              <a:gd name="T22" fmla="*/ 53095 w 589"/>
              <a:gd name="T23" fmla="*/ 68951 h 516"/>
              <a:gd name="T24" fmla="*/ 53095 w 589"/>
              <a:gd name="T25" fmla="*/ 58482 h 516"/>
              <a:gd name="T26" fmla="*/ 42259 w 589"/>
              <a:gd name="T27" fmla="*/ 58482 h 516"/>
              <a:gd name="T28" fmla="*/ 0 w 589"/>
              <a:gd name="T29" fmla="*/ 90250 h 516"/>
              <a:gd name="T30" fmla="*/ 0 w 589"/>
              <a:gd name="T31" fmla="*/ 95664 h 516"/>
              <a:gd name="T32" fmla="*/ 0 w 589"/>
              <a:gd name="T33" fmla="*/ 100718 h 516"/>
              <a:gd name="T34" fmla="*/ 42259 w 589"/>
              <a:gd name="T35" fmla="*/ 138262 h 516"/>
              <a:gd name="T36" fmla="*/ 53095 w 589"/>
              <a:gd name="T37" fmla="*/ 138262 h 516"/>
              <a:gd name="T38" fmla="*/ 53095 w 589"/>
              <a:gd name="T39" fmla="*/ 127432 h 516"/>
              <a:gd name="T40" fmla="*/ 212381 w 589"/>
              <a:gd name="T41" fmla="*/ 90250 h 516"/>
              <a:gd name="T42" fmla="*/ 212381 w 589"/>
              <a:gd name="T43" fmla="*/ 90250 h 516"/>
              <a:gd name="T44" fmla="*/ 170121 w 589"/>
              <a:gd name="T45" fmla="*/ 58482 h 516"/>
              <a:gd name="T46" fmla="*/ 159286 w 589"/>
              <a:gd name="T47" fmla="*/ 58482 h 516"/>
              <a:gd name="T48" fmla="*/ 159286 w 589"/>
              <a:gd name="T49" fmla="*/ 68951 h 516"/>
              <a:gd name="T50" fmla="*/ 196488 w 589"/>
              <a:gd name="T51" fmla="*/ 95664 h 516"/>
              <a:gd name="T52" fmla="*/ 159286 w 589"/>
              <a:gd name="T53" fmla="*/ 127432 h 516"/>
              <a:gd name="T54" fmla="*/ 159286 w 589"/>
              <a:gd name="T55" fmla="*/ 138262 h 516"/>
              <a:gd name="T56" fmla="*/ 170121 w 589"/>
              <a:gd name="T57" fmla="*/ 138262 h 516"/>
              <a:gd name="T58" fmla="*/ 212381 w 589"/>
              <a:gd name="T59" fmla="*/ 100718 h 516"/>
              <a:gd name="T60" fmla="*/ 212381 w 589"/>
              <a:gd name="T61" fmla="*/ 95664 h 516"/>
              <a:gd name="T62" fmla="*/ 212381 w 589"/>
              <a:gd name="T63" fmla="*/ 90250 h 51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89" h="516">
                <a:moveTo>
                  <a:pt x="426" y="15"/>
                </a:moveTo>
                <a:lnTo>
                  <a:pt x="426" y="15"/>
                </a:lnTo>
                <a:cubicBezTo>
                  <a:pt x="426" y="0"/>
                  <a:pt x="412" y="15"/>
                  <a:pt x="397" y="15"/>
                </a:cubicBezTo>
                <a:cubicBezTo>
                  <a:pt x="162" y="486"/>
                  <a:pt x="162" y="486"/>
                  <a:pt x="162" y="486"/>
                </a:cubicBezTo>
                <a:cubicBezTo>
                  <a:pt x="147" y="500"/>
                  <a:pt x="162" y="515"/>
                  <a:pt x="162" y="515"/>
                </a:cubicBezTo>
                <a:cubicBezTo>
                  <a:pt x="176" y="515"/>
                  <a:pt x="191" y="515"/>
                  <a:pt x="191" y="515"/>
                </a:cubicBezTo>
                <a:cubicBezTo>
                  <a:pt x="441" y="44"/>
                  <a:pt x="441" y="44"/>
                  <a:pt x="441" y="44"/>
                </a:cubicBezTo>
                <a:cubicBezTo>
                  <a:pt x="441" y="29"/>
                  <a:pt x="441" y="15"/>
                  <a:pt x="426" y="15"/>
                </a:cubicBezTo>
                <a:close/>
                <a:moveTo>
                  <a:pt x="147" y="353"/>
                </a:moveTo>
                <a:lnTo>
                  <a:pt x="147" y="353"/>
                </a:lnTo>
                <a:cubicBezTo>
                  <a:pt x="44" y="265"/>
                  <a:pt x="44" y="265"/>
                  <a:pt x="44" y="265"/>
                </a:cubicBezTo>
                <a:cubicBezTo>
                  <a:pt x="147" y="191"/>
                  <a:pt x="147" y="191"/>
                  <a:pt x="147" y="191"/>
                </a:cubicBezTo>
                <a:cubicBezTo>
                  <a:pt x="162" y="177"/>
                  <a:pt x="162" y="162"/>
                  <a:pt x="147" y="162"/>
                </a:cubicBezTo>
                <a:cubicBezTo>
                  <a:pt x="147" y="147"/>
                  <a:pt x="132" y="147"/>
                  <a:pt x="117" y="162"/>
                </a:cubicBezTo>
                <a:cubicBezTo>
                  <a:pt x="0" y="250"/>
                  <a:pt x="0" y="250"/>
                  <a:pt x="0" y="250"/>
                </a:cubicBezTo>
                <a:cubicBezTo>
                  <a:pt x="0" y="265"/>
                  <a:pt x="0" y="265"/>
                  <a:pt x="0" y="265"/>
                </a:cubicBezTo>
                <a:cubicBezTo>
                  <a:pt x="0" y="279"/>
                  <a:pt x="0" y="279"/>
                  <a:pt x="0" y="279"/>
                </a:cubicBezTo>
                <a:cubicBezTo>
                  <a:pt x="117" y="383"/>
                  <a:pt x="117" y="383"/>
                  <a:pt x="117" y="383"/>
                </a:cubicBezTo>
                <a:cubicBezTo>
                  <a:pt x="132" y="383"/>
                  <a:pt x="147" y="383"/>
                  <a:pt x="147" y="383"/>
                </a:cubicBezTo>
                <a:cubicBezTo>
                  <a:pt x="162" y="368"/>
                  <a:pt x="162" y="353"/>
                  <a:pt x="147" y="353"/>
                </a:cubicBezTo>
                <a:close/>
                <a:moveTo>
                  <a:pt x="588" y="250"/>
                </a:moveTo>
                <a:lnTo>
                  <a:pt x="588" y="250"/>
                </a:lnTo>
                <a:cubicBezTo>
                  <a:pt x="471" y="162"/>
                  <a:pt x="471" y="162"/>
                  <a:pt x="471" y="162"/>
                </a:cubicBezTo>
                <a:cubicBezTo>
                  <a:pt x="456" y="147"/>
                  <a:pt x="441" y="147"/>
                  <a:pt x="441" y="162"/>
                </a:cubicBezTo>
                <a:cubicBezTo>
                  <a:pt x="426" y="162"/>
                  <a:pt x="426" y="177"/>
                  <a:pt x="441" y="191"/>
                </a:cubicBezTo>
                <a:cubicBezTo>
                  <a:pt x="544" y="265"/>
                  <a:pt x="544" y="265"/>
                  <a:pt x="544" y="265"/>
                </a:cubicBezTo>
                <a:cubicBezTo>
                  <a:pt x="441" y="353"/>
                  <a:pt x="441" y="353"/>
                  <a:pt x="441" y="353"/>
                </a:cubicBezTo>
                <a:cubicBezTo>
                  <a:pt x="426" y="353"/>
                  <a:pt x="426" y="368"/>
                  <a:pt x="441" y="383"/>
                </a:cubicBezTo>
                <a:cubicBezTo>
                  <a:pt x="441" y="383"/>
                  <a:pt x="456" y="383"/>
                  <a:pt x="471" y="383"/>
                </a:cubicBezTo>
                <a:cubicBezTo>
                  <a:pt x="588" y="279"/>
                  <a:pt x="588" y="279"/>
                  <a:pt x="588" y="279"/>
                </a:cubicBezTo>
                <a:cubicBezTo>
                  <a:pt x="588" y="279"/>
                  <a:pt x="588" y="279"/>
                  <a:pt x="588" y="265"/>
                </a:cubicBezTo>
                <a:cubicBezTo>
                  <a:pt x="588" y="265"/>
                  <a:pt x="588" y="265"/>
                  <a:pt x="588" y="25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99"/>
          <p:cNvSpPr>
            <a:spLocks noChangeArrowheads="1"/>
          </p:cNvSpPr>
          <p:nvPr/>
        </p:nvSpPr>
        <p:spPr bwMode="auto">
          <a:xfrm>
            <a:off x="3169622" y="2650711"/>
            <a:ext cx="256124" cy="325451"/>
          </a:xfrm>
          <a:custGeom>
            <a:avLst/>
            <a:gdLst>
              <a:gd name="T0" fmla="*/ 159470 w 486"/>
              <a:gd name="T1" fmla="*/ 47611 h 619"/>
              <a:gd name="T2" fmla="*/ 159470 w 486"/>
              <a:gd name="T3" fmla="*/ 47611 h 619"/>
              <a:gd name="T4" fmla="*/ 116800 w 486"/>
              <a:gd name="T5" fmla="*/ 47611 h 619"/>
              <a:gd name="T6" fmla="*/ 116800 w 486"/>
              <a:gd name="T7" fmla="*/ 31740 h 619"/>
              <a:gd name="T8" fmla="*/ 106313 w 486"/>
              <a:gd name="T9" fmla="*/ 21281 h 619"/>
              <a:gd name="T10" fmla="*/ 42670 w 486"/>
              <a:gd name="T11" fmla="*/ 21281 h 619"/>
              <a:gd name="T12" fmla="*/ 42670 w 486"/>
              <a:gd name="T13" fmla="*/ 10460 h 619"/>
              <a:gd name="T14" fmla="*/ 26397 w 486"/>
              <a:gd name="T15" fmla="*/ 0 h 619"/>
              <a:gd name="T16" fmla="*/ 10487 w 486"/>
              <a:gd name="T17" fmla="*/ 0 h 619"/>
              <a:gd name="T18" fmla="*/ 0 w 486"/>
              <a:gd name="T19" fmla="*/ 10460 h 619"/>
              <a:gd name="T20" fmla="*/ 0 w 486"/>
              <a:gd name="T21" fmla="*/ 212444 h 619"/>
              <a:gd name="T22" fmla="*/ 10487 w 486"/>
              <a:gd name="T23" fmla="*/ 222904 h 619"/>
              <a:gd name="T24" fmla="*/ 26397 w 486"/>
              <a:gd name="T25" fmla="*/ 222904 h 619"/>
              <a:gd name="T26" fmla="*/ 42670 w 486"/>
              <a:gd name="T27" fmla="*/ 212444 h 619"/>
              <a:gd name="T28" fmla="*/ 42670 w 486"/>
              <a:gd name="T29" fmla="*/ 148603 h 619"/>
              <a:gd name="T30" fmla="*/ 106313 w 486"/>
              <a:gd name="T31" fmla="*/ 148603 h 619"/>
              <a:gd name="T32" fmla="*/ 106313 w 486"/>
              <a:gd name="T33" fmla="*/ 154013 h 619"/>
              <a:gd name="T34" fmla="*/ 116800 w 486"/>
              <a:gd name="T35" fmla="*/ 169883 h 619"/>
              <a:gd name="T36" fmla="*/ 159470 w 486"/>
              <a:gd name="T37" fmla="*/ 169883 h 619"/>
              <a:gd name="T38" fmla="*/ 175380 w 486"/>
              <a:gd name="T39" fmla="*/ 154013 h 619"/>
              <a:gd name="T40" fmla="*/ 175380 w 486"/>
              <a:gd name="T41" fmla="*/ 63481 h 619"/>
              <a:gd name="T42" fmla="*/ 159470 w 486"/>
              <a:gd name="T43" fmla="*/ 47611 h 619"/>
              <a:gd name="T44" fmla="*/ 26397 w 486"/>
              <a:gd name="T45" fmla="*/ 201624 h 619"/>
              <a:gd name="T46" fmla="*/ 26397 w 486"/>
              <a:gd name="T47" fmla="*/ 201624 h 619"/>
              <a:gd name="T48" fmla="*/ 21335 w 486"/>
              <a:gd name="T49" fmla="*/ 212444 h 619"/>
              <a:gd name="T50" fmla="*/ 10487 w 486"/>
              <a:gd name="T51" fmla="*/ 201624 h 619"/>
              <a:gd name="T52" fmla="*/ 10487 w 486"/>
              <a:gd name="T53" fmla="*/ 21281 h 619"/>
              <a:gd name="T54" fmla="*/ 21335 w 486"/>
              <a:gd name="T55" fmla="*/ 10460 h 619"/>
              <a:gd name="T56" fmla="*/ 26397 w 486"/>
              <a:gd name="T57" fmla="*/ 21281 h 619"/>
              <a:gd name="T58" fmla="*/ 26397 w 486"/>
              <a:gd name="T59" fmla="*/ 201624 h 619"/>
              <a:gd name="T60" fmla="*/ 106313 w 486"/>
              <a:gd name="T61" fmla="*/ 127322 h 619"/>
              <a:gd name="T62" fmla="*/ 106313 w 486"/>
              <a:gd name="T63" fmla="*/ 127322 h 619"/>
              <a:gd name="T64" fmla="*/ 95826 w 486"/>
              <a:gd name="T65" fmla="*/ 132733 h 619"/>
              <a:gd name="T66" fmla="*/ 42670 w 486"/>
              <a:gd name="T67" fmla="*/ 132733 h 619"/>
              <a:gd name="T68" fmla="*/ 42670 w 486"/>
              <a:gd name="T69" fmla="*/ 31740 h 619"/>
              <a:gd name="T70" fmla="*/ 95826 w 486"/>
              <a:gd name="T71" fmla="*/ 31740 h 619"/>
              <a:gd name="T72" fmla="*/ 106313 w 486"/>
              <a:gd name="T73" fmla="*/ 42561 h 619"/>
              <a:gd name="T74" fmla="*/ 106313 w 486"/>
              <a:gd name="T75" fmla="*/ 127322 h 619"/>
              <a:gd name="T76" fmla="*/ 159470 w 486"/>
              <a:gd name="T77" fmla="*/ 148603 h 619"/>
              <a:gd name="T78" fmla="*/ 159470 w 486"/>
              <a:gd name="T79" fmla="*/ 148603 h 619"/>
              <a:gd name="T80" fmla="*/ 154407 w 486"/>
              <a:gd name="T81" fmla="*/ 154013 h 619"/>
              <a:gd name="T82" fmla="*/ 116800 w 486"/>
              <a:gd name="T83" fmla="*/ 154013 h 619"/>
              <a:gd name="T84" fmla="*/ 116800 w 486"/>
              <a:gd name="T85" fmla="*/ 63481 h 619"/>
              <a:gd name="T86" fmla="*/ 154407 w 486"/>
              <a:gd name="T87" fmla="*/ 63481 h 619"/>
              <a:gd name="T88" fmla="*/ 159470 w 486"/>
              <a:gd name="T89" fmla="*/ 68891 h 619"/>
              <a:gd name="T90" fmla="*/ 159470 w 486"/>
              <a:gd name="T91" fmla="*/ 148603 h 61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86" h="619">
                <a:moveTo>
                  <a:pt x="441" y="132"/>
                </a:moveTo>
                <a:lnTo>
                  <a:pt x="441" y="132"/>
                </a:lnTo>
                <a:cubicBezTo>
                  <a:pt x="323" y="132"/>
                  <a:pt x="323" y="132"/>
                  <a:pt x="323" y="132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3" y="73"/>
                  <a:pt x="309" y="59"/>
                  <a:pt x="294" y="59"/>
                </a:cubicBezTo>
                <a:cubicBezTo>
                  <a:pt x="118" y="59"/>
                  <a:pt x="118" y="59"/>
                  <a:pt x="118" y="59"/>
                </a:cubicBezTo>
                <a:cubicBezTo>
                  <a:pt x="118" y="29"/>
                  <a:pt x="118" y="29"/>
                  <a:pt x="118" y="29"/>
                </a:cubicBezTo>
                <a:cubicBezTo>
                  <a:pt x="118" y="14"/>
                  <a:pt x="88" y="0"/>
                  <a:pt x="73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4" y="0"/>
                  <a:pt x="0" y="14"/>
                  <a:pt x="0" y="29"/>
                </a:cubicBezTo>
                <a:cubicBezTo>
                  <a:pt x="0" y="589"/>
                  <a:pt x="0" y="589"/>
                  <a:pt x="0" y="589"/>
                </a:cubicBezTo>
                <a:cubicBezTo>
                  <a:pt x="0" y="603"/>
                  <a:pt x="14" y="618"/>
                  <a:pt x="29" y="618"/>
                </a:cubicBezTo>
                <a:cubicBezTo>
                  <a:pt x="73" y="618"/>
                  <a:pt x="73" y="618"/>
                  <a:pt x="73" y="618"/>
                </a:cubicBezTo>
                <a:cubicBezTo>
                  <a:pt x="88" y="618"/>
                  <a:pt x="118" y="603"/>
                  <a:pt x="118" y="589"/>
                </a:cubicBezTo>
                <a:cubicBezTo>
                  <a:pt x="118" y="412"/>
                  <a:pt x="118" y="412"/>
                  <a:pt x="118" y="412"/>
                </a:cubicBezTo>
                <a:cubicBezTo>
                  <a:pt x="294" y="412"/>
                  <a:pt x="294" y="412"/>
                  <a:pt x="294" y="412"/>
                </a:cubicBezTo>
                <a:cubicBezTo>
                  <a:pt x="294" y="427"/>
                  <a:pt x="294" y="427"/>
                  <a:pt x="294" y="427"/>
                </a:cubicBezTo>
                <a:cubicBezTo>
                  <a:pt x="294" y="441"/>
                  <a:pt x="309" y="471"/>
                  <a:pt x="323" y="471"/>
                </a:cubicBezTo>
                <a:cubicBezTo>
                  <a:pt x="441" y="471"/>
                  <a:pt x="441" y="471"/>
                  <a:pt x="441" y="471"/>
                </a:cubicBezTo>
                <a:cubicBezTo>
                  <a:pt x="471" y="471"/>
                  <a:pt x="485" y="441"/>
                  <a:pt x="485" y="427"/>
                </a:cubicBezTo>
                <a:cubicBezTo>
                  <a:pt x="485" y="176"/>
                  <a:pt x="485" y="176"/>
                  <a:pt x="485" y="176"/>
                </a:cubicBezTo>
                <a:cubicBezTo>
                  <a:pt x="485" y="147"/>
                  <a:pt x="471" y="132"/>
                  <a:pt x="441" y="132"/>
                </a:cubicBezTo>
                <a:close/>
                <a:moveTo>
                  <a:pt x="73" y="559"/>
                </a:moveTo>
                <a:lnTo>
                  <a:pt x="73" y="559"/>
                </a:lnTo>
                <a:cubicBezTo>
                  <a:pt x="73" y="574"/>
                  <a:pt x="59" y="589"/>
                  <a:pt x="59" y="589"/>
                </a:cubicBezTo>
                <a:cubicBezTo>
                  <a:pt x="44" y="589"/>
                  <a:pt x="29" y="574"/>
                  <a:pt x="29" y="559"/>
                </a:cubicBezTo>
                <a:cubicBezTo>
                  <a:pt x="29" y="59"/>
                  <a:pt x="29" y="59"/>
                  <a:pt x="29" y="59"/>
                </a:cubicBezTo>
                <a:cubicBezTo>
                  <a:pt x="29" y="44"/>
                  <a:pt x="44" y="29"/>
                  <a:pt x="59" y="29"/>
                </a:cubicBezTo>
                <a:cubicBezTo>
                  <a:pt x="59" y="29"/>
                  <a:pt x="73" y="44"/>
                  <a:pt x="73" y="59"/>
                </a:cubicBezTo>
                <a:lnTo>
                  <a:pt x="73" y="559"/>
                </a:lnTo>
                <a:close/>
                <a:moveTo>
                  <a:pt x="294" y="353"/>
                </a:moveTo>
                <a:lnTo>
                  <a:pt x="294" y="353"/>
                </a:lnTo>
                <a:cubicBezTo>
                  <a:pt x="294" y="353"/>
                  <a:pt x="280" y="368"/>
                  <a:pt x="265" y="368"/>
                </a:cubicBezTo>
                <a:cubicBezTo>
                  <a:pt x="118" y="368"/>
                  <a:pt x="118" y="368"/>
                  <a:pt x="118" y="368"/>
                </a:cubicBezTo>
                <a:cubicBezTo>
                  <a:pt x="118" y="88"/>
                  <a:pt x="118" y="88"/>
                  <a:pt x="118" y="88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80" y="88"/>
                  <a:pt x="294" y="103"/>
                  <a:pt x="294" y="118"/>
                </a:cubicBezTo>
                <a:lnTo>
                  <a:pt x="294" y="353"/>
                </a:lnTo>
                <a:close/>
                <a:moveTo>
                  <a:pt x="441" y="412"/>
                </a:moveTo>
                <a:lnTo>
                  <a:pt x="441" y="412"/>
                </a:lnTo>
                <a:cubicBezTo>
                  <a:pt x="441" y="412"/>
                  <a:pt x="441" y="427"/>
                  <a:pt x="427" y="427"/>
                </a:cubicBezTo>
                <a:cubicBezTo>
                  <a:pt x="323" y="427"/>
                  <a:pt x="323" y="427"/>
                  <a:pt x="323" y="427"/>
                </a:cubicBezTo>
                <a:cubicBezTo>
                  <a:pt x="323" y="176"/>
                  <a:pt x="323" y="176"/>
                  <a:pt x="323" y="176"/>
                </a:cubicBezTo>
                <a:cubicBezTo>
                  <a:pt x="427" y="176"/>
                  <a:pt x="427" y="176"/>
                  <a:pt x="427" y="176"/>
                </a:cubicBezTo>
                <a:cubicBezTo>
                  <a:pt x="441" y="176"/>
                  <a:pt x="441" y="176"/>
                  <a:pt x="441" y="191"/>
                </a:cubicBezTo>
                <a:lnTo>
                  <a:pt x="441" y="41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100"/>
          <p:cNvSpPr>
            <a:spLocks noChangeArrowheads="1"/>
          </p:cNvSpPr>
          <p:nvPr/>
        </p:nvSpPr>
        <p:spPr bwMode="auto">
          <a:xfrm>
            <a:off x="2643883" y="2651674"/>
            <a:ext cx="325451" cy="323525"/>
          </a:xfrm>
          <a:custGeom>
            <a:avLst/>
            <a:gdLst>
              <a:gd name="T0" fmla="*/ 53307 w 620"/>
              <a:gd name="T1" fmla="*/ 200432 h 619"/>
              <a:gd name="T2" fmla="*/ 53307 w 620"/>
              <a:gd name="T3" fmla="*/ 200432 h 619"/>
              <a:gd name="T4" fmla="*/ 32056 w 620"/>
              <a:gd name="T5" fmla="*/ 200432 h 619"/>
              <a:gd name="T6" fmla="*/ 21251 w 620"/>
              <a:gd name="T7" fmla="*/ 195412 h 619"/>
              <a:gd name="T8" fmla="*/ 21251 w 620"/>
              <a:gd name="T9" fmla="*/ 174257 h 619"/>
              <a:gd name="T10" fmla="*/ 90405 w 620"/>
              <a:gd name="T11" fmla="*/ 105773 h 619"/>
              <a:gd name="T12" fmla="*/ 58349 w 620"/>
              <a:gd name="T13" fmla="*/ 110793 h 619"/>
              <a:gd name="T14" fmla="*/ 10805 w 620"/>
              <a:gd name="T15" fmla="*/ 163501 h 619"/>
              <a:gd name="T16" fmla="*/ 10805 w 620"/>
              <a:gd name="T17" fmla="*/ 200432 h 619"/>
              <a:gd name="T18" fmla="*/ 21251 w 620"/>
              <a:gd name="T19" fmla="*/ 211188 h 619"/>
              <a:gd name="T20" fmla="*/ 58349 w 620"/>
              <a:gd name="T21" fmla="*/ 211188 h 619"/>
              <a:gd name="T22" fmla="*/ 111656 w 620"/>
              <a:gd name="T23" fmla="*/ 163501 h 619"/>
              <a:gd name="T24" fmla="*/ 116699 w 620"/>
              <a:gd name="T25" fmla="*/ 137326 h 619"/>
              <a:gd name="T26" fmla="*/ 53307 w 620"/>
              <a:gd name="T27" fmla="*/ 200432 h 619"/>
              <a:gd name="T28" fmla="*/ 212146 w 620"/>
              <a:gd name="T29" fmla="*/ 21155 h 619"/>
              <a:gd name="T30" fmla="*/ 212146 w 620"/>
              <a:gd name="T31" fmla="*/ 21155 h 619"/>
              <a:gd name="T32" fmla="*/ 201701 w 620"/>
              <a:gd name="T33" fmla="*/ 10398 h 619"/>
              <a:gd name="T34" fmla="*/ 164603 w 620"/>
              <a:gd name="T35" fmla="*/ 10398 h 619"/>
              <a:gd name="T36" fmla="*/ 111656 w 620"/>
              <a:gd name="T37" fmla="*/ 63464 h 619"/>
              <a:gd name="T38" fmla="*/ 106253 w 620"/>
              <a:gd name="T39" fmla="*/ 89639 h 619"/>
              <a:gd name="T40" fmla="*/ 169645 w 620"/>
              <a:gd name="T41" fmla="*/ 21155 h 619"/>
              <a:gd name="T42" fmla="*/ 190896 w 620"/>
              <a:gd name="T43" fmla="*/ 21155 h 619"/>
              <a:gd name="T44" fmla="*/ 201701 w 620"/>
              <a:gd name="T45" fmla="*/ 31553 h 619"/>
              <a:gd name="T46" fmla="*/ 201701 w 620"/>
              <a:gd name="T47" fmla="*/ 52707 h 619"/>
              <a:gd name="T48" fmla="*/ 132907 w 620"/>
              <a:gd name="T49" fmla="*/ 121191 h 619"/>
              <a:gd name="T50" fmla="*/ 164603 w 620"/>
              <a:gd name="T51" fmla="*/ 110793 h 619"/>
              <a:gd name="T52" fmla="*/ 212146 w 620"/>
              <a:gd name="T53" fmla="*/ 63464 h 619"/>
              <a:gd name="T54" fmla="*/ 212146 w 620"/>
              <a:gd name="T55" fmla="*/ 21155 h 619"/>
              <a:gd name="T56" fmla="*/ 132907 w 620"/>
              <a:gd name="T57" fmla="*/ 89639 h 619"/>
              <a:gd name="T58" fmla="*/ 132907 w 620"/>
              <a:gd name="T59" fmla="*/ 89639 h 619"/>
              <a:gd name="T60" fmla="*/ 122101 w 620"/>
              <a:gd name="T61" fmla="*/ 89639 h 619"/>
              <a:gd name="T62" fmla="*/ 90405 w 620"/>
              <a:gd name="T63" fmla="*/ 126928 h 619"/>
              <a:gd name="T64" fmla="*/ 90405 w 620"/>
              <a:gd name="T65" fmla="*/ 137326 h 619"/>
              <a:gd name="T66" fmla="*/ 100851 w 620"/>
              <a:gd name="T67" fmla="*/ 137326 h 619"/>
              <a:gd name="T68" fmla="*/ 132907 w 620"/>
              <a:gd name="T69" fmla="*/ 100395 h 619"/>
              <a:gd name="T70" fmla="*/ 132907 w 620"/>
              <a:gd name="T71" fmla="*/ 89639 h 619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20" h="619">
                <a:moveTo>
                  <a:pt x="148" y="559"/>
                </a:moveTo>
                <a:lnTo>
                  <a:pt x="148" y="559"/>
                </a:lnTo>
                <a:cubicBezTo>
                  <a:pt x="118" y="589"/>
                  <a:pt x="103" y="589"/>
                  <a:pt x="89" y="559"/>
                </a:cubicBezTo>
                <a:cubicBezTo>
                  <a:pt x="59" y="545"/>
                  <a:pt x="59" y="545"/>
                  <a:pt x="59" y="545"/>
                </a:cubicBezTo>
                <a:cubicBezTo>
                  <a:pt x="44" y="530"/>
                  <a:pt x="44" y="500"/>
                  <a:pt x="59" y="486"/>
                </a:cubicBezTo>
                <a:cubicBezTo>
                  <a:pt x="251" y="295"/>
                  <a:pt x="251" y="295"/>
                  <a:pt x="251" y="295"/>
                </a:cubicBezTo>
                <a:cubicBezTo>
                  <a:pt x="221" y="280"/>
                  <a:pt x="192" y="295"/>
                  <a:pt x="162" y="309"/>
                </a:cubicBezTo>
                <a:cubicBezTo>
                  <a:pt x="30" y="456"/>
                  <a:pt x="30" y="456"/>
                  <a:pt x="30" y="456"/>
                </a:cubicBezTo>
                <a:cubicBezTo>
                  <a:pt x="0" y="486"/>
                  <a:pt x="0" y="530"/>
                  <a:pt x="30" y="559"/>
                </a:cubicBezTo>
                <a:cubicBezTo>
                  <a:pt x="59" y="589"/>
                  <a:pt x="59" y="589"/>
                  <a:pt x="59" y="589"/>
                </a:cubicBezTo>
                <a:cubicBezTo>
                  <a:pt x="89" y="618"/>
                  <a:pt x="133" y="618"/>
                  <a:pt x="162" y="589"/>
                </a:cubicBezTo>
                <a:cubicBezTo>
                  <a:pt x="310" y="456"/>
                  <a:pt x="310" y="456"/>
                  <a:pt x="310" y="456"/>
                </a:cubicBezTo>
                <a:cubicBezTo>
                  <a:pt x="324" y="427"/>
                  <a:pt x="339" y="397"/>
                  <a:pt x="324" y="383"/>
                </a:cubicBezTo>
                <a:lnTo>
                  <a:pt x="148" y="559"/>
                </a:lnTo>
                <a:close/>
                <a:moveTo>
                  <a:pt x="589" y="59"/>
                </a:moveTo>
                <a:lnTo>
                  <a:pt x="589" y="59"/>
                </a:lnTo>
                <a:cubicBezTo>
                  <a:pt x="560" y="29"/>
                  <a:pt x="560" y="29"/>
                  <a:pt x="560" y="29"/>
                </a:cubicBezTo>
                <a:cubicBezTo>
                  <a:pt x="530" y="0"/>
                  <a:pt x="486" y="0"/>
                  <a:pt x="457" y="29"/>
                </a:cubicBezTo>
                <a:cubicBezTo>
                  <a:pt x="310" y="177"/>
                  <a:pt x="310" y="177"/>
                  <a:pt x="310" y="177"/>
                </a:cubicBezTo>
                <a:cubicBezTo>
                  <a:pt x="295" y="191"/>
                  <a:pt x="280" y="221"/>
                  <a:pt x="295" y="250"/>
                </a:cubicBezTo>
                <a:cubicBezTo>
                  <a:pt x="471" y="59"/>
                  <a:pt x="471" y="59"/>
                  <a:pt x="471" y="59"/>
                </a:cubicBezTo>
                <a:cubicBezTo>
                  <a:pt x="486" y="44"/>
                  <a:pt x="516" y="44"/>
                  <a:pt x="530" y="59"/>
                </a:cubicBezTo>
                <a:cubicBezTo>
                  <a:pt x="560" y="88"/>
                  <a:pt x="560" y="88"/>
                  <a:pt x="560" y="88"/>
                </a:cubicBezTo>
                <a:cubicBezTo>
                  <a:pt x="574" y="103"/>
                  <a:pt x="574" y="133"/>
                  <a:pt x="560" y="147"/>
                </a:cubicBezTo>
                <a:cubicBezTo>
                  <a:pt x="369" y="338"/>
                  <a:pt x="369" y="338"/>
                  <a:pt x="369" y="338"/>
                </a:cubicBezTo>
                <a:cubicBezTo>
                  <a:pt x="398" y="338"/>
                  <a:pt x="427" y="338"/>
                  <a:pt x="457" y="309"/>
                </a:cubicBezTo>
                <a:cubicBezTo>
                  <a:pt x="589" y="177"/>
                  <a:pt x="589" y="177"/>
                  <a:pt x="589" y="177"/>
                </a:cubicBezTo>
                <a:cubicBezTo>
                  <a:pt x="619" y="147"/>
                  <a:pt x="619" y="88"/>
                  <a:pt x="589" y="59"/>
                </a:cubicBezTo>
                <a:close/>
                <a:moveTo>
                  <a:pt x="369" y="250"/>
                </a:moveTo>
                <a:lnTo>
                  <a:pt x="369" y="250"/>
                </a:lnTo>
                <a:cubicBezTo>
                  <a:pt x="369" y="250"/>
                  <a:pt x="353" y="250"/>
                  <a:pt x="339" y="250"/>
                </a:cubicBezTo>
                <a:cubicBezTo>
                  <a:pt x="251" y="354"/>
                  <a:pt x="251" y="354"/>
                  <a:pt x="251" y="354"/>
                </a:cubicBezTo>
                <a:cubicBezTo>
                  <a:pt x="236" y="354"/>
                  <a:pt x="236" y="368"/>
                  <a:pt x="251" y="383"/>
                </a:cubicBezTo>
                <a:cubicBezTo>
                  <a:pt x="251" y="383"/>
                  <a:pt x="265" y="383"/>
                  <a:pt x="280" y="383"/>
                </a:cubicBezTo>
                <a:cubicBezTo>
                  <a:pt x="369" y="280"/>
                  <a:pt x="369" y="280"/>
                  <a:pt x="369" y="280"/>
                </a:cubicBezTo>
                <a:cubicBezTo>
                  <a:pt x="383" y="265"/>
                  <a:pt x="383" y="265"/>
                  <a:pt x="369" y="25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01"/>
          <p:cNvSpPr>
            <a:spLocks noChangeArrowheads="1"/>
          </p:cNvSpPr>
          <p:nvPr/>
        </p:nvSpPr>
        <p:spPr bwMode="auto">
          <a:xfrm>
            <a:off x="2131056" y="2681522"/>
            <a:ext cx="310046" cy="263828"/>
          </a:xfrm>
          <a:custGeom>
            <a:avLst/>
            <a:gdLst>
              <a:gd name="T0" fmla="*/ 137975 w 589"/>
              <a:gd name="T1" fmla="*/ 127525 h 501"/>
              <a:gd name="T2" fmla="*/ 137975 w 589"/>
              <a:gd name="T3" fmla="*/ 127525 h 501"/>
              <a:gd name="T4" fmla="*/ 111608 w 589"/>
              <a:gd name="T5" fmla="*/ 153897 h 501"/>
              <a:gd name="T6" fmla="*/ 111608 w 589"/>
              <a:gd name="T7" fmla="*/ 53105 h 501"/>
              <a:gd name="T8" fmla="*/ 106190 w 589"/>
              <a:gd name="T9" fmla="*/ 47686 h 501"/>
              <a:gd name="T10" fmla="*/ 100773 w 589"/>
              <a:gd name="T11" fmla="*/ 53105 h 501"/>
              <a:gd name="T12" fmla="*/ 100773 w 589"/>
              <a:gd name="T13" fmla="*/ 153897 h 501"/>
              <a:gd name="T14" fmla="*/ 74406 w 589"/>
              <a:gd name="T15" fmla="*/ 127525 h 501"/>
              <a:gd name="T16" fmla="*/ 63570 w 589"/>
              <a:gd name="T17" fmla="*/ 127525 h 501"/>
              <a:gd name="T18" fmla="*/ 63570 w 589"/>
              <a:gd name="T19" fmla="*/ 138001 h 501"/>
              <a:gd name="T20" fmla="*/ 100773 w 589"/>
              <a:gd name="T21" fmla="*/ 180630 h 501"/>
              <a:gd name="T22" fmla="*/ 106190 w 589"/>
              <a:gd name="T23" fmla="*/ 180630 h 501"/>
              <a:gd name="T24" fmla="*/ 111608 w 589"/>
              <a:gd name="T25" fmla="*/ 180630 h 501"/>
              <a:gd name="T26" fmla="*/ 148811 w 589"/>
              <a:gd name="T27" fmla="*/ 138001 h 501"/>
              <a:gd name="T28" fmla="*/ 148811 w 589"/>
              <a:gd name="T29" fmla="*/ 127525 h 501"/>
              <a:gd name="T30" fmla="*/ 137975 w 589"/>
              <a:gd name="T31" fmla="*/ 127525 h 501"/>
              <a:gd name="T32" fmla="*/ 207324 w 589"/>
              <a:gd name="T33" fmla="*/ 0 h 501"/>
              <a:gd name="T34" fmla="*/ 207324 w 589"/>
              <a:gd name="T35" fmla="*/ 0 h 501"/>
              <a:gd name="T36" fmla="*/ 5057 w 589"/>
              <a:gd name="T37" fmla="*/ 0 h 501"/>
              <a:gd name="T38" fmla="*/ 0 w 589"/>
              <a:gd name="T39" fmla="*/ 5058 h 501"/>
              <a:gd name="T40" fmla="*/ 0 w 589"/>
              <a:gd name="T41" fmla="*/ 63582 h 501"/>
              <a:gd name="T42" fmla="*/ 5057 w 589"/>
              <a:gd name="T43" fmla="*/ 69001 h 501"/>
              <a:gd name="T44" fmla="*/ 15892 w 589"/>
              <a:gd name="T45" fmla="*/ 63582 h 501"/>
              <a:gd name="T46" fmla="*/ 15892 w 589"/>
              <a:gd name="T47" fmla="*/ 10477 h 501"/>
              <a:gd name="T48" fmla="*/ 196488 w 589"/>
              <a:gd name="T49" fmla="*/ 10477 h 501"/>
              <a:gd name="T50" fmla="*/ 196488 w 589"/>
              <a:gd name="T51" fmla="*/ 63582 h 501"/>
              <a:gd name="T52" fmla="*/ 207324 w 589"/>
              <a:gd name="T53" fmla="*/ 69001 h 501"/>
              <a:gd name="T54" fmla="*/ 212381 w 589"/>
              <a:gd name="T55" fmla="*/ 63582 h 501"/>
              <a:gd name="T56" fmla="*/ 212381 w 589"/>
              <a:gd name="T57" fmla="*/ 5058 h 501"/>
              <a:gd name="T58" fmla="*/ 207324 w 589"/>
              <a:gd name="T59" fmla="*/ 0 h 50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89" h="501">
                <a:moveTo>
                  <a:pt x="382" y="353"/>
                </a:moveTo>
                <a:lnTo>
                  <a:pt x="382" y="353"/>
                </a:lnTo>
                <a:cubicBezTo>
                  <a:pt x="309" y="426"/>
                  <a:pt x="309" y="426"/>
                  <a:pt x="309" y="426"/>
                </a:cubicBezTo>
                <a:cubicBezTo>
                  <a:pt x="309" y="147"/>
                  <a:pt x="309" y="147"/>
                  <a:pt x="309" y="147"/>
                </a:cubicBezTo>
                <a:cubicBezTo>
                  <a:pt x="309" y="147"/>
                  <a:pt x="309" y="132"/>
                  <a:pt x="294" y="132"/>
                </a:cubicBezTo>
                <a:cubicBezTo>
                  <a:pt x="279" y="132"/>
                  <a:pt x="279" y="147"/>
                  <a:pt x="279" y="147"/>
                </a:cubicBezTo>
                <a:cubicBezTo>
                  <a:pt x="279" y="426"/>
                  <a:pt x="279" y="426"/>
                  <a:pt x="279" y="426"/>
                </a:cubicBezTo>
                <a:cubicBezTo>
                  <a:pt x="206" y="353"/>
                  <a:pt x="206" y="353"/>
                  <a:pt x="206" y="353"/>
                </a:cubicBezTo>
                <a:cubicBezTo>
                  <a:pt x="206" y="353"/>
                  <a:pt x="191" y="353"/>
                  <a:pt x="176" y="353"/>
                </a:cubicBezTo>
                <a:cubicBezTo>
                  <a:pt x="176" y="368"/>
                  <a:pt x="176" y="368"/>
                  <a:pt x="176" y="382"/>
                </a:cubicBezTo>
                <a:cubicBezTo>
                  <a:pt x="279" y="500"/>
                  <a:pt x="279" y="500"/>
                  <a:pt x="279" y="500"/>
                </a:cubicBezTo>
                <a:lnTo>
                  <a:pt x="294" y="500"/>
                </a:lnTo>
                <a:lnTo>
                  <a:pt x="309" y="500"/>
                </a:lnTo>
                <a:cubicBezTo>
                  <a:pt x="412" y="382"/>
                  <a:pt x="412" y="382"/>
                  <a:pt x="412" y="382"/>
                </a:cubicBezTo>
                <a:cubicBezTo>
                  <a:pt x="412" y="368"/>
                  <a:pt x="412" y="368"/>
                  <a:pt x="412" y="353"/>
                </a:cubicBezTo>
                <a:cubicBezTo>
                  <a:pt x="397" y="353"/>
                  <a:pt x="382" y="353"/>
                  <a:pt x="382" y="353"/>
                </a:cubicBezTo>
                <a:close/>
                <a:moveTo>
                  <a:pt x="574" y="0"/>
                </a:moveTo>
                <a:lnTo>
                  <a:pt x="574" y="0"/>
                </a:ln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0" y="0"/>
                  <a:pt x="0" y="14"/>
                </a:cubicBezTo>
                <a:cubicBezTo>
                  <a:pt x="0" y="176"/>
                  <a:pt x="0" y="176"/>
                  <a:pt x="0" y="176"/>
                </a:cubicBezTo>
                <a:lnTo>
                  <a:pt x="14" y="191"/>
                </a:lnTo>
                <a:cubicBezTo>
                  <a:pt x="29" y="191"/>
                  <a:pt x="44" y="176"/>
                  <a:pt x="44" y="176"/>
                </a:cubicBezTo>
                <a:cubicBezTo>
                  <a:pt x="44" y="29"/>
                  <a:pt x="44" y="29"/>
                  <a:pt x="44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44" y="176"/>
                  <a:pt x="544" y="176"/>
                  <a:pt x="544" y="176"/>
                </a:cubicBezTo>
                <a:cubicBezTo>
                  <a:pt x="544" y="176"/>
                  <a:pt x="559" y="191"/>
                  <a:pt x="574" y="191"/>
                </a:cubicBezTo>
                <a:lnTo>
                  <a:pt x="588" y="176"/>
                </a:lnTo>
                <a:cubicBezTo>
                  <a:pt x="588" y="14"/>
                  <a:pt x="588" y="14"/>
                  <a:pt x="588" y="14"/>
                </a:cubicBezTo>
                <a:cubicBezTo>
                  <a:pt x="588" y="0"/>
                  <a:pt x="574" y="0"/>
                  <a:pt x="574" y="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Freeform 102"/>
          <p:cNvSpPr>
            <a:spLocks noChangeArrowheads="1"/>
          </p:cNvSpPr>
          <p:nvPr/>
        </p:nvSpPr>
        <p:spPr bwMode="auto">
          <a:xfrm>
            <a:off x="6908956" y="2102939"/>
            <a:ext cx="310045" cy="269605"/>
          </a:xfrm>
          <a:custGeom>
            <a:avLst/>
            <a:gdLst>
              <a:gd name="T0" fmla="*/ 207323 w 589"/>
              <a:gd name="T1" fmla="*/ 116134 h 516"/>
              <a:gd name="T2" fmla="*/ 207323 w 589"/>
              <a:gd name="T3" fmla="*/ 116134 h 516"/>
              <a:gd name="T4" fmla="*/ 196487 w 589"/>
              <a:gd name="T5" fmla="*/ 121510 h 516"/>
              <a:gd name="T6" fmla="*/ 196487 w 589"/>
              <a:gd name="T7" fmla="*/ 168824 h 516"/>
              <a:gd name="T8" fmla="*/ 15892 w 589"/>
              <a:gd name="T9" fmla="*/ 168824 h 516"/>
              <a:gd name="T10" fmla="*/ 15892 w 589"/>
              <a:gd name="T11" fmla="*/ 121510 h 516"/>
              <a:gd name="T12" fmla="*/ 5057 w 589"/>
              <a:gd name="T13" fmla="*/ 116134 h 516"/>
              <a:gd name="T14" fmla="*/ 0 w 589"/>
              <a:gd name="T15" fmla="*/ 121510 h 516"/>
              <a:gd name="T16" fmla="*/ 0 w 589"/>
              <a:gd name="T17" fmla="*/ 179577 h 516"/>
              <a:gd name="T18" fmla="*/ 5057 w 589"/>
              <a:gd name="T19" fmla="*/ 184596 h 516"/>
              <a:gd name="T20" fmla="*/ 207323 w 589"/>
              <a:gd name="T21" fmla="*/ 184596 h 516"/>
              <a:gd name="T22" fmla="*/ 212380 w 589"/>
              <a:gd name="T23" fmla="*/ 179577 h 516"/>
              <a:gd name="T24" fmla="*/ 212380 w 589"/>
              <a:gd name="T25" fmla="*/ 121510 h 516"/>
              <a:gd name="T26" fmla="*/ 207323 w 589"/>
              <a:gd name="T27" fmla="*/ 116134 h 516"/>
              <a:gd name="T28" fmla="*/ 74405 w 589"/>
              <a:gd name="T29" fmla="*/ 58067 h 516"/>
              <a:gd name="T30" fmla="*/ 74405 w 589"/>
              <a:gd name="T31" fmla="*/ 58067 h 516"/>
              <a:gd name="T32" fmla="*/ 100772 w 589"/>
              <a:gd name="T33" fmla="*/ 26524 h 516"/>
              <a:gd name="T34" fmla="*/ 100772 w 589"/>
              <a:gd name="T35" fmla="*/ 126529 h 516"/>
              <a:gd name="T36" fmla="*/ 106190 w 589"/>
              <a:gd name="T37" fmla="*/ 137282 h 516"/>
              <a:gd name="T38" fmla="*/ 111608 w 589"/>
              <a:gd name="T39" fmla="*/ 126529 h 516"/>
              <a:gd name="T40" fmla="*/ 111608 w 589"/>
              <a:gd name="T41" fmla="*/ 26524 h 516"/>
              <a:gd name="T42" fmla="*/ 138336 w 589"/>
              <a:gd name="T43" fmla="*/ 58067 h 516"/>
              <a:gd name="T44" fmla="*/ 148810 w 589"/>
              <a:gd name="T45" fmla="*/ 58067 h 516"/>
              <a:gd name="T46" fmla="*/ 148810 w 589"/>
              <a:gd name="T47" fmla="*/ 47672 h 516"/>
              <a:gd name="T48" fmla="*/ 111608 w 589"/>
              <a:gd name="T49" fmla="*/ 5377 h 516"/>
              <a:gd name="T50" fmla="*/ 106190 w 589"/>
              <a:gd name="T51" fmla="*/ 0 h 516"/>
              <a:gd name="T52" fmla="*/ 100772 w 589"/>
              <a:gd name="T53" fmla="*/ 5377 h 516"/>
              <a:gd name="T54" fmla="*/ 63569 w 589"/>
              <a:gd name="T55" fmla="*/ 47672 h 516"/>
              <a:gd name="T56" fmla="*/ 63569 w 589"/>
              <a:gd name="T57" fmla="*/ 58067 h 516"/>
              <a:gd name="T58" fmla="*/ 74405 w 589"/>
              <a:gd name="T59" fmla="*/ 58067 h 51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89" h="516">
                <a:moveTo>
                  <a:pt x="574" y="324"/>
                </a:moveTo>
                <a:lnTo>
                  <a:pt x="574" y="324"/>
                </a:lnTo>
                <a:cubicBezTo>
                  <a:pt x="559" y="324"/>
                  <a:pt x="544" y="324"/>
                  <a:pt x="544" y="339"/>
                </a:cubicBezTo>
                <a:cubicBezTo>
                  <a:pt x="544" y="471"/>
                  <a:pt x="544" y="471"/>
                  <a:pt x="544" y="471"/>
                </a:cubicBezTo>
                <a:cubicBezTo>
                  <a:pt x="44" y="471"/>
                  <a:pt x="44" y="471"/>
                  <a:pt x="44" y="471"/>
                </a:cubicBezTo>
                <a:cubicBezTo>
                  <a:pt x="44" y="339"/>
                  <a:pt x="44" y="339"/>
                  <a:pt x="44" y="339"/>
                </a:cubicBezTo>
                <a:cubicBezTo>
                  <a:pt x="44" y="324"/>
                  <a:pt x="29" y="324"/>
                  <a:pt x="14" y="324"/>
                </a:cubicBezTo>
                <a:cubicBezTo>
                  <a:pt x="14" y="324"/>
                  <a:pt x="0" y="324"/>
                  <a:pt x="0" y="339"/>
                </a:cubicBezTo>
                <a:cubicBezTo>
                  <a:pt x="0" y="501"/>
                  <a:pt x="0" y="501"/>
                  <a:pt x="0" y="501"/>
                </a:cubicBezTo>
                <a:lnTo>
                  <a:pt x="14" y="515"/>
                </a:lnTo>
                <a:cubicBezTo>
                  <a:pt x="574" y="515"/>
                  <a:pt x="574" y="515"/>
                  <a:pt x="574" y="515"/>
                </a:cubicBezTo>
                <a:lnTo>
                  <a:pt x="588" y="501"/>
                </a:lnTo>
                <a:cubicBezTo>
                  <a:pt x="588" y="339"/>
                  <a:pt x="588" y="339"/>
                  <a:pt x="588" y="339"/>
                </a:cubicBezTo>
                <a:cubicBezTo>
                  <a:pt x="588" y="324"/>
                  <a:pt x="574" y="324"/>
                  <a:pt x="574" y="324"/>
                </a:cubicBezTo>
                <a:close/>
                <a:moveTo>
                  <a:pt x="206" y="162"/>
                </a:moveTo>
                <a:lnTo>
                  <a:pt x="206" y="162"/>
                </a:lnTo>
                <a:cubicBezTo>
                  <a:pt x="279" y="74"/>
                  <a:pt x="279" y="74"/>
                  <a:pt x="279" y="74"/>
                </a:cubicBezTo>
                <a:cubicBezTo>
                  <a:pt x="279" y="353"/>
                  <a:pt x="279" y="353"/>
                  <a:pt x="279" y="353"/>
                </a:cubicBezTo>
                <a:cubicBezTo>
                  <a:pt x="279" y="368"/>
                  <a:pt x="279" y="383"/>
                  <a:pt x="294" y="383"/>
                </a:cubicBezTo>
                <a:cubicBezTo>
                  <a:pt x="309" y="383"/>
                  <a:pt x="309" y="368"/>
                  <a:pt x="309" y="353"/>
                </a:cubicBezTo>
                <a:cubicBezTo>
                  <a:pt x="309" y="74"/>
                  <a:pt x="309" y="74"/>
                  <a:pt x="309" y="74"/>
                </a:cubicBezTo>
                <a:cubicBezTo>
                  <a:pt x="383" y="162"/>
                  <a:pt x="383" y="162"/>
                  <a:pt x="383" y="162"/>
                </a:cubicBezTo>
                <a:cubicBezTo>
                  <a:pt x="383" y="162"/>
                  <a:pt x="397" y="162"/>
                  <a:pt x="412" y="162"/>
                </a:cubicBezTo>
                <a:cubicBezTo>
                  <a:pt x="412" y="147"/>
                  <a:pt x="412" y="133"/>
                  <a:pt x="412" y="133"/>
                </a:cubicBezTo>
                <a:cubicBezTo>
                  <a:pt x="309" y="15"/>
                  <a:pt x="309" y="15"/>
                  <a:pt x="309" y="15"/>
                </a:cubicBezTo>
                <a:cubicBezTo>
                  <a:pt x="309" y="0"/>
                  <a:pt x="294" y="0"/>
                  <a:pt x="294" y="0"/>
                </a:cubicBezTo>
                <a:cubicBezTo>
                  <a:pt x="294" y="0"/>
                  <a:pt x="279" y="0"/>
                  <a:pt x="279" y="15"/>
                </a:cubicBezTo>
                <a:cubicBezTo>
                  <a:pt x="176" y="133"/>
                  <a:pt x="176" y="133"/>
                  <a:pt x="176" y="133"/>
                </a:cubicBezTo>
                <a:cubicBezTo>
                  <a:pt x="176" y="133"/>
                  <a:pt x="176" y="147"/>
                  <a:pt x="176" y="162"/>
                </a:cubicBezTo>
                <a:cubicBezTo>
                  <a:pt x="191" y="162"/>
                  <a:pt x="206" y="162"/>
                  <a:pt x="206" y="162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103"/>
          <p:cNvSpPr>
            <a:spLocks noChangeArrowheads="1"/>
          </p:cNvSpPr>
          <p:nvPr/>
        </p:nvSpPr>
        <p:spPr bwMode="auto">
          <a:xfrm>
            <a:off x="6347609" y="2082718"/>
            <a:ext cx="333155" cy="310046"/>
          </a:xfrm>
          <a:custGeom>
            <a:avLst/>
            <a:gdLst>
              <a:gd name="T0" fmla="*/ 201916 w 634"/>
              <a:gd name="T1" fmla="*/ 0 h 590"/>
              <a:gd name="T2" fmla="*/ 201916 w 634"/>
              <a:gd name="T3" fmla="*/ 0 h 590"/>
              <a:gd name="T4" fmla="*/ 32090 w 634"/>
              <a:gd name="T5" fmla="*/ 0 h 590"/>
              <a:gd name="T6" fmla="*/ 0 w 634"/>
              <a:gd name="T7" fmla="*/ 26317 h 590"/>
              <a:gd name="T8" fmla="*/ 0 w 634"/>
              <a:gd name="T9" fmla="*/ 180252 h 590"/>
              <a:gd name="T10" fmla="*/ 32090 w 634"/>
              <a:gd name="T11" fmla="*/ 212336 h 590"/>
              <a:gd name="T12" fmla="*/ 201916 w 634"/>
              <a:gd name="T13" fmla="*/ 212336 h 590"/>
              <a:gd name="T14" fmla="*/ 228237 w 634"/>
              <a:gd name="T15" fmla="*/ 180252 h 590"/>
              <a:gd name="T16" fmla="*/ 228237 w 634"/>
              <a:gd name="T17" fmla="*/ 26317 h 590"/>
              <a:gd name="T18" fmla="*/ 201916 w 634"/>
              <a:gd name="T19" fmla="*/ 0 h 590"/>
              <a:gd name="T20" fmla="*/ 42547 w 634"/>
              <a:gd name="T21" fmla="*/ 196114 h 590"/>
              <a:gd name="T22" fmla="*/ 42547 w 634"/>
              <a:gd name="T23" fmla="*/ 196114 h 590"/>
              <a:gd name="T24" fmla="*/ 32090 w 634"/>
              <a:gd name="T25" fmla="*/ 196114 h 590"/>
              <a:gd name="T26" fmla="*/ 16225 w 634"/>
              <a:gd name="T27" fmla="*/ 180252 h 590"/>
              <a:gd name="T28" fmla="*/ 16225 w 634"/>
              <a:gd name="T29" fmla="*/ 26317 h 590"/>
              <a:gd name="T30" fmla="*/ 32090 w 634"/>
              <a:gd name="T31" fmla="*/ 10455 h 590"/>
              <a:gd name="T32" fmla="*/ 42547 w 634"/>
              <a:gd name="T33" fmla="*/ 10455 h 590"/>
              <a:gd name="T34" fmla="*/ 42547 w 634"/>
              <a:gd name="T35" fmla="*/ 196114 h 590"/>
              <a:gd name="T36" fmla="*/ 212373 w 634"/>
              <a:gd name="T37" fmla="*/ 180252 h 590"/>
              <a:gd name="T38" fmla="*/ 212373 w 634"/>
              <a:gd name="T39" fmla="*/ 180252 h 590"/>
              <a:gd name="T40" fmla="*/ 201916 w 634"/>
              <a:gd name="T41" fmla="*/ 196114 h 590"/>
              <a:gd name="T42" fmla="*/ 58411 w 634"/>
              <a:gd name="T43" fmla="*/ 196114 h 590"/>
              <a:gd name="T44" fmla="*/ 58411 w 634"/>
              <a:gd name="T45" fmla="*/ 10455 h 590"/>
              <a:gd name="T46" fmla="*/ 201916 w 634"/>
              <a:gd name="T47" fmla="*/ 10455 h 590"/>
              <a:gd name="T48" fmla="*/ 212373 w 634"/>
              <a:gd name="T49" fmla="*/ 26317 h 590"/>
              <a:gd name="T50" fmla="*/ 212373 w 634"/>
              <a:gd name="T51" fmla="*/ 180252 h 590"/>
              <a:gd name="T52" fmla="*/ 191099 w 634"/>
              <a:gd name="T53" fmla="*/ 95173 h 590"/>
              <a:gd name="T54" fmla="*/ 191099 w 634"/>
              <a:gd name="T55" fmla="*/ 95173 h 590"/>
              <a:gd name="T56" fmla="*/ 106367 w 634"/>
              <a:gd name="T57" fmla="*/ 95173 h 590"/>
              <a:gd name="T58" fmla="*/ 133048 w 634"/>
              <a:gd name="T59" fmla="*/ 74264 h 590"/>
              <a:gd name="T60" fmla="*/ 133048 w 634"/>
              <a:gd name="T61" fmla="*/ 63449 h 590"/>
              <a:gd name="T62" fmla="*/ 122231 w 634"/>
              <a:gd name="T63" fmla="*/ 63449 h 590"/>
              <a:gd name="T64" fmla="*/ 79685 w 634"/>
              <a:gd name="T65" fmla="*/ 100941 h 590"/>
              <a:gd name="T66" fmla="*/ 79685 w 634"/>
              <a:gd name="T67" fmla="*/ 105988 h 590"/>
              <a:gd name="T68" fmla="*/ 79685 w 634"/>
              <a:gd name="T69" fmla="*/ 111396 h 590"/>
              <a:gd name="T70" fmla="*/ 122231 w 634"/>
              <a:gd name="T71" fmla="*/ 143120 h 590"/>
              <a:gd name="T72" fmla="*/ 133048 w 634"/>
              <a:gd name="T73" fmla="*/ 143120 h 590"/>
              <a:gd name="T74" fmla="*/ 133048 w 634"/>
              <a:gd name="T75" fmla="*/ 132665 h 590"/>
              <a:gd name="T76" fmla="*/ 106367 w 634"/>
              <a:gd name="T77" fmla="*/ 111396 h 590"/>
              <a:gd name="T78" fmla="*/ 191099 w 634"/>
              <a:gd name="T79" fmla="*/ 111396 h 590"/>
              <a:gd name="T80" fmla="*/ 201916 w 634"/>
              <a:gd name="T81" fmla="*/ 105988 h 590"/>
              <a:gd name="T82" fmla="*/ 191099 w 634"/>
              <a:gd name="T83" fmla="*/ 95173 h 59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34" h="590"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3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44"/>
                  <a:pt x="45" y="589"/>
                  <a:pt x="89" y="589"/>
                </a:cubicBezTo>
                <a:cubicBezTo>
                  <a:pt x="560" y="589"/>
                  <a:pt x="560" y="589"/>
                  <a:pt x="560" y="589"/>
                </a:cubicBezTo>
                <a:cubicBezTo>
                  <a:pt x="604" y="589"/>
                  <a:pt x="633" y="544"/>
                  <a:pt x="633" y="500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29"/>
                  <a:pt x="604" y="0"/>
                  <a:pt x="560" y="0"/>
                </a:cubicBezTo>
                <a:close/>
                <a:moveTo>
                  <a:pt x="118" y="544"/>
                </a:moveTo>
                <a:lnTo>
                  <a:pt x="118" y="544"/>
                </a:lnTo>
                <a:cubicBezTo>
                  <a:pt x="89" y="544"/>
                  <a:pt x="89" y="544"/>
                  <a:pt x="89" y="544"/>
                </a:cubicBezTo>
                <a:cubicBezTo>
                  <a:pt x="59" y="544"/>
                  <a:pt x="45" y="530"/>
                  <a:pt x="45" y="500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59"/>
                  <a:pt x="59" y="29"/>
                  <a:pt x="89" y="29"/>
                </a:cubicBezTo>
                <a:cubicBezTo>
                  <a:pt x="118" y="29"/>
                  <a:pt x="118" y="29"/>
                  <a:pt x="118" y="29"/>
                </a:cubicBezTo>
                <a:lnTo>
                  <a:pt x="118" y="544"/>
                </a:lnTo>
                <a:close/>
                <a:moveTo>
                  <a:pt x="589" y="500"/>
                </a:moveTo>
                <a:lnTo>
                  <a:pt x="589" y="500"/>
                </a:lnTo>
                <a:cubicBezTo>
                  <a:pt x="589" y="530"/>
                  <a:pt x="575" y="544"/>
                  <a:pt x="560" y="544"/>
                </a:cubicBezTo>
                <a:cubicBezTo>
                  <a:pt x="162" y="544"/>
                  <a:pt x="162" y="544"/>
                  <a:pt x="162" y="544"/>
                </a:cubicBezTo>
                <a:cubicBezTo>
                  <a:pt x="162" y="29"/>
                  <a:pt x="162" y="29"/>
                  <a:pt x="162" y="29"/>
                </a:cubicBezTo>
                <a:cubicBezTo>
                  <a:pt x="560" y="29"/>
                  <a:pt x="560" y="29"/>
                  <a:pt x="560" y="29"/>
                </a:cubicBezTo>
                <a:cubicBezTo>
                  <a:pt x="575" y="29"/>
                  <a:pt x="589" y="59"/>
                  <a:pt x="589" y="73"/>
                </a:cubicBezTo>
                <a:lnTo>
                  <a:pt x="589" y="500"/>
                </a:lnTo>
                <a:close/>
                <a:moveTo>
                  <a:pt x="530" y="264"/>
                </a:moveTo>
                <a:lnTo>
                  <a:pt x="530" y="264"/>
                </a:lnTo>
                <a:cubicBezTo>
                  <a:pt x="295" y="264"/>
                  <a:pt x="295" y="264"/>
                  <a:pt x="295" y="264"/>
                </a:cubicBezTo>
                <a:cubicBezTo>
                  <a:pt x="369" y="206"/>
                  <a:pt x="369" y="206"/>
                  <a:pt x="369" y="206"/>
                </a:cubicBezTo>
                <a:cubicBezTo>
                  <a:pt x="383" y="191"/>
                  <a:pt x="383" y="191"/>
                  <a:pt x="369" y="176"/>
                </a:cubicBezTo>
                <a:cubicBezTo>
                  <a:pt x="369" y="176"/>
                  <a:pt x="354" y="176"/>
                  <a:pt x="339" y="176"/>
                </a:cubicBezTo>
                <a:cubicBezTo>
                  <a:pt x="221" y="280"/>
                  <a:pt x="221" y="280"/>
                  <a:pt x="221" y="280"/>
                </a:cubicBezTo>
                <a:cubicBezTo>
                  <a:pt x="221" y="280"/>
                  <a:pt x="221" y="280"/>
                  <a:pt x="221" y="294"/>
                </a:cubicBezTo>
                <a:cubicBezTo>
                  <a:pt x="221" y="294"/>
                  <a:pt x="221" y="294"/>
                  <a:pt x="221" y="309"/>
                </a:cubicBezTo>
                <a:cubicBezTo>
                  <a:pt x="339" y="397"/>
                  <a:pt x="339" y="397"/>
                  <a:pt x="339" y="397"/>
                </a:cubicBezTo>
                <a:cubicBezTo>
                  <a:pt x="354" y="412"/>
                  <a:pt x="369" y="412"/>
                  <a:pt x="369" y="397"/>
                </a:cubicBezTo>
                <a:cubicBezTo>
                  <a:pt x="383" y="397"/>
                  <a:pt x="383" y="382"/>
                  <a:pt x="369" y="368"/>
                </a:cubicBezTo>
                <a:cubicBezTo>
                  <a:pt x="295" y="309"/>
                  <a:pt x="295" y="309"/>
                  <a:pt x="295" y="309"/>
                </a:cubicBezTo>
                <a:cubicBezTo>
                  <a:pt x="530" y="309"/>
                  <a:pt x="530" y="309"/>
                  <a:pt x="530" y="309"/>
                </a:cubicBezTo>
                <a:cubicBezTo>
                  <a:pt x="545" y="309"/>
                  <a:pt x="560" y="294"/>
                  <a:pt x="560" y="294"/>
                </a:cubicBezTo>
                <a:cubicBezTo>
                  <a:pt x="560" y="280"/>
                  <a:pt x="545" y="264"/>
                  <a:pt x="530" y="264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104"/>
          <p:cNvSpPr>
            <a:spLocks noChangeArrowheads="1"/>
          </p:cNvSpPr>
          <p:nvPr/>
        </p:nvSpPr>
        <p:spPr bwMode="auto">
          <a:xfrm>
            <a:off x="5834472" y="2082718"/>
            <a:ext cx="333154" cy="310046"/>
          </a:xfrm>
          <a:custGeom>
            <a:avLst/>
            <a:gdLst>
              <a:gd name="T0" fmla="*/ 196146 w 634"/>
              <a:gd name="T1" fmla="*/ 0 h 590"/>
              <a:gd name="T2" fmla="*/ 196146 w 634"/>
              <a:gd name="T3" fmla="*/ 0 h 590"/>
              <a:gd name="T4" fmla="*/ 26321 w 634"/>
              <a:gd name="T5" fmla="*/ 0 h 590"/>
              <a:gd name="T6" fmla="*/ 0 w 634"/>
              <a:gd name="T7" fmla="*/ 26317 h 590"/>
              <a:gd name="T8" fmla="*/ 0 w 634"/>
              <a:gd name="T9" fmla="*/ 180252 h 590"/>
              <a:gd name="T10" fmla="*/ 26321 w 634"/>
              <a:gd name="T11" fmla="*/ 212336 h 590"/>
              <a:gd name="T12" fmla="*/ 196146 w 634"/>
              <a:gd name="T13" fmla="*/ 212336 h 590"/>
              <a:gd name="T14" fmla="*/ 228236 w 634"/>
              <a:gd name="T15" fmla="*/ 180252 h 590"/>
              <a:gd name="T16" fmla="*/ 228236 w 634"/>
              <a:gd name="T17" fmla="*/ 26317 h 590"/>
              <a:gd name="T18" fmla="*/ 196146 w 634"/>
              <a:gd name="T19" fmla="*/ 0 h 590"/>
              <a:gd name="T20" fmla="*/ 169825 w 634"/>
              <a:gd name="T21" fmla="*/ 196114 h 590"/>
              <a:gd name="T22" fmla="*/ 169825 w 634"/>
              <a:gd name="T23" fmla="*/ 196114 h 590"/>
              <a:gd name="T24" fmla="*/ 26321 w 634"/>
              <a:gd name="T25" fmla="*/ 196114 h 590"/>
              <a:gd name="T26" fmla="*/ 15865 w 634"/>
              <a:gd name="T27" fmla="*/ 180252 h 590"/>
              <a:gd name="T28" fmla="*/ 15865 w 634"/>
              <a:gd name="T29" fmla="*/ 26317 h 590"/>
              <a:gd name="T30" fmla="*/ 26321 w 634"/>
              <a:gd name="T31" fmla="*/ 10455 h 590"/>
              <a:gd name="T32" fmla="*/ 169825 w 634"/>
              <a:gd name="T33" fmla="*/ 10455 h 590"/>
              <a:gd name="T34" fmla="*/ 169825 w 634"/>
              <a:gd name="T35" fmla="*/ 196114 h 590"/>
              <a:gd name="T36" fmla="*/ 212011 w 634"/>
              <a:gd name="T37" fmla="*/ 180252 h 590"/>
              <a:gd name="T38" fmla="*/ 212011 w 634"/>
              <a:gd name="T39" fmla="*/ 180252 h 590"/>
              <a:gd name="T40" fmla="*/ 196146 w 634"/>
              <a:gd name="T41" fmla="*/ 196114 h 590"/>
              <a:gd name="T42" fmla="*/ 185690 w 634"/>
              <a:gd name="T43" fmla="*/ 196114 h 590"/>
              <a:gd name="T44" fmla="*/ 185690 w 634"/>
              <a:gd name="T45" fmla="*/ 10455 h 590"/>
              <a:gd name="T46" fmla="*/ 196146 w 634"/>
              <a:gd name="T47" fmla="*/ 10455 h 590"/>
              <a:gd name="T48" fmla="*/ 212011 w 634"/>
              <a:gd name="T49" fmla="*/ 26317 h 590"/>
              <a:gd name="T50" fmla="*/ 212011 w 634"/>
              <a:gd name="T51" fmla="*/ 180252 h 590"/>
              <a:gd name="T52" fmla="*/ 37138 w 634"/>
              <a:gd name="T53" fmla="*/ 111396 h 590"/>
              <a:gd name="T54" fmla="*/ 37138 w 634"/>
              <a:gd name="T55" fmla="*/ 111396 h 590"/>
              <a:gd name="T56" fmla="*/ 121870 w 634"/>
              <a:gd name="T57" fmla="*/ 111396 h 590"/>
              <a:gd name="T58" fmla="*/ 95549 w 634"/>
              <a:gd name="T59" fmla="*/ 132665 h 590"/>
              <a:gd name="T60" fmla="*/ 95549 w 634"/>
              <a:gd name="T61" fmla="*/ 143120 h 590"/>
              <a:gd name="T62" fmla="*/ 106006 w 634"/>
              <a:gd name="T63" fmla="*/ 143120 h 590"/>
              <a:gd name="T64" fmla="*/ 148552 w 634"/>
              <a:gd name="T65" fmla="*/ 111396 h 590"/>
              <a:gd name="T66" fmla="*/ 148552 w 634"/>
              <a:gd name="T67" fmla="*/ 105988 h 590"/>
              <a:gd name="T68" fmla="*/ 148552 w 634"/>
              <a:gd name="T69" fmla="*/ 100941 h 590"/>
              <a:gd name="T70" fmla="*/ 106006 w 634"/>
              <a:gd name="T71" fmla="*/ 63449 h 590"/>
              <a:gd name="T72" fmla="*/ 95549 w 634"/>
              <a:gd name="T73" fmla="*/ 63449 h 590"/>
              <a:gd name="T74" fmla="*/ 95549 w 634"/>
              <a:gd name="T75" fmla="*/ 74264 h 590"/>
              <a:gd name="T76" fmla="*/ 121870 w 634"/>
              <a:gd name="T77" fmla="*/ 95173 h 590"/>
              <a:gd name="T78" fmla="*/ 37138 w 634"/>
              <a:gd name="T79" fmla="*/ 95173 h 590"/>
              <a:gd name="T80" fmla="*/ 26321 w 634"/>
              <a:gd name="T81" fmla="*/ 105988 h 590"/>
              <a:gd name="T82" fmla="*/ 37138 w 634"/>
              <a:gd name="T83" fmla="*/ 111396 h 59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34" h="590"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29"/>
                  <a:pt x="0" y="73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544"/>
                  <a:pt x="29" y="589"/>
                  <a:pt x="73" y="589"/>
                </a:cubicBezTo>
                <a:cubicBezTo>
                  <a:pt x="544" y="589"/>
                  <a:pt x="544" y="589"/>
                  <a:pt x="544" y="589"/>
                </a:cubicBezTo>
                <a:cubicBezTo>
                  <a:pt x="588" y="589"/>
                  <a:pt x="633" y="544"/>
                  <a:pt x="633" y="500"/>
                </a:cubicBezTo>
                <a:cubicBezTo>
                  <a:pt x="633" y="73"/>
                  <a:pt x="633" y="73"/>
                  <a:pt x="633" y="73"/>
                </a:cubicBezTo>
                <a:cubicBezTo>
                  <a:pt x="633" y="29"/>
                  <a:pt x="588" y="0"/>
                  <a:pt x="544" y="0"/>
                </a:cubicBezTo>
                <a:close/>
                <a:moveTo>
                  <a:pt x="471" y="544"/>
                </a:moveTo>
                <a:lnTo>
                  <a:pt x="471" y="544"/>
                </a:lnTo>
                <a:cubicBezTo>
                  <a:pt x="73" y="544"/>
                  <a:pt x="73" y="544"/>
                  <a:pt x="73" y="544"/>
                </a:cubicBezTo>
                <a:cubicBezTo>
                  <a:pt x="59" y="544"/>
                  <a:pt x="44" y="530"/>
                  <a:pt x="44" y="500"/>
                </a:cubicBezTo>
                <a:cubicBezTo>
                  <a:pt x="44" y="73"/>
                  <a:pt x="44" y="73"/>
                  <a:pt x="44" y="73"/>
                </a:cubicBezTo>
                <a:cubicBezTo>
                  <a:pt x="44" y="59"/>
                  <a:pt x="59" y="29"/>
                  <a:pt x="73" y="29"/>
                </a:cubicBezTo>
                <a:cubicBezTo>
                  <a:pt x="471" y="29"/>
                  <a:pt x="471" y="29"/>
                  <a:pt x="471" y="29"/>
                </a:cubicBezTo>
                <a:lnTo>
                  <a:pt x="471" y="544"/>
                </a:lnTo>
                <a:close/>
                <a:moveTo>
                  <a:pt x="588" y="500"/>
                </a:moveTo>
                <a:lnTo>
                  <a:pt x="588" y="500"/>
                </a:lnTo>
                <a:cubicBezTo>
                  <a:pt x="588" y="530"/>
                  <a:pt x="574" y="544"/>
                  <a:pt x="544" y="544"/>
                </a:cubicBezTo>
                <a:cubicBezTo>
                  <a:pt x="515" y="544"/>
                  <a:pt x="515" y="544"/>
                  <a:pt x="515" y="544"/>
                </a:cubicBezTo>
                <a:cubicBezTo>
                  <a:pt x="515" y="29"/>
                  <a:pt x="515" y="29"/>
                  <a:pt x="515" y="29"/>
                </a:cubicBezTo>
                <a:cubicBezTo>
                  <a:pt x="544" y="29"/>
                  <a:pt x="544" y="29"/>
                  <a:pt x="544" y="29"/>
                </a:cubicBezTo>
                <a:cubicBezTo>
                  <a:pt x="574" y="29"/>
                  <a:pt x="588" y="59"/>
                  <a:pt x="588" y="73"/>
                </a:cubicBezTo>
                <a:lnTo>
                  <a:pt x="588" y="500"/>
                </a:lnTo>
                <a:close/>
                <a:moveTo>
                  <a:pt x="103" y="309"/>
                </a:moveTo>
                <a:lnTo>
                  <a:pt x="103" y="309"/>
                </a:lnTo>
                <a:cubicBezTo>
                  <a:pt x="338" y="309"/>
                  <a:pt x="338" y="309"/>
                  <a:pt x="338" y="309"/>
                </a:cubicBezTo>
                <a:cubicBezTo>
                  <a:pt x="265" y="368"/>
                  <a:pt x="265" y="368"/>
                  <a:pt x="265" y="368"/>
                </a:cubicBezTo>
                <a:cubicBezTo>
                  <a:pt x="250" y="382"/>
                  <a:pt x="250" y="397"/>
                  <a:pt x="265" y="397"/>
                </a:cubicBezTo>
                <a:cubicBezTo>
                  <a:pt x="265" y="412"/>
                  <a:pt x="279" y="412"/>
                  <a:pt x="294" y="397"/>
                </a:cubicBezTo>
                <a:cubicBezTo>
                  <a:pt x="412" y="309"/>
                  <a:pt x="412" y="309"/>
                  <a:pt x="412" y="309"/>
                </a:cubicBezTo>
                <a:cubicBezTo>
                  <a:pt x="412" y="294"/>
                  <a:pt x="412" y="294"/>
                  <a:pt x="412" y="294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294" y="176"/>
                  <a:pt x="294" y="176"/>
                  <a:pt x="294" y="176"/>
                </a:cubicBezTo>
                <a:cubicBezTo>
                  <a:pt x="279" y="176"/>
                  <a:pt x="265" y="176"/>
                  <a:pt x="265" y="176"/>
                </a:cubicBezTo>
                <a:cubicBezTo>
                  <a:pt x="250" y="191"/>
                  <a:pt x="250" y="191"/>
                  <a:pt x="265" y="206"/>
                </a:cubicBezTo>
                <a:cubicBezTo>
                  <a:pt x="338" y="264"/>
                  <a:pt x="338" y="264"/>
                  <a:pt x="338" y="264"/>
                </a:cubicBezTo>
                <a:cubicBezTo>
                  <a:pt x="103" y="264"/>
                  <a:pt x="103" y="264"/>
                  <a:pt x="103" y="264"/>
                </a:cubicBezTo>
                <a:cubicBezTo>
                  <a:pt x="88" y="264"/>
                  <a:pt x="73" y="280"/>
                  <a:pt x="73" y="294"/>
                </a:cubicBezTo>
                <a:cubicBezTo>
                  <a:pt x="73" y="294"/>
                  <a:pt x="88" y="309"/>
                  <a:pt x="103" y="309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105"/>
          <p:cNvSpPr>
            <a:spLocks noChangeArrowheads="1"/>
          </p:cNvSpPr>
          <p:nvPr/>
        </p:nvSpPr>
        <p:spPr bwMode="auto">
          <a:xfrm>
            <a:off x="5267343" y="2071164"/>
            <a:ext cx="310046" cy="333154"/>
          </a:xfrm>
          <a:custGeom>
            <a:avLst/>
            <a:gdLst>
              <a:gd name="T0" fmla="*/ 186014 w 589"/>
              <a:gd name="T1" fmla="*/ 0 h 634"/>
              <a:gd name="T2" fmla="*/ 186014 w 589"/>
              <a:gd name="T3" fmla="*/ 0 h 634"/>
              <a:gd name="T4" fmla="*/ 26367 w 589"/>
              <a:gd name="T5" fmla="*/ 0 h 634"/>
              <a:gd name="T6" fmla="*/ 0 w 589"/>
              <a:gd name="T7" fmla="*/ 32084 h 634"/>
              <a:gd name="T8" fmla="*/ 0 w 589"/>
              <a:gd name="T9" fmla="*/ 201874 h 634"/>
              <a:gd name="T10" fmla="*/ 26367 w 589"/>
              <a:gd name="T11" fmla="*/ 228190 h 634"/>
              <a:gd name="T12" fmla="*/ 186014 w 589"/>
              <a:gd name="T13" fmla="*/ 228190 h 634"/>
              <a:gd name="T14" fmla="*/ 212381 w 589"/>
              <a:gd name="T15" fmla="*/ 201874 h 634"/>
              <a:gd name="T16" fmla="*/ 212381 w 589"/>
              <a:gd name="T17" fmla="*/ 32084 h 634"/>
              <a:gd name="T18" fmla="*/ 186014 w 589"/>
              <a:gd name="T19" fmla="*/ 0 h 634"/>
              <a:gd name="T20" fmla="*/ 196488 w 589"/>
              <a:gd name="T21" fmla="*/ 201874 h 634"/>
              <a:gd name="T22" fmla="*/ 196488 w 589"/>
              <a:gd name="T23" fmla="*/ 201874 h 634"/>
              <a:gd name="T24" fmla="*/ 186014 w 589"/>
              <a:gd name="T25" fmla="*/ 212328 h 634"/>
              <a:gd name="T26" fmla="*/ 26367 w 589"/>
              <a:gd name="T27" fmla="*/ 212328 h 634"/>
              <a:gd name="T28" fmla="*/ 15892 w 589"/>
              <a:gd name="T29" fmla="*/ 201874 h 634"/>
              <a:gd name="T30" fmla="*/ 15892 w 589"/>
              <a:gd name="T31" fmla="*/ 58399 h 634"/>
              <a:gd name="T32" fmla="*/ 196488 w 589"/>
              <a:gd name="T33" fmla="*/ 58399 h 634"/>
              <a:gd name="T34" fmla="*/ 196488 w 589"/>
              <a:gd name="T35" fmla="*/ 201874 h 634"/>
              <a:gd name="T36" fmla="*/ 196488 w 589"/>
              <a:gd name="T37" fmla="*/ 42538 h 634"/>
              <a:gd name="T38" fmla="*/ 196488 w 589"/>
              <a:gd name="T39" fmla="*/ 42538 h 634"/>
              <a:gd name="T40" fmla="*/ 15892 w 589"/>
              <a:gd name="T41" fmla="*/ 42538 h 634"/>
              <a:gd name="T42" fmla="*/ 15892 w 589"/>
              <a:gd name="T43" fmla="*/ 32084 h 634"/>
              <a:gd name="T44" fmla="*/ 26367 w 589"/>
              <a:gd name="T45" fmla="*/ 15862 h 634"/>
              <a:gd name="T46" fmla="*/ 186014 w 589"/>
              <a:gd name="T47" fmla="*/ 15862 h 634"/>
              <a:gd name="T48" fmla="*/ 196488 w 589"/>
              <a:gd name="T49" fmla="*/ 32084 h 634"/>
              <a:gd name="T50" fmla="*/ 196488 w 589"/>
              <a:gd name="T51" fmla="*/ 42538 h 634"/>
              <a:gd name="T52" fmla="*/ 74406 w 589"/>
              <a:gd name="T53" fmla="*/ 132660 h 634"/>
              <a:gd name="T54" fmla="*/ 74406 w 589"/>
              <a:gd name="T55" fmla="*/ 132660 h 634"/>
              <a:gd name="T56" fmla="*/ 100773 w 589"/>
              <a:gd name="T57" fmla="*/ 105984 h 634"/>
              <a:gd name="T58" fmla="*/ 100773 w 589"/>
              <a:gd name="T59" fmla="*/ 191059 h 634"/>
              <a:gd name="T60" fmla="*/ 106190 w 589"/>
              <a:gd name="T61" fmla="*/ 201874 h 634"/>
              <a:gd name="T62" fmla="*/ 111608 w 589"/>
              <a:gd name="T63" fmla="*/ 191059 h 634"/>
              <a:gd name="T64" fmla="*/ 111608 w 589"/>
              <a:gd name="T65" fmla="*/ 105984 h 634"/>
              <a:gd name="T66" fmla="*/ 138336 w 589"/>
              <a:gd name="T67" fmla="*/ 132660 h 634"/>
              <a:gd name="T68" fmla="*/ 148811 w 589"/>
              <a:gd name="T69" fmla="*/ 132660 h 634"/>
              <a:gd name="T70" fmla="*/ 148811 w 589"/>
              <a:gd name="T71" fmla="*/ 122206 h 634"/>
              <a:gd name="T72" fmla="*/ 111608 w 589"/>
              <a:gd name="T73" fmla="*/ 79668 h 634"/>
              <a:gd name="T74" fmla="*/ 106190 w 589"/>
              <a:gd name="T75" fmla="*/ 79668 h 634"/>
              <a:gd name="T76" fmla="*/ 100773 w 589"/>
              <a:gd name="T77" fmla="*/ 79668 h 634"/>
              <a:gd name="T78" fmla="*/ 63570 w 589"/>
              <a:gd name="T79" fmla="*/ 122206 h 634"/>
              <a:gd name="T80" fmla="*/ 63570 w 589"/>
              <a:gd name="T81" fmla="*/ 132660 h 634"/>
              <a:gd name="T82" fmla="*/ 74406 w 589"/>
              <a:gd name="T83" fmla="*/ 132660 h 63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89" h="634">
                <a:moveTo>
                  <a:pt x="515" y="0"/>
                </a:moveTo>
                <a:lnTo>
                  <a:pt x="51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15" y="633"/>
                  <a:pt x="515" y="633"/>
                  <a:pt x="515" y="633"/>
                </a:cubicBezTo>
                <a:cubicBezTo>
                  <a:pt x="559" y="633"/>
                  <a:pt x="588" y="604"/>
                  <a:pt x="588" y="560"/>
                </a:cubicBezTo>
                <a:cubicBezTo>
                  <a:pt x="588" y="89"/>
                  <a:pt x="588" y="89"/>
                  <a:pt x="588" y="89"/>
                </a:cubicBezTo>
                <a:cubicBezTo>
                  <a:pt x="588" y="44"/>
                  <a:pt x="559" y="0"/>
                  <a:pt x="515" y="0"/>
                </a:cubicBezTo>
                <a:close/>
                <a:moveTo>
                  <a:pt x="544" y="560"/>
                </a:moveTo>
                <a:lnTo>
                  <a:pt x="544" y="560"/>
                </a:lnTo>
                <a:cubicBezTo>
                  <a:pt x="544" y="574"/>
                  <a:pt x="530" y="589"/>
                  <a:pt x="51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60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544" y="162"/>
                  <a:pt x="544" y="162"/>
                  <a:pt x="544" y="162"/>
                </a:cubicBezTo>
                <a:lnTo>
                  <a:pt x="544" y="560"/>
                </a:lnTo>
                <a:close/>
                <a:moveTo>
                  <a:pt x="544" y="118"/>
                </a:moveTo>
                <a:lnTo>
                  <a:pt x="544" y="118"/>
                </a:lnTo>
                <a:cubicBezTo>
                  <a:pt x="44" y="118"/>
                  <a:pt x="44" y="118"/>
                  <a:pt x="44" y="118"/>
                </a:cubicBezTo>
                <a:cubicBezTo>
                  <a:pt x="44" y="89"/>
                  <a:pt x="44" y="89"/>
                  <a:pt x="44" y="89"/>
                </a:cubicBezTo>
                <a:cubicBezTo>
                  <a:pt x="44" y="59"/>
                  <a:pt x="58" y="44"/>
                  <a:pt x="73" y="44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30" y="44"/>
                  <a:pt x="544" y="59"/>
                  <a:pt x="544" y="89"/>
                </a:cubicBezTo>
                <a:lnTo>
                  <a:pt x="544" y="118"/>
                </a:lnTo>
                <a:close/>
                <a:moveTo>
                  <a:pt x="206" y="368"/>
                </a:moveTo>
                <a:lnTo>
                  <a:pt x="206" y="368"/>
                </a:lnTo>
                <a:cubicBezTo>
                  <a:pt x="279" y="294"/>
                  <a:pt x="279" y="294"/>
                  <a:pt x="279" y="294"/>
                </a:cubicBezTo>
                <a:cubicBezTo>
                  <a:pt x="279" y="530"/>
                  <a:pt x="279" y="530"/>
                  <a:pt x="279" y="530"/>
                </a:cubicBezTo>
                <a:cubicBezTo>
                  <a:pt x="279" y="545"/>
                  <a:pt x="279" y="560"/>
                  <a:pt x="294" y="560"/>
                </a:cubicBezTo>
                <a:cubicBezTo>
                  <a:pt x="309" y="560"/>
                  <a:pt x="309" y="545"/>
                  <a:pt x="309" y="530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83" y="368"/>
                  <a:pt x="383" y="368"/>
                  <a:pt x="383" y="368"/>
                </a:cubicBezTo>
                <a:cubicBezTo>
                  <a:pt x="383" y="383"/>
                  <a:pt x="397" y="383"/>
                  <a:pt x="412" y="368"/>
                </a:cubicBezTo>
                <a:cubicBezTo>
                  <a:pt x="412" y="368"/>
                  <a:pt x="412" y="353"/>
                  <a:pt x="412" y="339"/>
                </a:cubicBezTo>
                <a:cubicBezTo>
                  <a:pt x="309" y="221"/>
                  <a:pt x="309" y="221"/>
                  <a:pt x="309" y="221"/>
                </a:cubicBezTo>
                <a:lnTo>
                  <a:pt x="294" y="221"/>
                </a:lnTo>
                <a:lnTo>
                  <a:pt x="279" y="221"/>
                </a:lnTo>
                <a:cubicBezTo>
                  <a:pt x="176" y="339"/>
                  <a:pt x="176" y="339"/>
                  <a:pt x="176" y="339"/>
                </a:cubicBezTo>
                <a:cubicBezTo>
                  <a:pt x="176" y="353"/>
                  <a:pt x="176" y="368"/>
                  <a:pt x="176" y="368"/>
                </a:cubicBezTo>
                <a:cubicBezTo>
                  <a:pt x="191" y="383"/>
                  <a:pt x="206" y="383"/>
                  <a:pt x="206" y="368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106"/>
          <p:cNvSpPr>
            <a:spLocks noChangeArrowheads="1"/>
          </p:cNvSpPr>
          <p:nvPr/>
        </p:nvSpPr>
        <p:spPr bwMode="auto">
          <a:xfrm>
            <a:off x="4785312" y="2071164"/>
            <a:ext cx="310046" cy="333154"/>
          </a:xfrm>
          <a:custGeom>
            <a:avLst/>
            <a:gdLst>
              <a:gd name="T0" fmla="*/ 180290 w 590"/>
              <a:gd name="T1" fmla="*/ 0 h 634"/>
              <a:gd name="T2" fmla="*/ 180290 w 590"/>
              <a:gd name="T3" fmla="*/ 0 h 634"/>
              <a:gd name="T4" fmla="*/ 26322 w 590"/>
              <a:gd name="T5" fmla="*/ 0 h 634"/>
              <a:gd name="T6" fmla="*/ 0 w 590"/>
              <a:gd name="T7" fmla="*/ 32084 h 634"/>
              <a:gd name="T8" fmla="*/ 0 w 590"/>
              <a:gd name="T9" fmla="*/ 201874 h 634"/>
              <a:gd name="T10" fmla="*/ 26322 w 590"/>
              <a:gd name="T11" fmla="*/ 228190 h 634"/>
              <a:gd name="T12" fmla="*/ 180290 w 590"/>
              <a:gd name="T13" fmla="*/ 228190 h 634"/>
              <a:gd name="T14" fmla="*/ 212381 w 590"/>
              <a:gd name="T15" fmla="*/ 201874 h 634"/>
              <a:gd name="T16" fmla="*/ 212381 w 590"/>
              <a:gd name="T17" fmla="*/ 32084 h 634"/>
              <a:gd name="T18" fmla="*/ 180290 w 590"/>
              <a:gd name="T19" fmla="*/ 0 h 634"/>
              <a:gd name="T20" fmla="*/ 196516 w 590"/>
              <a:gd name="T21" fmla="*/ 201874 h 634"/>
              <a:gd name="T22" fmla="*/ 196516 w 590"/>
              <a:gd name="T23" fmla="*/ 201874 h 634"/>
              <a:gd name="T24" fmla="*/ 180290 w 590"/>
              <a:gd name="T25" fmla="*/ 212328 h 634"/>
              <a:gd name="T26" fmla="*/ 26322 w 590"/>
              <a:gd name="T27" fmla="*/ 212328 h 634"/>
              <a:gd name="T28" fmla="*/ 10457 w 590"/>
              <a:gd name="T29" fmla="*/ 201874 h 634"/>
              <a:gd name="T30" fmla="*/ 10457 w 590"/>
              <a:gd name="T31" fmla="*/ 185652 h 634"/>
              <a:gd name="T32" fmla="*/ 196516 w 590"/>
              <a:gd name="T33" fmla="*/ 185652 h 634"/>
              <a:gd name="T34" fmla="*/ 196516 w 590"/>
              <a:gd name="T35" fmla="*/ 201874 h 634"/>
              <a:gd name="T36" fmla="*/ 196516 w 590"/>
              <a:gd name="T37" fmla="*/ 169790 h 634"/>
              <a:gd name="T38" fmla="*/ 196516 w 590"/>
              <a:gd name="T39" fmla="*/ 169790 h 634"/>
              <a:gd name="T40" fmla="*/ 10457 w 590"/>
              <a:gd name="T41" fmla="*/ 169790 h 634"/>
              <a:gd name="T42" fmla="*/ 10457 w 590"/>
              <a:gd name="T43" fmla="*/ 32084 h 634"/>
              <a:gd name="T44" fmla="*/ 26322 w 590"/>
              <a:gd name="T45" fmla="*/ 15862 h 634"/>
              <a:gd name="T46" fmla="*/ 180290 w 590"/>
              <a:gd name="T47" fmla="*/ 15862 h 634"/>
              <a:gd name="T48" fmla="*/ 196516 w 590"/>
              <a:gd name="T49" fmla="*/ 32084 h 634"/>
              <a:gd name="T50" fmla="*/ 196516 w 590"/>
              <a:gd name="T51" fmla="*/ 169790 h 634"/>
              <a:gd name="T52" fmla="*/ 132693 w 590"/>
              <a:gd name="T53" fmla="*/ 95530 h 634"/>
              <a:gd name="T54" fmla="*/ 132693 w 590"/>
              <a:gd name="T55" fmla="*/ 95530 h 634"/>
              <a:gd name="T56" fmla="*/ 111419 w 590"/>
              <a:gd name="T57" fmla="*/ 122206 h 634"/>
              <a:gd name="T58" fmla="*/ 111419 w 590"/>
              <a:gd name="T59" fmla="*/ 37130 h 634"/>
              <a:gd name="T60" fmla="*/ 106010 w 590"/>
              <a:gd name="T61" fmla="*/ 32084 h 634"/>
              <a:gd name="T62" fmla="*/ 95554 w 590"/>
              <a:gd name="T63" fmla="*/ 37130 h 634"/>
              <a:gd name="T64" fmla="*/ 95554 w 590"/>
              <a:gd name="T65" fmla="*/ 122206 h 634"/>
              <a:gd name="T66" fmla="*/ 74279 w 590"/>
              <a:gd name="T67" fmla="*/ 95530 h 634"/>
              <a:gd name="T68" fmla="*/ 63823 w 590"/>
              <a:gd name="T69" fmla="*/ 95530 h 634"/>
              <a:gd name="T70" fmla="*/ 63823 w 590"/>
              <a:gd name="T71" fmla="*/ 105984 h 634"/>
              <a:gd name="T72" fmla="*/ 100962 w 590"/>
              <a:gd name="T73" fmla="*/ 148521 h 634"/>
              <a:gd name="T74" fmla="*/ 106010 w 590"/>
              <a:gd name="T75" fmla="*/ 148521 h 634"/>
              <a:gd name="T76" fmla="*/ 111419 w 590"/>
              <a:gd name="T77" fmla="*/ 148521 h 634"/>
              <a:gd name="T78" fmla="*/ 143511 w 590"/>
              <a:gd name="T79" fmla="*/ 105984 h 634"/>
              <a:gd name="T80" fmla="*/ 143511 w 590"/>
              <a:gd name="T81" fmla="*/ 95530 h 634"/>
              <a:gd name="T82" fmla="*/ 132693 w 590"/>
              <a:gd name="T83" fmla="*/ 95530 h 63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590" h="634">
                <a:moveTo>
                  <a:pt x="500" y="0"/>
                </a:moveTo>
                <a:lnTo>
                  <a:pt x="500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00" y="633"/>
                  <a:pt x="500" y="633"/>
                  <a:pt x="500" y="633"/>
                </a:cubicBezTo>
                <a:cubicBezTo>
                  <a:pt x="545" y="633"/>
                  <a:pt x="589" y="604"/>
                  <a:pt x="589" y="560"/>
                </a:cubicBezTo>
                <a:cubicBezTo>
                  <a:pt x="589" y="89"/>
                  <a:pt x="589" y="89"/>
                  <a:pt x="589" y="89"/>
                </a:cubicBezTo>
                <a:cubicBezTo>
                  <a:pt x="589" y="44"/>
                  <a:pt x="545" y="0"/>
                  <a:pt x="500" y="0"/>
                </a:cubicBezTo>
                <a:close/>
                <a:moveTo>
                  <a:pt x="545" y="560"/>
                </a:moveTo>
                <a:lnTo>
                  <a:pt x="545" y="560"/>
                </a:lnTo>
                <a:cubicBezTo>
                  <a:pt x="545" y="574"/>
                  <a:pt x="530" y="589"/>
                  <a:pt x="500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515"/>
                  <a:pt x="29" y="515"/>
                  <a:pt x="29" y="515"/>
                </a:cubicBezTo>
                <a:cubicBezTo>
                  <a:pt x="545" y="515"/>
                  <a:pt x="545" y="515"/>
                  <a:pt x="545" y="515"/>
                </a:cubicBezTo>
                <a:lnTo>
                  <a:pt x="545" y="560"/>
                </a:lnTo>
                <a:close/>
                <a:moveTo>
                  <a:pt x="545" y="471"/>
                </a:moveTo>
                <a:lnTo>
                  <a:pt x="545" y="471"/>
                </a:lnTo>
                <a:cubicBezTo>
                  <a:pt x="29" y="471"/>
                  <a:pt x="29" y="471"/>
                  <a:pt x="29" y="471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00" y="44"/>
                  <a:pt x="500" y="44"/>
                  <a:pt x="500" y="44"/>
                </a:cubicBezTo>
                <a:cubicBezTo>
                  <a:pt x="530" y="44"/>
                  <a:pt x="545" y="59"/>
                  <a:pt x="545" y="89"/>
                </a:cubicBezTo>
                <a:lnTo>
                  <a:pt x="545" y="471"/>
                </a:lnTo>
                <a:close/>
                <a:moveTo>
                  <a:pt x="368" y="265"/>
                </a:moveTo>
                <a:lnTo>
                  <a:pt x="368" y="265"/>
                </a:lnTo>
                <a:cubicBezTo>
                  <a:pt x="309" y="339"/>
                  <a:pt x="309" y="339"/>
                  <a:pt x="309" y="339"/>
                </a:cubicBezTo>
                <a:cubicBezTo>
                  <a:pt x="309" y="103"/>
                  <a:pt x="309" y="103"/>
                  <a:pt x="309" y="103"/>
                </a:cubicBezTo>
                <a:cubicBezTo>
                  <a:pt x="309" y="89"/>
                  <a:pt x="294" y="89"/>
                  <a:pt x="294" y="89"/>
                </a:cubicBezTo>
                <a:cubicBezTo>
                  <a:pt x="280" y="89"/>
                  <a:pt x="265" y="89"/>
                  <a:pt x="265" y="103"/>
                </a:cubicBezTo>
                <a:cubicBezTo>
                  <a:pt x="265" y="339"/>
                  <a:pt x="265" y="339"/>
                  <a:pt x="265" y="339"/>
                </a:cubicBezTo>
                <a:cubicBezTo>
                  <a:pt x="206" y="265"/>
                  <a:pt x="206" y="265"/>
                  <a:pt x="206" y="265"/>
                </a:cubicBezTo>
                <a:cubicBezTo>
                  <a:pt x="191" y="265"/>
                  <a:pt x="191" y="265"/>
                  <a:pt x="177" y="265"/>
                </a:cubicBezTo>
                <a:cubicBezTo>
                  <a:pt x="177" y="280"/>
                  <a:pt x="177" y="280"/>
                  <a:pt x="177" y="294"/>
                </a:cubicBezTo>
                <a:cubicBezTo>
                  <a:pt x="280" y="412"/>
                  <a:pt x="280" y="412"/>
                  <a:pt x="280" y="412"/>
                </a:cubicBezTo>
                <a:cubicBezTo>
                  <a:pt x="280" y="412"/>
                  <a:pt x="280" y="412"/>
                  <a:pt x="294" y="412"/>
                </a:cubicBezTo>
                <a:cubicBezTo>
                  <a:pt x="294" y="412"/>
                  <a:pt x="294" y="412"/>
                  <a:pt x="309" y="412"/>
                </a:cubicBezTo>
                <a:cubicBezTo>
                  <a:pt x="398" y="294"/>
                  <a:pt x="398" y="294"/>
                  <a:pt x="398" y="294"/>
                </a:cubicBezTo>
                <a:cubicBezTo>
                  <a:pt x="412" y="280"/>
                  <a:pt x="412" y="280"/>
                  <a:pt x="398" y="265"/>
                </a:cubicBezTo>
                <a:cubicBezTo>
                  <a:pt x="398" y="265"/>
                  <a:pt x="382" y="265"/>
                  <a:pt x="368" y="265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Freeform 107"/>
          <p:cNvSpPr>
            <a:spLocks noChangeArrowheads="1"/>
          </p:cNvSpPr>
          <p:nvPr/>
        </p:nvSpPr>
        <p:spPr bwMode="auto">
          <a:xfrm>
            <a:off x="4280310" y="2071164"/>
            <a:ext cx="271530" cy="333154"/>
          </a:xfrm>
          <a:custGeom>
            <a:avLst/>
            <a:gdLst>
              <a:gd name="T0" fmla="*/ 101100 w 516"/>
              <a:gd name="T1" fmla="*/ 0 h 634"/>
              <a:gd name="T2" fmla="*/ 101100 w 516"/>
              <a:gd name="T3" fmla="*/ 0 h 634"/>
              <a:gd name="T4" fmla="*/ 85213 w 516"/>
              <a:gd name="T5" fmla="*/ 0 h 634"/>
              <a:gd name="T6" fmla="*/ 74381 w 516"/>
              <a:gd name="T7" fmla="*/ 15862 h 634"/>
              <a:gd name="T8" fmla="*/ 74381 w 516"/>
              <a:gd name="T9" fmla="*/ 212328 h 634"/>
              <a:gd name="T10" fmla="*/ 85213 w 516"/>
              <a:gd name="T11" fmla="*/ 228190 h 634"/>
              <a:gd name="T12" fmla="*/ 101100 w 516"/>
              <a:gd name="T13" fmla="*/ 228190 h 634"/>
              <a:gd name="T14" fmla="*/ 116987 w 516"/>
              <a:gd name="T15" fmla="*/ 212328 h 634"/>
              <a:gd name="T16" fmla="*/ 116987 w 516"/>
              <a:gd name="T17" fmla="*/ 15862 h 634"/>
              <a:gd name="T18" fmla="*/ 101100 w 516"/>
              <a:gd name="T19" fmla="*/ 0 h 634"/>
              <a:gd name="T20" fmla="*/ 101100 w 516"/>
              <a:gd name="T21" fmla="*/ 206921 h 634"/>
              <a:gd name="T22" fmla="*/ 101100 w 516"/>
              <a:gd name="T23" fmla="*/ 206921 h 634"/>
              <a:gd name="T24" fmla="*/ 95684 w 516"/>
              <a:gd name="T25" fmla="*/ 212328 h 634"/>
              <a:gd name="T26" fmla="*/ 85213 w 516"/>
              <a:gd name="T27" fmla="*/ 206921 h 634"/>
              <a:gd name="T28" fmla="*/ 85213 w 516"/>
              <a:gd name="T29" fmla="*/ 21269 h 634"/>
              <a:gd name="T30" fmla="*/ 95684 w 516"/>
              <a:gd name="T31" fmla="*/ 15862 h 634"/>
              <a:gd name="T32" fmla="*/ 101100 w 516"/>
              <a:gd name="T33" fmla="*/ 21269 h 634"/>
              <a:gd name="T34" fmla="*/ 101100 w 516"/>
              <a:gd name="T35" fmla="*/ 206921 h 634"/>
              <a:gd name="T36" fmla="*/ 32135 w 516"/>
              <a:gd name="T37" fmla="*/ 63807 h 634"/>
              <a:gd name="T38" fmla="*/ 32135 w 516"/>
              <a:gd name="T39" fmla="*/ 63807 h 634"/>
              <a:gd name="T40" fmla="*/ 15887 w 516"/>
              <a:gd name="T41" fmla="*/ 63807 h 634"/>
              <a:gd name="T42" fmla="*/ 0 w 516"/>
              <a:gd name="T43" fmla="*/ 79668 h 634"/>
              <a:gd name="T44" fmla="*/ 0 w 516"/>
              <a:gd name="T45" fmla="*/ 212328 h 634"/>
              <a:gd name="T46" fmla="*/ 15887 w 516"/>
              <a:gd name="T47" fmla="*/ 228190 h 634"/>
              <a:gd name="T48" fmla="*/ 32135 w 516"/>
              <a:gd name="T49" fmla="*/ 228190 h 634"/>
              <a:gd name="T50" fmla="*/ 42606 w 516"/>
              <a:gd name="T51" fmla="*/ 212328 h 634"/>
              <a:gd name="T52" fmla="*/ 42606 w 516"/>
              <a:gd name="T53" fmla="*/ 79668 h 634"/>
              <a:gd name="T54" fmla="*/ 32135 w 516"/>
              <a:gd name="T55" fmla="*/ 63807 h 634"/>
              <a:gd name="T56" fmla="*/ 32135 w 516"/>
              <a:gd name="T57" fmla="*/ 206921 h 634"/>
              <a:gd name="T58" fmla="*/ 32135 w 516"/>
              <a:gd name="T59" fmla="*/ 206921 h 634"/>
              <a:gd name="T60" fmla="*/ 21303 w 516"/>
              <a:gd name="T61" fmla="*/ 212328 h 634"/>
              <a:gd name="T62" fmla="*/ 15887 w 516"/>
              <a:gd name="T63" fmla="*/ 206921 h 634"/>
              <a:gd name="T64" fmla="*/ 15887 w 516"/>
              <a:gd name="T65" fmla="*/ 85075 h 634"/>
              <a:gd name="T66" fmla="*/ 21303 w 516"/>
              <a:gd name="T67" fmla="*/ 79668 h 634"/>
              <a:gd name="T68" fmla="*/ 32135 w 516"/>
              <a:gd name="T69" fmla="*/ 85075 h 634"/>
              <a:gd name="T70" fmla="*/ 32135 w 516"/>
              <a:gd name="T71" fmla="*/ 206921 h 634"/>
              <a:gd name="T72" fmla="*/ 170065 w 516"/>
              <a:gd name="T73" fmla="*/ 116798 h 634"/>
              <a:gd name="T74" fmla="*/ 170065 w 516"/>
              <a:gd name="T75" fmla="*/ 116798 h 634"/>
              <a:gd name="T76" fmla="*/ 159594 w 516"/>
              <a:gd name="T77" fmla="*/ 116798 h 634"/>
              <a:gd name="T78" fmla="*/ 143707 w 516"/>
              <a:gd name="T79" fmla="*/ 127253 h 634"/>
              <a:gd name="T80" fmla="*/ 143707 w 516"/>
              <a:gd name="T81" fmla="*/ 212328 h 634"/>
              <a:gd name="T82" fmla="*/ 159594 w 516"/>
              <a:gd name="T83" fmla="*/ 228190 h 634"/>
              <a:gd name="T84" fmla="*/ 170065 w 516"/>
              <a:gd name="T85" fmla="*/ 228190 h 634"/>
              <a:gd name="T86" fmla="*/ 185952 w 516"/>
              <a:gd name="T87" fmla="*/ 212328 h 634"/>
              <a:gd name="T88" fmla="*/ 185952 w 516"/>
              <a:gd name="T89" fmla="*/ 127253 h 634"/>
              <a:gd name="T90" fmla="*/ 170065 w 516"/>
              <a:gd name="T91" fmla="*/ 116798 h 634"/>
              <a:gd name="T92" fmla="*/ 170065 w 516"/>
              <a:gd name="T93" fmla="*/ 206921 h 634"/>
              <a:gd name="T94" fmla="*/ 170065 w 516"/>
              <a:gd name="T95" fmla="*/ 206921 h 634"/>
              <a:gd name="T96" fmla="*/ 165010 w 516"/>
              <a:gd name="T97" fmla="*/ 212328 h 634"/>
              <a:gd name="T98" fmla="*/ 159594 w 516"/>
              <a:gd name="T99" fmla="*/ 206921 h 634"/>
              <a:gd name="T100" fmla="*/ 159594 w 516"/>
              <a:gd name="T101" fmla="*/ 138067 h 634"/>
              <a:gd name="T102" fmla="*/ 165010 w 516"/>
              <a:gd name="T103" fmla="*/ 127253 h 634"/>
              <a:gd name="T104" fmla="*/ 170065 w 516"/>
              <a:gd name="T105" fmla="*/ 138067 h 634"/>
              <a:gd name="T106" fmla="*/ 170065 w 516"/>
              <a:gd name="T107" fmla="*/ 206921 h 63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516" h="634">
                <a:moveTo>
                  <a:pt x="280" y="0"/>
                </a:moveTo>
                <a:lnTo>
                  <a:pt x="280" y="0"/>
                </a:lnTo>
                <a:cubicBezTo>
                  <a:pt x="236" y="0"/>
                  <a:pt x="236" y="0"/>
                  <a:pt x="236" y="0"/>
                </a:cubicBezTo>
                <a:cubicBezTo>
                  <a:pt x="221" y="0"/>
                  <a:pt x="206" y="30"/>
                  <a:pt x="206" y="44"/>
                </a:cubicBezTo>
                <a:cubicBezTo>
                  <a:pt x="206" y="589"/>
                  <a:pt x="206" y="589"/>
                  <a:pt x="206" y="589"/>
                </a:cubicBezTo>
                <a:cubicBezTo>
                  <a:pt x="206" y="619"/>
                  <a:pt x="221" y="633"/>
                  <a:pt x="236" y="633"/>
                </a:cubicBezTo>
                <a:cubicBezTo>
                  <a:pt x="280" y="633"/>
                  <a:pt x="280" y="633"/>
                  <a:pt x="280" y="633"/>
                </a:cubicBezTo>
                <a:cubicBezTo>
                  <a:pt x="295" y="633"/>
                  <a:pt x="324" y="619"/>
                  <a:pt x="324" y="589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30"/>
                  <a:pt x="295" y="0"/>
                  <a:pt x="280" y="0"/>
                </a:cubicBezTo>
                <a:close/>
                <a:moveTo>
                  <a:pt x="280" y="574"/>
                </a:moveTo>
                <a:lnTo>
                  <a:pt x="280" y="574"/>
                </a:lnTo>
                <a:cubicBezTo>
                  <a:pt x="280" y="589"/>
                  <a:pt x="265" y="589"/>
                  <a:pt x="265" y="589"/>
                </a:cubicBezTo>
                <a:cubicBezTo>
                  <a:pt x="251" y="589"/>
                  <a:pt x="236" y="589"/>
                  <a:pt x="236" y="574"/>
                </a:cubicBezTo>
                <a:cubicBezTo>
                  <a:pt x="236" y="59"/>
                  <a:pt x="236" y="59"/>
                  <a:pt x="236" y="59"/>
                </a:cubicBezTo>
                <a:cubicBezTo>
                  <a:pt x="236" y="59"/>
                  <a:pt x="251" y="44"/>
                  <a:pt x="265" y="44"/>
                </a:cubicBezTo>
                <a:lnTo>
                  <a:pt x="280" y="59"/>
                </a:lnTo>
                <a:lnTo>
                  <a:pt x="280" y="574"/>
                </a:lnTo>
                <a:close/>
                <a:moveTo>
                  <a:pt x="89" y="177"/>
                </a:moveTo>
                <a:lnTo>
                  <a:pt x="89" y="177"/>
                </a:lnTo>
                <a:cubicBezTo>
                  <a:pt x="44" y="177"/>
                  <a:pt x="44" y="177"/>
                  <a:pt x="44" y="177"/>
                </a:cubicBezTo>
                <a:cubicBezTo>
                  <a:pt x="30" y="177"/>
                  <a:pt x="0" y="206"/>
                  <a:pt x="0" y="221"/>
                </a:cubicBezTo>
                <a:cubicBezTo>
                  <a:pt x="0" y="589"/>
                  <a:pt x="0" y="589"/>
                  <a:pt x="0" y="589"/>
                </a:cubicBezTo>
                <a:cubicBezTo>
                  <a:pt x="0" y="619"/>
                  <a:pt x="30" y="633"/>
                  <a:pt x="44" y="633"/>
                </a:cubicBezTo>
                <a:cubicBezTo>
                  <a:pt x="89" y="633"/>
                  <a:pt x="89" y="633"/>
                  <a:pt x="89" y="633"/>
                </a:cubicBezTo>
                <a:cubicBezTo>
                  <a:pt x="103" y="633"/>
                  <a:pt x="118" y="619"/>
                  <a:pt x="118" y="589"/>
                </a:cubicBezTo>
                <a:cubicBezTo>
                  <a:pt x="118" y="221"/>
                  <a:pt x="118" y="221"/>
                  <a:pt x="118" y="221"/>
                </a:cubicBezTo>
                <a:cubicBezTo>
                  <a:pt x="118" y="206"/>
                  <a:pt x="103" y="177"/>
                  <a:pt x="89" y="177"/>
                </a:cubicBezTo>
                <a:close/>
                <a:moveTo>
                  <a:pt x="89" y="574"/>
                </a:moveTo>
                <a:lnTo>
                  <a:pt x="89" y="574"/>
                </a:lnTo>
                <a:cubicBezTo>
                  <a:pt x="89" y="589"/>
                  <a:pt x="74" y="589"/>
                  <a:pt x="59" y="589"/>
                </a:cubicBezTo>
                <a:cubicBezTo>
                  <a:pt x="59" y="589"/>
                  <a:pt x="44" y="589"/>
                  <a:pt x="44" y="574"/>
                </a:cubicBezTo>
                <a:cubicBezTo>
                  <a:pt x="44" y="236"/>
                  <a:pt x="44" y="236"/>
                  <a:pt x="44" y="236"/>
                </a:cubicBezTo>
                <a:lnTo>
                  <a:pt x="59" y="221"/>
                </a:lnTo>
                <a:cubicBezTo>
                  <a:pt x="74" y="221"/>
                  <a:pt x="89" y="236"/>
                  <a:pt x="89" y="236"/>
                </a:cubicBezTo>
                <a:lnTo>
                  <a:pt x="89" y="574"/>
                </a:lnTo>
                <a:close/>
                <a:moveTo>
                  <a:pt x="471" y="324"/>
                </a:moveTo>
                <a:lnTo>
                  <a:pt x="471" y="324"/>
                </a:lnTo>
                <a:cubicBezTo>
                  <a:pt x="442" y="324"/>
                  <a:pt x="442" y="324"/>
                  <a:pt x="442" y="324"/>
                </a:cubicBezTo>
                <a:cubicBezTo>
                  <a:pt x="412" y="324"/>
                  <a:pt x="398" y="339"/>
                  <a:pt x="398" y="353"/>
                </a:cubicBezTo>
                <a:cubicBezTo>
                  <a:pt x="398" y="589"/>
                  <a:pt x="398" y="589"/>
                  <a:pt x="398" y="589"/>
                </a:cubicBezTo>
                <a:cubicBezTo>
                  <a:pt x="398" y="619"/>
                  <a:pt x="412" y="633"/>
                  <a:pt x="442" y="633"/>
                </a:cubicBezTo>
                <a:cubicBezTo>
                  <a:pt x="471" y="633"/>
                  <a:pt x="471" y="633"/>
                  <a:pt x="471" y="633"/>
                </a:cubicBezTo>
                <a:cubicBezTo>
                  <a:pt x="501" y="633"/>
                  <a:pt x="515" y="619"/>
                  <a:pt x="515" y="589"/>
                </a:cubicBezTo>
                <a:cubicBezTo>
                  <a:pt x="515" y="353"/>
                  <a:pt x="515" y="353"/>
                  <a:pt x="515" y="353"/>
                </a:cubicBezTo>
                <a:cubicBezTo>
                  <a:pt x="515" y="339"/>
                  <a:pt x="501" y="324"/>
                  <a:pt x="471" y="324"/>
                </a:cubicBezTo>
                <a:close/>
                <a:moveTo>
                  <a:pt x="471" y="574"/>
                </a:moveTo>
                <a:lnTo>
                  <a:pt x="471" y="574"/>
                </a:lnTo>
                <a:cubicBezTo>
                  <a:pt x="471" y="589"/>
                  <a:pt x="471" y="589"/>
                  <a:pt x="457" y="589"/>
                </a:cubicBezTo>
                <a:cubicBezTo>
                  <a:pt x="442" y="589"/>
                  <a:pt x="442" y="589"/>
                  <a:pt x="442" y="574"/>
                </a:cubicBezTo>
                <a:cubicBezTo>
                  <a:pt x="442" y="383"/>
                  <a:pt x="442" y="383"/>
                  <a:pt x="442" y="383"/>
                </a:cubicBezTo>
                <a:cubicBezTo>
                  <a:pt x="442" y="368"/>
                  <a:pt x="442" y="353"/>
                  <a:pt x="457" y="353"/>
                </a:cubicBezTo>
                <a:cubicBezTo>
                  <a:pt x="471" y="353"/>
                  <a:pt x="471" y="368"/>
                  <a:pt x="471" y="383"/>
                </a:cubicBezTo>
                <a:lnTo>
                  <a:pt x="471" y="57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108"/>
          <p:cNvSpPr>
            <a:spLocks noChangeArrowheads="1"/>
          </p:cNvSpPr>
          <p:nvPr/>
        </p:nvSpPr>
        <p:spPr bwMode="auto">
          <a:xfrm>
            <a:off x="3683221" y="2071164"/>
            <a:ext cx="323525" cy="333154"/>
          </a:xfrm>
          <a:custGeom>
            <a:avLst/>
            <a:gdLst>
              <a:gd name="T0" fmla="*/ 31559 w 619"/>
              <a:gd name="T1" fmla="*/ 32084 h 634"/>
              <a:gd name="T2" fmla="*/ 31559 w 619"/>
              <a:gd name="T3" fmla="*/ 32084 h 634"/>
              <a:gd name="T4" fmla="*/ 26180 w 619"/>
              <a:gd name="T5" fmla="*/ 37130 h 634"/>
              <a:gd name="T6" fmla="*/ 31559 w 619"/>
              <a:gd name="T7" fmla="*/ 42538 h 634"/>
              <a:gd name="T8" fmla="*/ 42318 w 619"/>
              <a:gd name="T9" fmla="*/ 37130 h 634"/>
              <a:gd name="T10" fmla="*/ 31559 w 619"/>
              <a:gd name="T11" fmla="*/ 32084 h 634"/>
              <a:gd name="T12" fmla="*/ 195452 w 619"/>
              <a:gd name="T13" fmla="*/ 0 h 634"/>
              <a:gd name="T14" fmla="*/ 195452 w 619"/>
              <a:gd name="T15" fmla="*/ 0 h 634"/>
              <a:gd name="T16" fmla="*/ 26180 w 619"/>
              <a:gd name="T17" fmla="*/ 0 h 634"/>
              <a:gd name="T18" fmla="*/ 0 w 619"/>
              <a:gd name="T19" fmla="*/ 32084 h 634"/>
              <a:gd name="T20" fmla="*/ 0 w 619"/>
              <a:gd name="T21" fmla="*/ 201874 h 634"/>
              <a:gd name="T22" fmla="*/ 26180 w 619"/>
              <a:gd name="T23" fmla="*/ 228190 h 634"/>
              <a:gd name="T24" fmla="*/ 195452 w 619"/>
              <a:gd name="T25" fmla="*/ 228190 h 634"/>
              <a:gd name="T26" fmla="*/ 221632 w 619"/>
              <a:gd name="T27" fmla="*/ 201874 h 634"/>
              <a:gd name="T28" fmla="*/ 221632 w 619"/>
              <a:gd name="T29" fmla="*/ 32084 h 634"/>
              <a:gd name="T30" fmla="*/ 195452 w 619"/>
              <a:gd name="T31" fmla="*/ 0 h 634"/>
              <a:gd name="T32" fmla="*/ 211232 w 619"/>
              <a:gd name="T33" fmla="*/ 201874 h 634"/>
              <a:gd name="T34" fmla="*/ 211232 w 619"/>
              <a:gd name="T35" fmla="*/ 201874 h 634"/>
              <a:gd name="T36" fmla="*/ 195452 w 619"/>
              <a:gd name="T37" fmla="*/ 212328 h 634"/>
              <a:gd name="T38" fmla="*/ 26180 w 619"/>
              <a:gd name="T39" fmla="*/ 212328 h 634"/>
              <a:gd name="T40" fmla="*/ 10400 w 619"/>
              <a:gd name="T41" fmla="*/ 201874 h 634"/>
              <a:gd name="T42" fmla="*/ 10400 w 619"/>
              <a:gd name="T43" fmla="*/ 74261 h 634"/>
              <a:gd name="T44" fmla="*/ 211232 w 619"/>
              <a:gd name="T45" fmla="*/ 74261 h 634"/>
              <a:gd name="T46" fmla="*/ 211232 w 619"/>
              <a:gd name="T47" fmla="*/ 201874 h 634"/>
              <a:gd name="T48" fmla="*/ 211232 w 619"/>
              <a:gd name="T49" fmla="*/ 58399 h 634"/>
              <a:gd name="T50" fmla="*/ 211232 w 619"/>
              <a:gd name="T51" fmla="*/ 58399 h 634"/>
              <a:gd name="T52" fmla="*/ 10400 w 619"/>
              <a:gd name="T53" fmla="*/ 58399 h 634"/>
              <a:gd name="T54" fmla="*/ 10400 w 619"/>
              <a:gd name="T55" fmla="*/ 32084 h 634"/>
              <a:gd name="T56" fmla="*/ 26180 w 619"/>
              <a:gd name="T57" fmla="*/ 15862 h 634"/>
              <a:gd name="T58" fmla="*/ 195452 w 619"/>
              <a:gd name="T59" fmla="*/ 15862 h 634"/>
              <a:gd name="T60" fmla="*/ 211232 w 619"/>
              <a:gd name="T61" fmla="*/ 32084 h 634"/>
              <a:gd name="T62" fmla="*/ 211232 w 619"/>
              <a:gd name="T63" fmla="*/ 58399 h 634"/>
              <a:gd name="T64" fmla="*/ 89657 w 619"/>
              <a:gd name="T65" fmla="*/ 32084 h 634"/>
              <a:gd name="T66" fmla="*/ 89657 w 619"/>
              <a:gd name="T67" fmla="*/ 32084 h 634"/>
              <a:gd name="T68" fmla="*/ 84278 w 619"/>
              <a:gd name="T69" fmla="*/ 37130 h 634"/>
              <a:gd name="T70" fmla="*/ 89657 w 619"/>
              <a:gd name="T71" fmla="*/ 42538 h 634"/>
              <a:gd name="T72" fmla="*/ 95037 w 619"/>
              <a:gd name="T73" fmla="*/ 37130 h 634"/>
              <a:gd name="T74" fmla="*/ 89657 w 619"/>
              <a:gd name="T75" fmla="*/ 32084 h 634"/>
              <a:gd name="T76" fmla="*/ 63477 w 619"/>
              <a:gd name="T77" fmla="*/ 32084 h 634"/>
              <a:gd name="T78" fmla="*/ 63477 w 619"/>
              <a:gd name="T79" fmla="*/ 32084 h 634"/>
              <a:gd name="T80" fmla="*/ 52718 w 619"/>
              <a:gd name="T81" fmla="*/ 37130 h 634"/>
              <a:gd name="T82" fmla="*/ 63477 w 619"/>
              <a:gd name="T83" fmla="*/ 42538 h 634"/>
              <a:gd name="T84" fmla="*/ 68498 w 619"/>
              <a:gd name="T85" fmla="*/ 37130 h 634"/>
              <a:gd name="T86" fmla="*/ 63477 w 619"/>
              <a:gd name="T87" fmla="*/ 32084 h 63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19" h="634">
                <a:moveTo>
                  <a:pt x="88" y="89"/>
                </a:moveTo>
                <a:lnTo>
                  <a:pt x="88" y="89"/>
                </a:lnTo>
                <a:cubicBezTo>
                  <a:pt x="88" y="89"/>
                  <a:pt x="73" y="89"/>
                  <a:pt x="73" y="103"/>
                </a:cubicBezTo>
                <a:cubicBezTo>
                  <a:pt x="73" y="118"/>
                  <a:pt x="88" y="118"/>
                  <a:pt x="88" y="118"/>
                </a:cubicBezTo>
                <a:cubicBezTo>
                  <a:pt x="103" y="118"/>
                  <a:pt x="118" y="118"/>
                  <a:pt x="118" y="103"/>
                </a:cubicBezTo>
                <a:cubicBezTo>
                  <a:pt x="118" y="89"/>
                  <a:pt x="103" y="89"/>
                  <a:pt x="88" y="89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4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59" y="589"/>
                  <a:pt x="54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206"/>
                  <a:pt x="29" y="206"/>
                  <a:pt x="29" y="206"/>
                </a:cubicBezTo>
                <a:cubicBezTo>
                  <a:pt x="589" y="206"/>
                  <a:pt x="589" y="206"/>
                  <a:pt x="589" y="206"/>
                </a:cubicBezTo>
                <a:lnTo>
                  <a:pt x="589" y="560"/>
                </a:lnTo>
                <a:close/>
                <a:moveTo>
                  <a:pt x="589" y="162"/>
                </a:moveTo>
                <a:lnTo>
                  <a:pt x="589" y="162"/>
                </a:lnTo>
                <a:cubicBezTo>
                  <a:pt x="29" y="162"/>
                  <a:pt x="29" y="162"/>
                  <a:pt x="29" y="162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59" y="44"/>
                  <a:pt x="589" y="59"/>
                  <a:pt x="589" y="89"/>
                </a:cubicBezTo>
                <a:lnTo>
                  <a:pt x="589" y="162"/>
                </a:lnTo>
                <a:close/>
                <a:moveTo>
                  <a:pt x="250" y="89"/>
                </a:moveTo>
                <a:lnTo>
                  <a:pt x="250" y="89"/>
                </a:lnTo>
                <a:cubicBezTo>
                  <a:pt x="235" y="89"/>
                  <a:pt x="235" y="89"/>
                  <a:pt x="235" y="103"/>
                </a:cubicBezTo>
                <a:cubicBezTo>
                  <a:pt x="235" y="118"/>
                  <a:pt x="235" y="118"/>
                  <a:pt x="250" y="118"/>
                </a:cubicBezTo>
                <a:cubicBezTo>
                  <a:pt x="265" y="118"/>
                  <a:pt x="265" y="118"/>
                  <a:pt x="265" y="103"/>
                </a:cubicBezTo>
                <a:cubicBezTo>
                  <a:pt x="265" y="89"/>
                  <a:pt x="265" y="89"/>
                  <a:pt x="250" y="89"/>
                </a:cubicBezTo>
                <a:close/>
                <a:moveTo>
                  <a:pt x="177" y="89"/>
                </a:moveTo>
                <a:lnTo>
                  <a:pt x="177" y="89"/>
                </a:lnTo>
                <a:cubicBezTo>
                  <a:pt x="162" y="89"/>
                  <a:pt x="147" y="89"/>
                  <a:pt x="147" y="103"/>
                </a:cubicBezTo>
                <a:cubicBezTo>
                  <a:pt x="147" y="118"/>
                  <a:pt x="162" y="118"/>
                  <a:pt x="177" y="118"/>
                </a:cubicBezTo>
                <a:cubicBezTo>
                  <a:pt x="177" y="118"/>
                  <a:pt x="191" y="118"/>
                  <a:pt x="191" y="103"/>
                </a:cubicBezTo>
                <a:cubicBezTo>
                  <a:pt x="191" y="89"/>
                  <a:pt x="177" y="89"/>
                  <a:pt x="177" y="89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109"/>
          <p:cNvSpPr>
            <a:spLocks noChangeArrowheads="1"/>
          </p:cNvSpPr>
          <p:nvPr/>
        </p:nvSpPr>
        <p:spPr bwMode="auto">
          <a:xfrm>
            <a:off x="3131107" y="2071164"/>
            <a:ext cx="333154" cy="333154"/>
          </a:xfrm>
          <a:custGeom>
            <a:avLst/>
            <a:gdLst>
              <a:gd name="T0" fmla="*/ 116822 w 634"/>
              <a:gd name="T1" fmla="*/ 0 h 634"/>
              <a:gd name="T2" fmla="*/ 116822 w 634"/>
              <a:gd name="T3" fmla="*/ 228190 h 634"/>
              <a:gd name="T4" fmla="*/ 116822 w 634"/>
              <a:gd name="T5" fmla="*/ 0 h 634"/>
              <a:gd name="T6" fmla="*/ 196507 w 634"/>
              <a:gd name="T7" fmla="*/ 58399 h 634"/>
              <a:gd name="T8" fmla="*/ 159369 w 634"/>
              <a:gd name="T9" fmla="*/ 105984 h 634"/>
              <a:gd name="T10" fmla="*/ 196507 w 634"/>
              <a:gd name="T11" fmla="*/ 58399 h 634"/>
              <a:gd name="T12" fmla="*/ 186051 w 634"/>
              <a:gd name="T13" fmla="*/ 47945 h 634"/>
              <a:gd name="T14" fmla="*/ 138096 w 634"/>
              <a:gd name="T15" fmla="*/ 21269 h 634"/>
              <a:gd name="T16" fmla="*/ 85093 w 634"/>
              <a:gd name="T17" fmla="*/ 105984 h 634"/>
              <a:gd name="T18" fmla="*/ 90501 w 634"/>
              <a:gd name="T19" fmla="*/ 69214 h 634"/>
              <a:gd name="T20" fmla="*/ 138096 w 634"/>
              <a:gd name="T21" fmla="*/ 69214 h 634"/>
              <a:gd name="T22" fmla="*/ 85093 w 634"/>
              <a:gd name="T23" fmla="*/ 105984 h 634"/>
              <a:gd name="T24" fmla="*/ 143504 w 634"/>
              <a:gd name="T25" fmla="*/ 122206 h 634"/>
              <a:gd name="T26" fmla="*/ 116822 w 634"/>
              <a:gd name="T27" fmla="*/ 159336 h 634"/>
              <a:gd name="T28" fmla="*/ 85093 w 634"/>
              <a:gd name="T29" fmla="*/ 122206 h 634"/>
              <a:gd name="T30" fmla="*/ 106366 w 634"/>
              <a:gd name="T31" fmla="*/ 15862 h 634"/>
              <a:gd name="T32" fmla="*/ 116822 w 634"/>
              <a:gd name="T33" fmla="*/ 15862 h 634"/>
              <a:gd name="T34" fmla="*/ 138096 w 634"/>
              <a:gd name="T35" fmla="*/ 58399 h 634"/>
              <a:gd name="T36" fmla="*/ 95549 w 634"/>
              <a:gd name="T37" fmla="*/ 58399 h 634"/>
              <a:gd name="T38" fmla="*/ 90501 w 634"/>
              <a:gd name="T39" fmla="*/ 21269 h 634"/>
              <a:gd name="T40" fmla="*/ 79684 w 634"/>
              <a:gd name="T41" fmla="*/ 52992 h 634"/>
              <a:gd name="T42" fmla="*/ 90501 w 634"/>
              <a:gd name="T43" fmla="*/ 21269 h 634"/>
              <a:gd name="T44" fmla="*/ 32090 w 634"/>
              <a:gd name="T45" fmla="*/ 58399 h 634"/>
              <a:gd name="T46" fmla="*/ 74637 w 634"/>
              <a:gd name="T47" fmla="*/ 105984 h 634"/>
              <a:gd name="T48" fmla="*/ 32090 w 634"/>
              <a:gd name="T49" fmla="*/ 58399 h 634"/>
              <a:gd name="T50" fmla="*/ 32090 w 634"/>
              <a:gd name="T51" fmla="*/ 169790 h 634"/>
              <a:gd name="T52" fmla="*/ 74637 w 634"/>
              <a:gd name="T53" fmla="*/ 122206 h 634"/>
              <a:gd name="T54" fmla="*/ 32090 w 634"/>
              <a:gd name="T55" fmla="*/ 169790 h 634"/>
              <a:gd name="T56" fmla="*/ 42546 w 634"/>
              <a:gd name="T57" fmla="*/ 180605 h 634"/>
              <a:gd name="T58" fmla="*/ 90501 w 634"/>
              <a:gd name="T59" fmla="*/ 212328 h 634"/>
              <a:gd name="T60" fmla="*/ 122231 w 634"/>
              <a:gd name="T61" fmla="*/ 212328 h 634"/>
              <a:gd name="T62" fmla="*/ 116822 w 634"/>
              <a:gd name="T63" fmla="*/ 212328 h 634"/>
              <a:gd name="T64" fmla="*/ 95549 w 634"/>
              <a:gd name="T65" fmla="*/ 169790 h 634"/>
              <a:gd name="T66" fmla="*/ 138096 w 634"/>
              <a:gd name="T67" fmla="*/ 169790 h 634"/>
              <a:gd name="T68" fmla="*/ 138096 w 634"/>
              <a:gd name="T69" fmla="*/ 212328 h 634"/>
              <a:gd name="T70" fmla="*/ 148552 w 634"/>
              <a:gd name="T71" fmla="*/ 175198 h 634"/>
              <a:gd name="T72" fmla="*/ 138096 w 634"/>
              <a:gd name="T73" fmla="*/ 212328 h 634"/>
              <a:gd name="T74" fmla="*/ 196507 w 634"/>
              <a:gd name="T75" fmla="*/ 169790 h 634"/>
              <a:gd name="T76" fmla="*/ 159369 w 634"/>
              <a:gd name="T77" fmla="*/ 122206 h 634"/>
              <a:gd name="T78" fmla="*/ 196507 w 634"/>
              <a:gd name="T79" fmla="*/ 169790 h 63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110"/>
          <p:cNvSpPr>
            <a:spLocks noChangeArrowheads="1"/>
          </p:cNvSpPr>
          <p:nvPr/>
        </p:nvSpPr>
        <p:spPr bwMode="auto">
          <a:xfrm>
            <a:off x="2670843" y="2078867"/>
            <a:ext cx="271531" cy="317749"/>
          </a:xfrm>
          <a:custGeom>
            <a:avLst/>
            <a:gdLst>
              <a:gd name="T0" fmla="*/ 10832 w 516"/>
              <a:gd name="T1" fmla="*/ 21293 h 604"/>
              <a:gd name="T2" fmla="*/ 10832 w 516"/>
              <a:gd name="T3" fmla="*/ 21293 h 604"/>
              <a:gd name="T4" fmla="*/ 138291 w 516"/>
              <a:gd name="T5" fmla="*/ 21293 h 604"/>
              <a:gd name="T6" fmla="*/ 143707 w 516"/>
              <a:gd name="T7" fmla="*/ 10466 h 604"/>
              <a:gd name="T8" fmla="*/ 138291 w 516"/>
              <a:gd name="T9" fmla="*/ 5053 h 604"/>
              <a:gd name="T10" fmla="*/ 10832 w 516"/>
              <a:gd name="T11" fmla="*/ 5053 h 604"/>
              <a:gd name="T12" fmla="*/ 0 w 516"/>
              <a:gd name="T13" fmla="*/ 10466 h 604"/>
              <a:gd name="T14" fmla="*/ 10832 w 516"/>
              <a:gd name="T15" fmla="*/ 21293 h 604"/>
              <a:gd name="T16" fmla="*/ 10832 w 516"/>
              <a:gd name="T17" fmla="*/ 63518 h 604"/>
              <a:gd name="T18" fmla="*/ 10832 w 516"/>
              <a:gd name="T19" fmla="*/ 63518 h 604"/>
              <a:gd name="T20" fmla="*/ 138291 w 516"/>
              <a:gd name="T21" fmla="*/ 63518 h 604"/>
              <a:gd name="T22" fmla="*/ 143707 w 516"/>
              <a:gd name="T23" fmla="*/ 53052 h 604"/>
              <a:gd name="T24" fmla="*/ 138291 w 516"/>
              <a:gd name="T25" fmla="*/ 47638 h 604"/>
              <a:gd name="T26" fmla="*/ 10832 w 516"/>
              <a:gd name="T27" fmla="*/ 47638 h 604"/>
              <a:gd name="T28" fmla="*/ 0 w 516"/>
              <a:gd name="T29" fmla="*/ 53052 h 604"/>
              <a:gd name="T30" fmla="*/ 10832 w 516"/>
              <a:gd name="T31" fmla="*/ 63518 h 604"/>
              <a:gd name="T32" fmla="*/ 53078 w 516"/>
              <a:gd name="T33" fmla="*/ 132810 h 604"/>
              <a:gd name="T34" fmla="*/ 53078 w 516"/>
              <a:gd name="T35" fmla="*/ 132810 h 604"/>
              <a:gd name="T36" fmla="*/ 10832 w 516"/>
              <a:gd name="T37" fmla="*/ 132810 h 604"/>
              <a:gd name="T38" fmla="*/ 0 w 516"/>
              <a:gd name="T39" fmla="*/ 137863 h 604"/>
              <a:gd name="T40" fmla="*/ 10832 w 516"/>
              <a:gd name="T41" fmla="*/ 148690 h 604"/>
              <a:gd name="T42" fmla="*/ 53078 w 516"/>
              <a:gd name="T43" fmla="*/ 148690 h 604"/>
              <a:gd name="T44" fmla="*/ 58494 w 516"/>
              <a:gd name="T45" fmla="*/ 137863 h 604"/>
              <a:gd name="T46" fmla="*/ 53078 w 516"/>
              <a:gd name="T47" fmla="*/ 132810 h 604"/>
              <a:gd name="T48" fmla="*/ 10832 w 516"/>
              <a:gd name="T49" fmla="*/ 106104 h 604"/>
              <a:gd name="T50" fmla="*/ 10832 w 516"/>
              <a:gd name="T51" fmla="*/ 106104 h 604"/>
              <a:gd name="T52" fmla="*/ 85213 w 516"/>
              <a:gd name="T53" fmla="*/ 106104 h 604"/>
              <a:gd name="T54" fmla="*/ 95685 w 516"/>
              <a:gd name="T55" fmla="*/ 95277 h 604"/>
              <a:gd name="T56" fmla="*/ 85213 w 516"/>
              <a:gd name="T57" fmla="*/ 90224 h 604"/>
              <a:gd name="T58" fmla="*/ 10832 w 516"/>
              <a:gd name="T59" fmla="*/ 90224 h 604"/>
              <a:gd name="T60" fmla="*/ 0 w 516"/>
              <a:gd name="T61" fmla="*/ 95277 h 604"/>
              <a:gd name="T62" fmla="*/ 10832 w 516"/>
              <a:gd name="T63" fmla="*/ 106104 h 604"/>
              <a:gd name="T64" fmla="*/ 180898 w 516"/>
              <a:gd name="T65" fmla="*/ 0 h 604"/>
              <a:gd name="T66" fmla="*/ 180898 w 516"/>
              <a:gd name="T67" fmla="*/ 0 h 604"/>
              <a:gd name="T68" fmla="*/ 170066 w 516"/>
              <a:gd name="T69" fmla="*/ 5053 h 604"/>
              <a:gd name="T70" fmla="*/ 170066 w 516"/>
              <a:gd name="T71" fmla="*/ 121983 h 604"/>
              <a:gd name="T72" fmla="*/ 106156 w 516"/>
              <a:gd name="T73" fmla="*/ 121983 h 604"/>
              <a:gd name="T74" fmla="*/ 79797 w 516"/>
              <a:gd name="T75" fmla="*/ 191276 h 604"/>
              <a:gd name="T76" fmla="*/ 154178 w 516"/>
              <a:gd name="T77" fmla="*/ 201742 h 604"/>
              <a:gd name="T78" fmla="*/ 185953 w 516"/>
              <a:gd name="T79" fmla="*/ 148690 h 604"/>
              <a:gd name="T80" fmla="*/ 185953 w 516"/>
              <a:gd name="T81" fmla="*/ 148690 h 604"/>
              <a:gd name="T82" fmla="*/ 185953 w 516"/>
              <a:gd name="T83" fmla="*/ 5053 h 604"/>
              <a:gd name="T84" fmla="*/ 180898 w 516"/>
              <a:gd name="T85" fmla="*/ 0 h 604"/>
              <a:gd name="T86" fmla="*/ 148762 w 516"/>
              <a:gd name="T87" fmla="*/ 185862 h 604"/>
              <a:gd name="T88" fmla="*/ 148762 w 516"/>
              <a:gd name="T89" fmla="*/ 185862 h 604"/>
              <a:gd name="T90" fmla="*/ 90629 w 516"/>
              <a:gd name="T91" fmla="*/ 185862 h 604"/>
              <a:gd name="T92" fmla="*/ 111933 w 516"/>
              <a:gd name="T93" fmla="*/ 132810 h 604"/>
              <a:gd name="T94" fmla="*/ 170066 w 516"/>
              <a:gd name="T95" fmla="*/ 137863 h 604"/>
              <a:gd name="T96" fmla="*/ 148762 w 516"/>
              <a:gd name="T97" fmla="*/ 185862 h 60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16" h="604">
                <a:moveTo>
                  <a:pt x="30" y="59"/>
                </a:moveTo>
                <a:lnTo>
                  <a:pt x="30" y="59"/>
                </a:lnTo>
                <a:cubicBezTo>
                  <a:pt x="383" y="59"/>
                  <a:pt x="383" y="59"/>
                  <a:pt x="383" y="59"/>
                </a:cubicBezTo>
                <a:cubicBezTo>
                  <a:pt x="383" y="59"/>
                  <a:pt x="398" y="44"/>
                  <a:pt x="398" y="29"/>
                </a:cubicBezTo>
                <a:lnTo>
                  <a:pt x="383" y="14"/>
                </a:lnTo>
                <a:cubicBezTo>
                  <a:pt x="30" y="14"/>
                  <a:pt x="30" y="14"/>
                  <a:pt x="30" y="14"/>
                </a:cubicBezTo>
                <a:cubicBezTo>
                  <a:pt x="15" y="14"/>
                  <a:pt x="0" y="29"/>
                  <a:pt x="0" y="29"/>
                </a:cubicBezTo>
                <a:cubicBezTo>
                  <a:pt x="0" y="44"/>
                  <a:pt x="15" y="59"/>
                  <a:pt x="30" y="59"/>
                </a:cubicBezTo>
                <a:close/>
                <a:moveTo>
                  <a:pt x="30" y="176"/>
                </a:moveTo>
                <a:lnTo>
                  <a:pt x="30" y="176"/>
                </a:lnTo>
                <a:cubicBezTo>
                  <a:pt x="383" y="176"/>
                  <a:pt x="383" y="176"/>
                  <a:pt x="383" y="176"/>
                </a:cubicBezTo>
                <a:cubicBezTo>
                  <a:pt x="383" y="176"/>
                  <a:pt x="398" y="162"/>
                  <a:pt x="398" y="147"/>
                </a:cubicBezTo>
                <a:lnTo>
                  <a:pt x="383" y="132"/>
                </a:lnTo>
                <a:cubicBezTo>
                  <a:pt x="30" y="132"/>
                  <a:pt x="30" y="132"/>
                  <a:pt x="30" y="132"/>
                </a:cubicBezTo>
                <a:cubicBezTo>
                  <a:pt x="15" y="132"/>
                  <a:pt x="0" y="147"/>
                  <a:pt x="0" y="147"/>
                </a:cubicBezTo>
                <a:cubicBezTo>
                  <a:pt x="0" y="162"/>
                  <a:pt x="15" y="176"/>
                  <a:pt x="30" y="176"/>
                </a:cubicBezTo>
                <a:close/>
                <a:moveTo>
                  <a:pt x="147" y="368"/>
                </a:moveTo>
                <a:lnTo>
                  <a:pt x="147" y="368"/>
                </a:lnTo>
                <a:cubicBezTo>
                  <a:pt x="30" y="368"/>
                  <a:pt x="30" y="368"/>
                  <a:pt x="30" y="368"/>
                </a:cubicBezTo>
                <a:cubicBezTo>
                  <a:pt x="15" y="368"/>
                  <a:pt x="0" y="382"/>
                  <a:pt x="0" y="382"/>
                </a:cubicBezTo>
                <a:cubicBezTo>
                  <a:pt x="0" y="397"/>
                  <a:pt x="15" y="412"/>
                  <a:pt x="30" y="412"/>
                </a:cubicBezTo>
                <a:cubicBezTo>
                  <a:pt x="147" y="412"/>
                  <a:pt x="147" y="412"/>
                  <a:pt x="147" y="412"/>
                </a:cubicBezTo>
                <a:cubicBezTo>
                  <a:pt x="147" y="412"/>
                  <a:pt x="162" y="397"/>
                  <a:pt x="162" y="382"/>
                </a:cubicBezTo>
                <a:lnTo>
                  <a:pt x="147" y="368"/>
                </a:lnTo>
                <a:close/>
                <a:moveTo>
                  <a:pt x="30" y="294"/>
                </a:moveTo>
                <a:lnTo>
                  <a:pt x="30" y="294"/>
                </a:lnTo>
                <a:cubicBezTo>
                  <a:pt x="236" y="294"/>
                  <a:pt x="236" y="294"/>
                  <a:pt x="236" y="294"/>
                </a:cubicBezTo>
                <a:cubicBezTo>
                  <a:pt x="251" y="294"/>
                  <a:pt x="265" y="280"/>
                  <a:pt x="265" y="264"/>
                </a:cubicBezTo>
                <a:cubicBezTo>
                  <a:pt x="265" y="264"/>
                  <a:pt x="251" y="250"/>
                  <a:pt x="236" y="250"/>
                </a:cubicBezTo>
                <a:cubicBezTo>
                  <a:pt x="30" y="250"/>
                  <a:pt x="30" y="250"/>
                  <a:pt x="30" y="250"/>
                </a:cubicBezTo>
                <a:cubicBezTo>
                  <a:pt x="15" y="250"/>
                  <a:pt x="0" y="264"/>
                  <a:pt x="0" y="264"/>
                </a:cubicBezTo>
                <a:cubicBezTo>
                  <a:pt x="0" y="280"/>
                  <a:pt x="15" y="294"/>
                  <a:pt x="30" y="294"/>
                </a:cubicBezTo>
                <a:close/>
                <a:moveTo>
                  <a:pt x="501" y="0"/>
                </a:moveTo>
                <a:lnTo>
                  <a:pt x="501" y="0"/>
                </a:lnTo>
                <a:cubicBezTo>
                  <a:pt x="486" y="0"/>
                  <a:pt x="471" y="0"/>
                  <a:pt x="471" y="14"/>
                </a:cubicBezTo>
                <a:cubicBezTo>
                  <a:pt x="471" y="338"/>
                  <a:pt x="471" y="338"/>
                  <a:pt x="471" y="338"/>
                </a:cubicBezTo>
                <a:cubicBezTo>
                  <a:pt x="427" y="309"/>
                  <a:pt x="368" y="309"/>
                  <a:pt x="294" y="338"/>
                </a:cubicBezTo>
                <a:cubicBezTo>
                  <a:pt x="221" y="382"/>
                  <a:pt x="177" y="471"/>
                  <a:pt x="221" y="530"/>
                </a:cubicBezTo>
                <a:cubicBezTo>
                  <a:pt x="251" y="589"/>
                  <a:pt x="339" y="603"/>
                  <a:pt x="427" y="559"/>
                </a:cubicBezTo>
                <a:cubicBezTo>
                  <a:pt x="486" y="515"/>
                  <a:pt x="515" y="456"/>
                  <a:pt x="515" y="412"/>
                </a:cubicBezTo>
                <a:cubicBezTo>
                  <a:pt x="515" y="14"/>
                  <a:pt x="515" y="14"/>
                  <a:pt x="515" y="14"/>
                </a:cubicBezTo>
                <a:cubicBezTo>
                  <a:pt x="515" y="0"/>
                  <a:pt x="501" y="0"/>
                  <a:pt x="501" y="0"/>
                </a:cubicBezTo>
                <a:close/>
                <a:moveTo>
                  <a:pt x="412" y="515"/>
                </a:moveTo>
                <a:lnTo>
                  <a:pt x="412" y="515"/>
                </a:lnTo>
                <a:cubicBezTo>
                  <a:pt x="353" y="559"/>
                  <a:pt x="280" y="559"/>
                  <a:pt x="251" y="515"/>
                </a:cubicBezTo>
                <a:cubicBezTo>
                  <a:pt x="221" y="471"/>
                  <a:pt x="251" y="412"/>
                  <a:pt x="310" y="368"/>
                </a:cubicBezTo>
                <a:cubicBezTo>
                  <a:pt x="368" y="338"/>
                  <a:pt x="442" y="338"/>
                  <a:pt x="471" y="382"/>
                </a:cubicBezTo>
                <a:cubicBezTo>
                  <a:pt x="501" y="427"/>
                  <a:pt x="471" y="485"/>
                  <a:pt x="412" y="515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111"/>
          <p:cNvSpPr>
            <a:spLocks noChangeArrowheads="1"/>
          </p:cNvSpPr>
          <p:nvPr/>
        </p:nvSpPr>
        <p:spPr bwMode="auto">
          <a:xfrm>
            <a:off x="2124317" y="2071164"/>
            <a:ext cx="323525" cy="333154"/>
          </a:xfrm>
          <a:custGeom>
            <a:avLst/>
            <a:gdLst>
              <a:gd name="T0" fmla="*/ 190073 w 619"/>
              <a:gd name="T1" fmla="*/ 32084 h 634"/>
              <a:gd name="T2" fmla="*/ 190073 w 619"/>
              <a:gd name="T3" fmla="*/ 32084 h 634"/>
              <a:gd name="T4" fmla="*/ 95037 w 619"/>
              <a:gd name="T5" fmla="*/ 42538 h 634"/>
              <a:gd name="T6" fmla="*/ 89657 w 619"/>
              <a:gd name="T7" fmla="*/ 52992 h 634"/>
              <a:gd name="T8" fmla="*/ 89657 w 619"/>
              <a:gd name="T9" fmla="*/ 111752 h 634"/>
              <a:gd name="T10" fmla="*/ 47339 w 619"/>
              <a:gd name="T11" fmla="*/ 116798 h 634"/>
              <a:gd name="T12" fmla="*/ 31559 w 619"/>
              <a:gd name="T13" fmla="*/ 159336 h 634"/>
              <a:gd name="T14" fmla="*/ 84278 w 619"/>
              <a:gd name="T15" fmla="*/ 164743 h 634"/>
              <a:gd name="T16" fmla="*/ 105437 w 619"/>
              <a:gd name="T17" fmla="*/ 127253 h 634"/>
              <a:gd name="T18" fmla="*/ 105437 w 619"/>
              <a:gd name="T19" fmla="*/ 58399 h 634"/>
              <a:gd name="T20" fmla="*/ 179314 w 619"/>
              <a:gd name="T21" fmla="*/ 47945 h 634"/>
              <a:gd name="T22" fmla="*/ 179314 w 619"/>
              <a:gd name="T23" fmla="*/ 95530 h 634"/>
              <a:gd name="T24" fmla="*/ 142375 w 619"/>
              <a:gd name="T25" fmla="*/ 100937 h 634"/>
              <a:gd name="T26" fmla="*/ 121575 w 619"/>
              <a:gd name="T27" fmla="*/ 143475 h 634"/>
              <a:gd name="T28" fmla="*/ 174293 w 619"/>
              <a:gd name="T29" fmla="*/ 148521 h 634"/>
              <a:gd name="T30" fmla="*/ 195094 w 619"/>
              <a:gd name="T31" fmla="*/ 116798 h 634"/>
              <a:gd name="T32" fmla="*/ 195094 w 619"/>
              <a:gd name="T33" fmla="*/ 37130 h 634"/>
              <a:gd name="T34" fmla="*/ 190073 w 619"/>
              <a:gd name="T35" fmla="*/ 32084 h 634"/>
              <a:gd name="T36" fmla="*/ 73877 w 619"/>
              <a:gd name="T37" fmla="*/ 153929 h 634"/>
              <a:gd name="T38" fmla="*/ 73877 w 619"/>
              <a:gd name="T39" fmla="*/ 153929 h 634"/>
              <a:gd name="T40" fmla="*/ 42318 w 619"/>
              <a:gd name="T41" fmla="*/ 153929 h 634"/>
              <a:gd name="T42" fmla="*/ 52718 w 619"/>
              <a:gd name="T43" fmla="*/ 127253 h 634"/>
              <a:gd name="T44" fmla="*/ 84278 w 619"/>
              <a:gd name="T45" fmla="*/ 127253 h 634"/>
              <a:gd name="T46" fmla="*/ 73877 w 619"/>
              <a:gd name="T47" fmla="*/ 153929 h 634"/>
              <a:gd name="T48" fmla="*/ 168914 w 619"/>
              <a:gd name="T49" fmla="*/ 138067 h 634"/>
              <a:gd name="T50" fmla="*/ 168914 w 619"/>
              <a:gd name="T51" fmla="*/ 138067 h 634"/>
              <a:gd name="T52" fmla="*/ 131975 w 619"/>
              <a:gd name="T53" fmla="*/ 138067 h 634"/>
              <a:gd name="T54" fmla="*/ 147755 w 619"/>
              <a:gd name="T55" fmla="*/ 111752 h 634"/>
              <a:gd name="T56" fmla="*/ 179314 w 619"/>
              <a:gd name="T57" fmla="*/ 111752 h 634"/>
              <a:gd name="T58" fmla="*/ 168914 w 619"/>
              <a:gd name="T59" fmla="*/ 138067 h 634"/>
              <a:gd name="T60" fmla="*/ 200473 w 619"/>
              <a:gd name="T61" fmla="*/ 212328 h 634"/>
              <a:gd name="T62" fmla="*/ 200473 w 619"/>
              <a:gd name="T63" fmla="*/ 212328 h 634"/>
              <a:gd name="T64" fmla="*/ 21159 w 619"/>
              <a:gd name="T65" fmla="*/ 212328 h 634"/>
              <a:gd name="T66" fmla="*/ 10400 w 619"/>
              <a:gd name="T67" fmla="*/ 223143 h 634"/>
              <a:gd name="T68" fmla="*/ 21159 w 619"/>
              <a:gd name="T69" fmla="*/ 228190 h 634"/>
              <a:gd name="T70" fmla="*/ 200473 w 619"/>
              <a:gd name="T71" fmla="*/ 228190 h 634"/>
              <a:gd name="T72" fmla="*/ 211232 w 619"/>
              <a:gd name="T73" fmla="*/ 223143 h 634"/>
              <a:gd name="T74" fmla="*/ 200473 w 619"/>
              <a:gd name="T75" fmla="*/ 212328 h 634"/>
              <a:gd name="T76" fmla="*/ 195094 w 619"/>
              <a:gd name="T77" fmla="*/ 0 h 634"/>
              <a:gd name="T78" fmla="*/ 195094 w 619"/>
              <a:gd name="T79" fmla="*/ 0 h 634"/>
              <a:gd name="T80" fmla="*/ 26180 w 619"/>
              <a:gd name="T81" fmla="*/ 0 h 634"/>
              <a:gd name="T82" fmla="*/ 0 w 619"/>
              <a:gd name="T83" fmla="*/ 32084 h 634"/>
              <a:gd name="T84" fmla="*/ 0 w 619"/>
              <a:gd name="T85" fmla="*/ 169790 h 634"/>
              <a:gd name="T86" fmla="*/ 26180 w 619"/>
              <a:gd name="T87" fmla="*/ 201874 h 634"/>
              <a:gd name="T88" fmla="*/ 195094 w 619"/>
              <a:gd name="T89" fmla="*/ 201874 h 634"/>
              <a:gd name="T90" fmla="*/ 221632 w 619"/>
              <a:gd name="T91" fmla="*/ 169790 h 634"/>
              <a:gd name="T92" fmla="*/ 221632 w 619"/>
              <a:gd name="T93" fmla="*/ 32084 h 634"/>
              <a:gd name="T94" fmla="*/ 195094 w 619"/>
              <a:gd name="T95" fmla="*/ 0 h 634"/>
              <a:gd name="T96" fmla="*/ 211232 w 619"/>
              <a:gd name="T97" fmla="*/ 169790 h 634"/>
              <a:gd name="T98" fmla="*/ 211232 w 619"/>
              <a:gd name="T99" fmla="*/ 169790 h 634"/>
              <a:gd name="T100" fmla="*/ 195094 w 619"/>
              <a:gd name="T101" fmla="*/ 185652 h 634"/>
              <a:gd name="T102" fmla="*/ 26180 w 619"/>
              <a:gd name="T103" fmla="*/ 185652 h 634"/>
              <a:gd name="T104" fmla="*/ 10400 w 619"/>
              <a:gd name="T105" fmla="*/ 169790 h 634"/>
              <a:gd name="T106" fmla="*/ 10400 w 619"/>
              <a:gd name="T107" fmla="*/ 32084 h 634"/>
              <a:gd name="T108" fmla="*/ 26180 w 619"/>
              <a:gd name="T109" fmla="*/ 15862 h 634"/>
              <a:gd name="T110" fmla="*/ 195094 w 619"/>
              <a:gd name="T111" fmla="*/ 15862 h 634"/>
              <a:gd name="T112" fmla="*/ 211232 w 619"/>
              <a:gd name="T113" fmla="*/ 32084 h 634"/>
              <a:gd name="T114" fmla="*/ 211232 w 619"/>
              <a:gd name="T115" fmla="*/ 169790 h 63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619" h="634">
                <a:moveTo>
                  <a:pt x="530" y="89"/>
                </a:moveTo>
                <a:lnTo>
                  <a:pt x="530" y="89"/>
                </a:lnTo>
                <a:cubicBezTo>
                  <a:pt x="265" y="118"/>
                  <a:pt x="265" y="118"/>
                  <a:pt x="265" y="118"/>
                </a:cubicBezTo>
                <a:cubicBezTo>
                  <a:pt x="265" y="118"/>
                  <a:pt x="250" y="133"/>
                  <a:pt x="250" y="147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21" y="294"/>
                  <a:pt x="177" y="294"/>
                  <a:pt x="132" y="324"/>
                </a:cubicBezTo>
                <a:cubicBezTo>
                  <a:pt x="88" y="353"/>
                  <a:pt x="59" y="398"/>
                  <a:pt x="88" y="442"/>
                </a:cubicBezTo>
                <a:cubicBezTo>
                  <a:pt x="103" y="486"/>
                  <a:pt x="177" y="486"/>
                  <a:pt x="235" y="457"/>
                </a:cubicBezTo>
                <a:cubicBezTo>
                  <a:pt x="280" y="427"/>
                  <a:pt x="294" y="398"/>
                  <a:pt x="294" y="353"/>
                </a:cubicBezTo>
                <a:lnTo>
                  <a:pt x="294" y="162"/>
                </a:lnTo>
                <a:cubicBezTo>
                  <a:pt x="500" y="133"/>
                  <a:pt x="500" y="133"/>
                  <a:pt x="500" y="133"/>
                </a:cubicBezTo>
                <a:cubicBezTo>
                  <a:pt x="500" y="265"/>
                  <a:pt x="500" y="265"/>
                  <a:pt x="500" y="265"/>
                </a:cubicBezTo>
                <a:cubicBezTo>
                  <a:pt x="471" y="251"/>
                  <a:pt x="427" y="251"/>
                  <a:pt x="397" y="280"/>
                </a:cubicBezTo>
                <a:cubicBezTo>
                  <a:pt x="339" y="310"/>
                  <a:pt x="309" y="368"/>
                  <a:pt x="339" y="398"/>
                </a:cubicBezTo>
                <a:cubicBezTo>
                  <a:pt x="368" y="442"/>
                  <a:pt x="427" y="442"/>
                  <a:pt x="486" y="412"/>
                </a:cubicBezTo>
                <a:cubicBezTo>
                  <a:pt x="530" y="398"/>
                  <a:pt x="544" y="353"/>
                  <a:pt x="544" y="324"/>
                </a:cubicBezTo>
                <a:lnTo>
                  <a:pt x="544" y="103"/>
                </a:lnTo>
                <a:cubicBezTo>
                  <a:pt x="544" y="89"/>
                  <a:pt x="530" y="89"/>
                  <a:pt x="530" y="89"/>
                </a:cubicBezTo>
                <a:close/>
                <a:moveTo>
                  <a:pt x="206" y="427"/>
                </a:moveTo>
                <a:lnTo>
                  <a:pt x="206" y="427"/>
                </a:lnTo>
                <a:cubicBezTo>
                  <a:pt x="177" y="442"/>
                  <a:pt x="132" y="442"/>
                  <a:pt x="118" y="427"/>
                </a:cubicBezTo>
                <a:cubicBezTo>
                  <a:pt x="103" y="398"/>
                  <a:pt x="118" y="368"/>
                  <a:pt x="147" y="353"/>
                </a:cubicBezTo>
                <a:cubicBezTo>
                  <a:pt x="191" y="339"/>
                  <a:pt x="221" y="339"/>
                  <a:pt x="235" y="353"/>
                </a:cubicBezTo>
                <a:cubicBezTo>
                  <a:pt x="265" y="368"/>
                  <a:pt x="250" y="412"/>
                  <a:pt x="206" y="427"/>
                </a:cubicBezTo>
                <a:close/>
                <a:moveTo>
                  <a:pt x="471" y="383"/>
                </a:moveTo>
                <a:lnTo>
                  <a:pt x="471" y="383"/>
                </a:lnTo>
                <a:cubicBezTo>
                  <a:pt x="441" y="412"/>
                  <a:pt x="397" y="398"/>
                  <a:pt x="368" y="383"/>
                </a:cubicBezTo>
                <a:cubicBezTo>
                  <a:pt x="353" y="368"/>
                  <a:pt x="368" y="324"/>
                  <a:pt x="412" y="310"/>
                </a:cubicBezTo>
                <a:cubicBezTo>
                  <a:pt x="441" y="294"/>
                  <a:pt x="471" y="294"/>
                  <a:pt x="500" y="310"/>
                </a:cubicBezTo>
                <a:cubicBezTo>
                  <a:pt x="515" y="324"/>
                  <a:pt x="500" y="368"/>
                  <a:pt x="471" y="383"/>
                </a:cubicBezTo>
                <a:close/>
                <a:moveTo>
                  <a:pt x="559" y="589"/>
                </a:moveTo>
                <a:lnTo>
                  <a:pt x="559" y="589"/>
                </a:lnTo>
                <a:cubicBezTo>
                  <a:pt x="59" y="589"/>
                  <a:pt x="59" y="589"/>
                  <a:pt x="59" y="589"/>
                </a:cubicBezTo>
                <a:cubicBezTo>
                  <a:pt x="44" y="589"/>
                  <a:pt x="29" y="604"/>
                  <a:pt x="29" y="619"/>
                </a:cubicBezTo>
                <a:cubicBezTo>
                  <a:pt x="29" y="619"/>
                  <a:pt x="44" y="633"/>
                  <a:pt x="59" y="633"/>
                </a:cubicBezTo>
                <a:cubicBezTo>
                  <a:pt x="559" y="633"/>
                  <a:pt x="559" y="633"/>
                  <a:pt x="559" y="633"/>
                </a:cubicBezTo>
                <a:cubicBezTo>
                  <a:pt x="574" y="633"/>
                  <a:pt x="589" y="619"/>
                  <a:pt x="589" y="619"/>
                </a:cubicBezTo>
                <a:cubicBezTo>
                  <a:pt x="589" y="604"/>
                  <a:pt x="574" y="589"/>
                  <a:pt x="559" y="589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9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29" y="560"/>
                  <a:pt x="73" y="560"/>
                </a:cubicBezTo>
                <a:cubicBezTo>
                  <a:pt x="544" y="560"/>
                  <a:pt x="544" y="560"/>
                  <a:pt x="544" y="560"/>
                </a:cubicBezTo>
                <a:cubicBezTo>
                  <a:pt x="589" y="560"/>
                  <a:pt x="618" y="515"/>
                  <a:pt x="618" y="471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4"/>
                  <a:pt x="589" y="0"/>
                  <a:pt x="544" y="0"/>
                </a:cubicBezTo>
                <a:close/>
                <a:moveTo>
                  <a:pt x="589" y="471"/>
                </a:moveTo>
                <a:lnTo>
                  <a:pt x="589" y="471"/>
                </a:lnTo>
                <a:cubicBezTo>
                  <a:pt x="589" y="501"/>
                  <a:pt x="559" y="515"/>
                  <a:pt x="544" y="515"/>
                </a:cubicBezTo>
                <a:cubicBezTo>
                  <a:pt x="73" y="515"/>
                  <a:pt x="73" y="515"/>
                  <a:pt x="73" y="515"/>
                </a:cubicBezTo>
                <a:cubicBezTo>
                  <a:pt x="59" y="515"/>
                  <a:pt x="29" y="501"/>
                  <a:pt x="29" y="471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4"/>
                  <a:pt x="73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59" y="44"/>
                  <a:pt x="589" y="59"/>
                  <a:pt x="589" y="89"/>
                </a:cubicBezTo>
                <a:lnTo>
                  <a:pt x="589" y="47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122"/>
          <p:cNvSpPr>
            <a:spLocks noChangeArrowheads="1"/>
          </p:cNvSpPr>
          <p:nvPr/>
        </p:nvSpPr>
        <p:spPr bwMode="auto">
          <a:xfrm>
            <a:off x="6897401" y="3211000"/>
            <a:ext cx="333155" cy="292714"/>
          </a:xfrm>
          <a:custGeom>
            <a:avLst/>
            <a:gdLst>
              <a:gd name="T0" fmla="*/ 222829 w 634"/>
              <a:gd name="T1" fmla="*/ 89486 h 561"/>
              <a:gd name="T2" fmla="*/ 222829 w 634"/>
              <a:gd name="T3" fmla="*/ 89486 h 561"/>
              <a:gd name="T4" fmla="*/ 100958 w 634"/>
              <a:gd name="T5" fmla="*/ 5369 h 561"/>
              <a:gd name="T6" fmla="*/ 85093 w 634"/>
              <a:gd name="T7" fmla="*/ 15750 h 561"/>
              <a:gd name="T8" fmla="*/ 85093 w 634"/>
              <a:gd name="T9" fmla="*/ 52618 h 561"/>
              <a:gd name="T10" fmla="*/ 15865 w 634"/>
              <a:gd name="T11" fmla="*/ 5369 h 561"/>
              <a:gd name="T12" fmla="*/ 0 w 634"/>
              <a:gd name="T13" fmla="*/ 15750 h 561"/>
              <a:gd name="T14" fmla="*/ 0 w 634"/>
              <a:gd name="T15" fmla="*/ 184342 h 561"/>
              <a:gd name="T16" fmla="*/ 15865 w 634"/>
              <a:gd name="T17" fmla="*/ 195080 h 561"/>
              <a:gd name="T18" fmla="*/ 85093 w 634"/>
              <a:gd name="T19" fmla="*/ 147473 h 561"/>
              <a:gd name="T20" fmla="*/ 85093 w 634"/>
              <a:gd name="T21" fmla="*/ 184342 h 561"/>
              <a:gd name="T22" fmla="*/ 100958 w 634"/>
              <a:gd name="T23" fmla="*/ 195080 h 561"/>
              <a:gd name="T24" fmla="*/ 222829 w 634"/>
              <a:gd name="T25" fmla="*/ 110605 h 561"/>
              <a:gd name="T26" fmla="*/ 222829 w 634"/>
              <a:gd name="T27" fmla="*/ 89486 h 561"/>
              <a:gd name="T28" fmla="*/ 95550 w 634"/>
              <a:gd name="T29" fmla="*/ 179330 h 561"/>
              <a:gd name="T30" fmla="*/ 95550 w 634"/>
              <a:gd name="T31" fmla="*/ 179330 h 561"/>
              <a:gd name="T32" fmla="*/ 95550 w 634"/>
              <a:gd name="T33" fmla="*/ 121343 h 561"/>
              <a:gd name="T34" fmla="*/ 10456 w 634"/>
              <a:gd name="T35" fmla="*/ 179330 h 561"/>
              <a:gd name="T36" fmla="*/ 10456 w 634"/>
              <a:gd name="T37" fmla="*/ 21119 h 561"/>
              <a:gd name="T38" fmla="*/ 95550 w 634"/>
              <a:gd name="T39" fmla="*/ 79106 h 561"/>
              <a:gd name="T40" fmla="*/ 95550 w 634"/>
              <a:gd name="T41" fmla="*/ 21119 h 561"/>
              <a:gd name="T42" fmla="*/ 212373 w 634"/>
              <a:gd name="T43" fmla="*/ 100225 h 561"/>
              <a:gd name="T44" fmla="*/ 95550 w 634"/>
              <a:gd name="T45" fmla="*/ 179330 h 561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34" h="561">
                <a:moveTo>
                  <a:pt x="618" y="250"/>
                </a:moveTo>
                <a:lnTo>
                  <a:pt x="618" y="250"/>
                </a:lnTo>
                <a:cubicBezTo>
                  <a:pt x="280" y="15"/>
                  <a:pt x="280" y="15"/>
                  <a:pt x="280" y="15"/>
                </a:cubicBezTo>
                <a:cubicBezTo>
                  <a:pt x="250" y="0"/>
                  <a:pt x="236" y="0"/>
                  <a:pt x="236" y="44"/>
                </a:cubicBezTo>
                <a:cubicBezTo>
                  <a:pt x="236" y="147"/>
                  <a:pt x="236" y="147"/>
                  <a:pt x="236" y="147"/>
                </a:cubicBezTo>
                <a:cubicBezTo>
                  <a:pt x="44" y="15"/>
                  <a:pt x="44" y="15"/>
                  <a:pt x="44" y="15"/>
                </a:cubicBezTo>
                <a:cubicBezTo>
                  <a:pt x="15" y="0"/>
                  <a:pt x="0" y="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29" y="560"/>
                  <a:pt x="44" y="545"/>
                </a:cubicBezTo>
                <a:cubicBezTo>
                  <a:pt x="236" y="412"/>
                  <a:pt x="236" y="412"/>
                  <a:pt x="236" y="412"/>
                </a:cubicBezTo>
                <a:cubicBezTo>
                  <a:pt x="236" y="515"/>
                  <a:pt x="236" y="515"/>
                  <a:pt x="236" y="515"/>
                </a:cubicBezTo>
                <a:cubicBezTo>
                  <a:pt x="236" y="560"/>
                  <a:pt x="265" y="560"/>
                  <a:pt x="280" y="545"/>
                </a:cubicBezTo>
                <a:cubicBezTo>
                  <a:pt x="618" y="309"/>
                  <a:pt x="618" y="309"/>
                  <a:pt x="618" y="309"/>
                </a:cubicBezTo>
                <a:cubicBezTo>
                  <a:pt x="633" y="294"/>
                  <a:pt x="633" y="265"/>
                  <a:pt x="618" y="250"/>
                </a:cubicBezTo>
                <a:close/>
                <a:moveTo>
                  <a:pt x="265" y="501"/>
                </a:moveTo>
                <a:lnTo>
                  <a:pt x="265" y="501"/>
                </a:lnTo>
                <a:cubicBezTo>
                  <a:pt x="265" y="486"/>
                  <a:pt x="265" y="339"/>
                  <a:pt x="265" y="339"/>
                </a:cubicBezTo>
                <a:cubicBezTo>
                  <a:pt x="29" y="501"/>
                  <a:pt x="29" y="501"/>
                  <a:pt x="29" y="501"/>
                </a:cubicBezTo>
                <a:cubicBezTo>
                  <a:pt x="29" y="486"/>
                  <a:pt x="29" y="88"/>
                  <a:pt x="29" y="59"/>
                </a:cubicBezTo>
                <a:cubicBezTo>
                  <a:pt x="265" y="221"/>
                  <a:pt x="265" y="221"/>
                  <a:pt x="265" y="221"/>
                </a:cubicBezTo>
                <a:cubicBezTo>
                  <a:pt x="265" y="221"/>
                  <a:pt x="265" y="88"/>
                  <a:pt x="265" y="59"/>
                </a:cubicBezTo>
                <a:cubicBezTo>
                  <a:pt x="589" y="280"/>
                  <a:pt x="589" y="280"/>
                  <a:pt x="589" y="280"/>
                </a:cubicBezTo>
                <a:lnTo>
                  <a:pt x="265" y="50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Freeform 123"/>
          <p:cNvSpPr>
            <a:spLocks noChangeArrowheads="1"/>
          </p:cNvSpPr>
          <p:nvPr/>
        </p:nvSpPr>
        <p:spPr bwMode="auto">
          <a:xfrm>
            <a:off x="6370718" y="3211000"/>
            <a:ext cx="286937" cy="292714"/>
          </a:xfrm>
          <a:custGeom>
            <a:avLst/>
            <a:gdLst>
              <a:gd name="T0" fmla="*/ 186047 w 545"/>
              <a:gd name="T1" fmla="*/ 0 h 561"/>
              <a:gd name="T2" fmla="*/ 186047 w 545"/>
              <a:gd name="T3" fmla="*/ 0 h 561"/>
              <a:gd name="T4" fmla="*/ 15895 w 545"/>
              <a:gd name="T5" fmla="*/ 0 h 561"/>
              <a:gd name="T6" fmla="*/ 0 w 545"/>
              <a:gd name="T7" fmla="*/ 15750 h 561"/>
              <a:gd name="T8" fmla="*/ 0 w 545"/>
              <a:gd name="T9" fmla="*/ 184342 h 561"/>
              <a:gd name="T10" fmla="*/ 15895 w 545"/>
              <a:gd name="T11" fmla="*/ 200449 h 561"/>
              <a:gd name="T12" fmla="*/ 186047 w 545"/>
              <a:gd name="T13" fmla="*/ 200449 h 561"/>
              <a:gd name="T14" fmla="*/ 196524 w 545"/>
              <a:gd name="T15" fmla="*/ 184342 h 561"/>
              <a:gd name="T16" fmla="*/ 196524 w 545"/>
              <a:gd name="T17" fmla="*/ 15750 h 561"/>
              <a:gd name="T18" fmla="*/ 186047 w 545"/>
              <a:gd name="T19" fmla="*/ 0 h 561"/>
              <a:gd name="T20" fmla="*/ 186047 w 545"/>
              <a:gd name="T21" fmla="*/ 179330 h 561"/>
              <a:gd name="T22" fmla="*/ 186047 w 545"/>
              <a:gd name="T23" fmla="*/ 179330 h 561"/>
              <a:gd name="T24" fmla="*/ 175210 w 545"/>
              <a:gd name="T25" fmla="*/ 184342 h 561"/>
              <a:gd name="T26" fmla="*/ 20953 w 545"/>
              <a:gd name="T27" fmla="*/ 184342 h 561"/>
              <a:gd name="T28" fmla="*/ 15895 w 545"/>
              <a:gd name="T29" fmla="*/ 179330 h 561"/>
              <a:gd name="T30" fmla="*/ 15895 w 545"/>
              <a:gd name="T31" fmla="*/ 21119 h 561"/>
              <a:gd name="T32" fmla="*/ 20953 w 545"/>
              <a:gd name="T33" fmla="*/ 15750 h 561"/>
              <a:gd name="T34" fmla="*/ 175210 w 545"/>
              <a:gd name="T35" fmla="*/ 15750 h 561"/>
              <a:gd name="T36" fmla="*/ 186047 w 545"/>
              <a:gd name="T37" fmla="*/ 21119 h 561"/>
              <a:gd name="T38" fmla="*/ 186047 w 545"/>
              <a:gd name="T39" fmla="*/ 179330 h 561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545" h="561">
                <a:moveTo>
                  <a:pt x="515" y="0"/>
                </a:moveTo>
                <a:lnTo>
                  <a:pt x="515" y="0"/>
                </a:lnTo>
                <a:cubicBezTo>
                  <a:pt x="44" y="0"/>
                  <a:pt x="44" y="0"/>
                  <a:pt x="44" y="0"/>
                </a:cubicBezTo>
                <a:cubicBezTo>
                  <a:pt x="14" y="0"/>
                  <a:pt x="0" y="3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30"/>
                  <a:pt x="14" y="560"/>
                  <a:pt x="44" y="560"/>
                </a:cubicBezTo>
                <a:cubicBezTo>
                  <a:pt x="515" y="560"/>
                  <a:pt x="515" y="560"/>
                  <a:pt x="515" y="560"/>
                </a:cubicBezTo>
                <a:cubicBezTo>
                  <a:pt x="530" y="560"/>
                  <a:pt x="544" y="530"/>
                  <a:pt x="544" y="515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44" y="30"/>
                  <a:pt x="530" y="0"/>
                  <a:pt x="515" y="0"/>
                </a:cubicBezTo>
                <a:close/>
                <a:moveTo>
                  <a:pt x="515" y="501"/>
                </a:moveTo>
                <a:lnTo>
                  <a:pt x="515" y="501"/>
                </a:lnTo>
                <a:cubicBezTo>
                  <a:pt x="515" y="501"/>
                  <a:pt x="500" y="515"/>
                  <a:pt x="485" y="515"/>
                </a:cubicBezTo>
                <a:cubicBezTo>
                  <a:pt x="58" y="515"/>
                  <a:pt x="58" y="515"/>
                  <a:pt x="58" y="515"/>
                </a:cubicBezTo>
                <a:cubicBezTo>
                  <a:pt x="44" y="515"/>
                  <a:pt x="44" y="501"/>
                  <a:pt x="44" y="501"/>
                </a:cubicBezTo>
                <a:cubicBezTo>
                  <a:pt x="44" y="59"/>
                  <a:pt x="44" y="59"/>
                  <a:pt x="44" y="59"/>
                </a:cubicBezTo>
                <a:cubicBezTo>
                  <a:pt x="44" y="59"/>
                  <a:pt x="44" y="44"/>
                  <a:pt x="58" y="44"/>
                </a:cubicBezTo>
                <a:cubicBezTo>
                  <a:pt x="485" y="44"/>
                  <a:pt x="485" y="44"/>
                  <a:pt x="485" y="44"/>
                </a:cubicBezTo>
                <a:cubicBezTo>
                  <a:pt x="500" y="44"/>
                  <a:pt x="515" y="59"/>
                  <a:pt x="515" y="59"/>
                </a:cubicBezTo>
                <a:lnTo>
                  <a:pt x="515" y="50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124"/>
          <p:cNvSpPr>
            <a:spLocks noChangeArrowheads="1"/>
          </p:cNvSpPr>
          <p:nvPr/>
        </p:nvSpPr>
        <p:spPr bwMode="auto">
          <a:xfrm>
            <a:off x="5897059" y="3211000"/>
            <a:ext cx="207981" cy="292714"/>
          </a:xfrm>
          <a:custGeom>
            <a:avLst/>
            <a:gdLst>
              <a:gd name="T0" fmla="*/ 126613 w 399"/>
              <a:gd name="T1" fmla="*/ 0 h 561"/>
              <a:gd name="T2" fmla="*/ 126613 w 399"/>
              <a:gd name="T3" fmla="*/ 0 h 561"/>
              <a:gd name="T4" fmla="*/ 100146 w 399"/>
              <a:gd name="T5" fmla="*/ 0 h 561"/>
              <a:gd name="T6" fmla="*/ 84409 w 399"/>
              <a:gd name="T7" fmla="*/ 15750 h 561"/>
              <a:gd name="T8" fmla="*/ 84409 w 399"/>
              <a:gd name="T9" fmla="*/ 184342 h 561"/>
              <a:gd name="T10" fmla="*/ 100146 w 399"/>
              <a:gd name="T11" fmla="*/ 200449 h 561"/>
              <a:gd name="T12" fmla="*/ 126613 w 399"/>
              <a:gd name="T13" fmla="*/ 200449 h 561"/>
              <a:gd name="T14" fmla="*/ 142350 w 399"/>
              <a:gd name="T15" fmla="*/ 184342 h 561"/>
              <a:gd name="T16" fmla="*/ 142350 w 399"/>
              <a:gd name="T17" fmla="*/ 15750 h 561"/>
              <a:gd name="T18" fmla="*/ 126613 w 399"/>
              <a:gd name="T19" fmla="*/ 0 h 561"/>
              <a:gd name="T20" fmla="*/ 126613 w 399"/>
              <a:gd name="T21" fmla="*/ 179330 h 561"/>
              <a:gd name="T22" fmla="*/ 126613 w 399"/>
              <a:gd name="T23" fmla="*/ 179330 h 561"/>
              <a:gd name="T24" fmla="*/ 121248 w 399"/>
              <a:gd name="T25" fmla="*/ 184342 h 561"/>
              <a:gd name="T26" fmla="*/ 105511 w 399"/>
              <a:gd name="T27" fmla="*/ 184342 h 561"/>
              <a:gd name="T28" fmla="*/ 100146 w 399"/>
              <a:gd name="T29" fmla="*/ 179330 h 561"/>
              <a:gd name="T30" fmla="*/ 100146 w 399"/>
              <a:gd name="T31" fmla="*/ 21119 h 561"/>
              <a:gd name="T32" fmla="*/ 105511 w 399"/>
              <a:gd name="T33" fmla="*/ 15750 h 561"/>
              <a:gd name="T34" fmla="*/ 121248 w 399"/>
              <a:gd name="T35" fmla="*/ 15750 h 561"/>
              <a:gd name="T36" fmla="*/ 126613 w 399"/>
              <a:gd name="T37" fmla="*/ 21119 h 561"/>
              <a:gd name="T38" fmla="*/ 126613 w 399"/>
              <a:gd name="T39" fmla="*/ 179330 h 561"/>
              <a:gd name="T40" fmla="*/ 42204 w 399"/>
              <a:gd name="T41" fmla="*/ 0 h 561"/>
              <a:gd name="T42" fmla="*/ 42204 w 399"/>
              <a:gd name="T43" fmla="*/ 0 h 561"/>
              <a:gd name="T44" fmla="*/ 16095 w 399"/>
              <a:gd name="T45" fmla="*/ 0 h 561"/>
              <a:gd name="T46" fmla="*/ 0 w 399"/>
              <a:gd name="T47" fmla="*/ 15750 h 561"/>
              <a:gd name="T48" fmla="*/ 0 w 399"/>
              <a:gd name="T49" fmla="*/ 184342 h 561"/>
              <a:gd name="T50" fmla="*/ 16095 w 399"/>
              <a:gd name="T51" fmla="*/ 200449 h 561"/>
              <a:gd name="T52" fmla="*/ 42204 w 399"/>
              <a:gd name="T53" fmla="*/ 200449 h 561"/>
              <a:gd name="T54" fmla="*/ 57942 w 399"/>
              <a:gd name="T55" fmla="*/ 184342 h 561"/>
              <a:gd name="T56" fmla="*/ 57942 w 399"/>
              <a:gd name="T57" fmla="*/ 15750 h 561"/>
              <a:gd name="T58" fmla="*/ 42204 w 399"/>
              <a:gd name="T59" fmla="*/ 0 h 561"/>
              <a:gd name="T60" fmla="*/ 42204 w 399"/>
              <a:gd name="T61" fmla="*/ 179330 h 561"/>
              <a:gd name="T62" fmla="*/ 42204 w 399"/>
              <a:gd name="T63" fmla="*/ 179330 h 561"/>
              <a:gd name="T64" fmla="*/ 37197 w 399"/>
              <a:gd name="T65" fmla="*/ 184342 h 561"/>
              <a:gd name="T66" fmla="*/ 21102 w 399"/>
              <a:gd name="T67" fmla="*/ 184342 h 561"/>
              <a:gd name="T68" fmla="*/ 16095 w 399"/>
              <a:gd name="T69" fmla="*/ 179330 h 561"/>
              <a:gd name="T70" fmla="*/ 16095 w 399"/>
              <a:gd name="T71" fmla="*/ 21119 h 561"/>
              <a:gd name="T72" fmla="*/ 21102 w 399"/>
              <a:gd name="T73" fmla="*/ 15750 h 561"/>
              <a:gd name="T74" fmla="*/ 37197 w 399"/>
              <a:gd name="T75" fmla="*/ 15750 h 561"/>
              <a:gd name="T76" fmla="*/ 42204 w 399"/>
              <a:gd name="T77" fmla="*/ 21119 h 561"/>
              <a:gd name="T78" fmla="*/ 42204 w 399"/>
              <a:gd name="T79" fmla="*/ 179330 h 56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399" h="561">
                <a:moveTo>
                  <a:pt x="354" y="0"/>
                </a:moveTo>
                <a:lnTo>
                  <a:pt x="354" y="0"/>
                </a:lnTo>
                <a:cubicBezTo>
                  <a:pt x="280" y="0"/>
                  <a:pt x="280" y="0"/>
                  <a:pt x="280" y="0"/>
                </a:cubicBezTo>
                <a:cubicBezTo>
                  <a:pt x="251" y="0"/>
                  <a:pt x="236" y="30"/>
                  <a:pt x="236" y="44"/>
                </a:cubicBezTo>
                <a:cubicBezTo>
                  <a:pt x="236" y="515"/>
                  <a:pt x="236" y="515"/>
                  <a:pt x="236" y="515"/>
                </a:cubicBezTo>
                <a:cubicBezTo>
                  <a:pt x="236" y="530"/>
                  <a:pt x="251" y="560"/>
                  <a:pt x="280" y="560"/>
                </a:cubicBezTo>
                <a:cubicBezTo>
                  <a:pt x="354" y="560"/>
                  <a:pt x="354" y="560"/>
                  <a:pt x="354" y="560"/>
                </a:cubicBezTo>
                <a:cubicBezTo>
                  <a:pt x="368" y="560"/>
                  <a:pt x="398" y="530"/>
                  <a:pt x="398" y="515"/>
                </a:cubicBezTo>
                <a:cubicBezTo>
                  <a:pt x="398" y="44"/>
                  <a:pt x="398" y="44"/>
                  <a:pt x="398" y="44"/>
                </a:cubicBezTo>
                <a:cubicBezTo>
                  <a:pt x="398" y="30"/>
                  <a:pt x="368" y="0"/>
                  <a:pt x="354" y="0"/>
                </a:cubicBezTo>
                <a:close/>
                <a:moveTo>
                  <a:pt x="354" y="501"/>
                </a:moveTo>
                <a:lnTo>
                  <a:pt x="354" y="501"/>
                </a:lnTo>
                <a:lnTo>
                  <a:pt x="339" y="515"/>
                </a:lnTo>
                <a:cubicBezTo>
                  <a:pt x="295" y="515"/>
                  <a:pt x="295" y="515"/>
                  <a:pt x="295" y="515"/>
                </a:cubicBezTo>
                <a:cubicBezTo>
                  <a:pt x="280" y="515"/>
                  <a:pt x="280" y="501"/>
                  <a:pt x="280" y="501"/>
                </a:cubicBezTo>
                <a:cubicBezTo>
                  <a:pt x="280" y="59"/>
                  <a:pt x="280" y="59"/>
                  <a:pt x="280" y="59"/>
                </a:cubicBezTo>
                <a:cubicBezTo>
                  <a:pt x="280" y="59"/>
                  <a:pt x="280" y="44"/>
                  <a:pt x="295" y="44"/>
                </a:cubicBezTo>
                <a:cubicBezTo>
                  <a:pt x="339" y="44"/>
                  <a:pt x="339" y="44"/>
                  <a:pt x="339" y="44"/>
                </a:cubicBezTo>
                <a:lnTo>
                  <a:pt x="354" y="59"/>
                </a:lnTo>
                <a:lnTo>
                  <a:pt x="354" y="501"/>
                </a:lnTo>
                <a:close/>
                <a:moveTo>
                  <a:pt x="118" y="0"/>
                </a:moveTo>
                <a:lnTo>
                  <a:pt x="118" y="0"/>
                </a:lnTo>
                <a:cubicBezTo>
                  <a:pt x="45" y="0"/>
                  <a:pt x="45" y="0"/>
                  <a:pt x="45" y="0"/>
                </a:cubicBezTo>
                <a:cubicBezTo>
                  <a:pt x="15" y="0"/>
                  <a:pt x="0" y="3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30"/>
                  <a:pt x="15" y="560"/>
                  <a:pt x="45" y="560"/>
                </a:cubicBezTo>
                <a:cubicBezTo>
                  <a:pt x="118" y="560"/>
                  <a:pt x="118" y="560"/>
                  <a:pt x="118" y="560"/>
                </a:cubicBezTo>
                <a:cubicBezTo>
                  <a:pt x="133" y="560"/>
                  <a:pt x="162" y="530"/>
                  <a:pt x="162" y="515"/>
                </a:cubicBezTo>
                <a:cubicBezTo>
                  <a:pt x="162" y="44"/>
                  <a:pt x="162" y="44"/>
                  <a:pt x="162" y="44"/>
                </a:cubicBezTo>
                <a:cubicBezTo>
                  <a:pt x="162" y="30"/>
                  <a:pt x="133" y="0"/>
                  <a:pt x="118" y="0"/>
                </a:cubicBezTo>
                <a:close/>
                <a:moveTo>
                  <a:pt x="118" y="501"/>
                </a:moveTo>
                <a:lnTo>
                  <a:pt x="118" y="501"/>
                </a:lnTo>
                <a:lnTo>
                  <a:pt x="104" y="515"/>
                </a:lnTo>
                <a:cubicBezTo>
                  <a:pt x="59" y="515"/>
                  <a:pt x="59" y="515"/>
                  <a:pt x="59" y="515"/>
                </a:cubicBezTo>
                <a:cubicBezTo>
                  <a:pt x="45" y="515"/>
                  <a:pt x="45" y="501"/>
                  <a:pt x="45" y="501"/>
                </a:cubicBezTo>
                <a:cubicBezTo>
                  <a:pt x="45" y="59"/>
                  <a:pt x="45" y="59"/>
                  <a:pt x="45" y="59"/>
                </a:cubicBezTo>
                <a:cubicBezTo>
                  <a:pt x="45" y="59"/>
                  <a:pt x="45" y="44"/>
                  <a:pt x="59" y="44"/>
                </a:cubicBezTo>
                <a:cubicBezTo>
                  <a:pt x="104" y="44"/>
                  <a:pt x="104" y="44"/>
                  <a:pt x="104" y="44"/>
                </a:cubicBezTo>
                <a:lnTo>
                  <a:pt x="118" y="59"/>
                </a:lnTo>
                <a:lnTo>
                  <a:pt x="118" y="50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125"/>
          <p:cNvSpPr>
            <a:spLocks noChangeArrowheads="1"/>
          </p:cNvSpPr>
          <p:nvPr/>
        </p:nvSpPr>
        <p:spPr bwMode="auto">
          <a:xfrm>
            <a:off x="5306821" y="3211000"/>
            <a:ext cx="231090" cy="292714"/>
          </a:xfrm>
          <a:custGeom>
            <a:avLst/>
            <a:gdLst>
              <a:gd name="T0" fmla="*/ 152838 w 443"/>
              <a:gd name="T1" fmla="*/ 89486 h 561"/>
              <a:gd name="T2" fmla="*/ 152838 w 443"/>
              <a:gd name="T3" fmla="*/ 89486 h 561"/>
              <a:gd name="T4" fmla="*/ 21118 w 443"/>
              <a:gd name="T5" fmla="*/ 5369 h 561"/>
              <a:gd name="T6" fmla="*/ 0 w 443"/>
              <a:gd name="T7" fmla="*/ 15750 h 561"/>
              <a:gd name="T8" fmla="*/ 0 w 443"/>
              <a:gd name="T9" fmla="*/ 184342 h 561"/>
              <a:gd name="T10" fmla="*/ 21118 w 443"/>
              <a:gd name="T11" fmla="*/ 195080 h 561"/>
              <a:gd name="T12" fmla="*/ 152838 w 443"/>
              <a:gd name="T13" fmla="*/ 110605 h 561"/>
              <a:gd name="T14" fmla="*/ 152838 w 443"/>
              <a:gd name="T15" fmla="*/ 89486 h 561"/>
              <a:gd name="T16" fmla="*/ 15749 w 443"/>
              <a:gd name="T17" fmla="*/ 179330 h 561"/>
              <a:gd name="T18" fmla="*/ 15749 w 443"/>
              <a:gd name="T19" fmla="*/ 179330 h 561"/>
              <a:gd name="T20" fmla="*/ 15749 w 443"/>
              <a:gd name="T21" fmla="*/ 21119 h 561"/>
              <a:gd name="T22" fmla="*/ 142458 w 443"/>
              <a:gd name="T23" fmla="*/ 100225 h 561"/>
              <a:gd name="T24" fmla="*/ 15749 w 443"/>
              <a:gd name="T25" fmla="*/ 179330 h 56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443" h="561">
                <a:moveTo>
                  <a:pt x="427" y="250"/>
                </a:moveTo>
                <a:lnTo>
                  <a:pt x="427" y="250"/>
                </a:lnTo>
                <a:cubicBezTo>
                  <a:pt x="59" y="15"/>
                  <a:pt x="59" y="15"/>
                  <a:pt x="59" y="15"/>
                </a:cubicBezTo>
                <a:cubicBezTo>
                  <a:pt x="30" y="0"/>
                  <a:pt x="0" y="0"/>
                  <a:pt x="0" y="44"/>
                </a:cubicBezTo>
                <a:cubicBezTo>
                  <a:pt x="0" y="515"/>
                  <a:pt x="0" y="515"/>
                  <a:pt x="0" y="515"/>
                </a:cubicBezTo>
                <a:cubicBezTo>
                  <a:pt x="0" y="560"/>
                  <a:pt x="30" y="560"/>
                  <a:pt x="59" y="545"/>
                </a:cubicBezTo>
                <a:cubicBezTo>
                  <a:pt x="427" y="309"/>
                  <a:pt x="427" y="309"/>
                  <a:pt x="427" y="309"/>
                </a:cubicBezTo>
                <a:cubicBezTo>
                  <a:pt x="442" y="294"/>
                  <a:pt x="442" y="265"/>
                  <a:pt x="427" y="250"/>
                </a:cubicBezTo>
                <a:close/>
                <a:moveTo>
                  <a:pt x="44" y="501"/>
                </a:moveTo>
                <a:lnTo>
                  <a:pt x="44" y="501"/>
                </a:lnTo>
                <a:cubicBezTo>
                  <a:pt x="44" y="486"/>
                  <a:pt x="44" y="88"/>
                  <a:pt x="44" y="59"/>
                </a:cubicBezTo>
                <a:cubicBezTo>
                  <a:pt x="398" y="280"/>
                  <a:pt x="398" y="280"/>
                  <a:pt x="398" y="280"/>
                </a:cubicBezTo>
                <a:lnTo>
                  <a:pt x="44" y="50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26"/>
          <p:cNvSpPr>
            <a:spLocks noChangeArrowheads="1"/>
          </p:cNvSpPr>
          <p:nvPr/>
        </p:nvSpPr>
        <p:spPr bwMode="auto">
          <a:xfrm>
            <a:off x="4785312" y="3211000"/>
            <a:ext cx="310046" cy="292714"/>
          </a:xfrm>
          <a:custGeom>
            <a:avLst/>
            <a:gdLst>
              <a:gd name="T0" fmla="*/ 180290 w 590"/>
              <a:gd name="T1" fmla="*/ 115974 h 561"/>
              <a:gd name="T2" fmla="*/ 180290 w 590"/>
              <a:gd name="T3" fmla="*/ 115974 h 561"/>
              <a:gd name="T4" fmla="*/ 180290 w 590"/>
              <a:gd name="T5" fmla="*/ 10738 h 561"/>
              <a:gd name="T6" fmla="*/ 175242 w 590"/>
              <a:gd name="T7" fmla="*/ 0 h 561"/>
              <a:gd name="T8" fmla="*/ 169833 w 590"/>
              <a:gd name="T9" fmla="*/ 10738 h 561"/>
              <a:gd name="T10" fmla="*/ 169833 w 590"/>
              <a:gd name="T11" fmla="*/ 115974 h 561"/>
              <a:gd name="T12" fmla="*/ 137741 w 590"/>
              <a:gd name="T13" fmla="*/ 147473 h 561"/>
              <a:gd name="T14" fmla="*/ 169833 w 590"/>
              <a:gd name="T15" fmla="*/ 184342 h 561"/>
              <a:gd name="T16" fmla="*/ 169833 w 590"/>
              <a:gd name="T17" fmla="*/ 189711 h 561"/>
              <a:gd name="T18" fmla="*/ 175242 w 590"/>
              <a:gd name="T19" fmla="*/ 200449 h 561"/>
              <a:gd name="T20" fmla="*/ 180290 w 590"/>
              <a:gd name="T21" fmla="*/ 189711 h 561"/>
              <a:gd name="T22" fmla="*/ 180290 w 590"/>
              <a:gd name="T23" fmla="*/ 184342 h 561"/>
              <a:gd name="T24" fmla="*/ 212381 w 590"/>
              <a:gd name="T25" fmla="*/ 147473 h 561"/>
              <a:gd name="T26" fmla="*/ 180290 w 590"/>
              <a:gd name="T27" fmla="*/ 115974 h 561"/>
              <a:gd name="T28" fmla="*/ 175242 w 590"/>
              <a:gd name="T29" fmla="*/ 168592 h 561"/>
              <a:gd name="T30" fmla="*/ 175242 w 590"/>
              <a:gd name="T31" fmla="*/ 168592 h 561"/>
              <a:gd name="T32" fmla="*/ 153968 w 590"/>
              <a:gd name="T33" fmla="*/ 147473 h 561"/>
              <a:gd name="T34" fmla="*/ 175242 w 590"/>
              <a:gd name="T35" fmla="*/ 126354 h 561"/>
              <a:gd name="T36" fmla="*/ 196516 w 590"/>
              <a:gd name="T37" fmla="*/ 147473 h 561"/>
              <a:gd name="T38" fmla="*/ 175242 w 590"/>
              <a:gd name="T39" fmla="*/ 168592 h 561"/>
              <a:gd name="T40" fmla="*/ 111419 w 590"/>
              <a:gd name="T41" fmla="*/ 15750 h 561"/>
              <a:gd name="T42" fmla="*/ 111419 w 590"/>
              <a:gd name="T43" fmla="*/ 15750 h 561"/>
              <a:gd name="T44" fmla="*/ 111419 w 590"/>
              <a:gd name="T45" fmla="*/ 10738 h 561"/>
              <a:gd name="T46" fmla="*/ 106010 w 590"/>
              <a:gd name="T47" fmla="*/ 0 h 561"/>
              <a:gd name="T48" fmla="*/ 95554 w 590"/>
              <a:gd name="T49" fmla="*/ 10738 h 561"/>
              <a:gd name="T50" fmla="*/ 95554 w 590"/>
              <a:gd name="T51" fmla="*/ 15750 h 561"/>
              <a:gd name="T52" fmla="*/ 68871 w 590"/>
              <a:gd name="T53" fmla="*/ 52618 h 561"/>
              <a:gd name="T54" fmla="*/ 95554 w 590"/>
              <a:gd name="T55" fmla="*/ 84117 h 561"/>
              <a:gd name="T56" fmla="*/ 95554 w 590"/>
              <a:gd name="T57" fmla="*/ 189711 h 561"/>
              <a:gd name="T58" fmla="*/ 106010 w 590"/>
              <a:gd name="T59" fmla="*/ 200449 h 561"/>
              <a:gd name="T60" fmla="*/ 111419 w 590"/>
              <a:gd name="T61" fmla="*/ 189711 h 561"/>
              <a:gd name="T62" fmla="*/ 111419 w 590"/>
              <a:gd name="T63" fmla="*/ 84117 h 561"/>
              <a:gd name="T64" fmla="*/ 137741 w 590"/>
              <a:gd name="T65" fmla="*/ 52618 h 561"/>
              <a:gd name="T66" fmla="*/ 111419 w 590"/>
              <a:gd name="T67" fmla="*/ 15750 h 561"/>
              <a:gd name="T68" fmla="*/ 106010 w 590"/>
              <a:gd name="T69" fmla="*/ 73737 h 561"/>
              <a:gd name="T70" fmla="*/ 106010 w 590"/>
              <a:gd name="T71" fmla="*/ 73737 h 561"/>
              <a:gd name="T72" fmla="*/ 84736 w 590"/>
              <a:gd name="T73" fmla="*/ 52618 h 561"/>
              <a:gd name="T74" fmla="*/ 106010 w 590"/>
              <a:gd name="T75" fmla="*/ 31499 h 561"/>
              <a:gd name="T76" fmla="*/ 127285 w 590"/>
              <a:gd name="T77" fmla="*/ 52618 h 561"/>
              <a:gd name="T78" fmla="*/ 106010 w 590"/>
              <a:gd name="T79" fmla="*/ 73737 h 561"/>
              <a:gd name="T80" fmla="*/ 42548 w 590"/>
              <a:gd name="T81" fmla="*/ 84117 h 561"/>
              <a:gd name="T82" fmla="*/ 42548 w 590"/>
              <a:gd name="T83" fmla="*/ 84117 h 561"/>
              <a:gd name="T84" fmla="*/ 42548 w 590"/>
              <a:gd name="T85" fmla="*/ 10738 h 561"/>
              <a:gd name="T86" fmla="*/ 31731 w 590"/>
              <a:gd name="T87" fmla="*/ 0 h 561"/>
              <a:gd name="T88" fmla="*/ 26322 w 590"/>
              <a:gd name="T89" fmla="*/ 10738 h 561"/>
              <a:gd name="T90" fmla="*/ 26322 w 590"/>
              <a:gd name="T91" fmla="*/ 84117 h 561"/>
              <a:gd name="T92" fmla="*/ 0 w 590"/>
              <a:gd name="T93" fmla="*/ 121343 h 561"/>
              <a:gd name="T94" fmla="*/ 26322 w 590"/>
              <a:gd name="T95" fmla="*/ 158212 h 561"/>
              <a:gd name="T96" fmla="*/ 26322 w 590"/>
              <a:gd name="T97" fmla="*/ 189711 h 561"/>
              <a:gd name="T98" fmla="*/ 31731 w 590"/>
              <a:gd name="T99" fmla="*/ 200449 h 561"/>
              <a:gd name="T100" fmla="*/ 42548 w 590"/>
              <a:gd name="T101" fmla="*/ 189711 h 561"/>
              <a:gd name="T102" fmla="*/ 42548 w 590"/>
              <a:gd name="T103" fmla="*/ 158212 h 561"/>
              <a:gd name="T104" fmla="*/ 68871 w 590"/>
              <a:gd name="T105" fmla="*/ 121343 h 561"/>
              <a:gd name="T106" fmla="*/ 42548 w 590"/>
              <a:gd name="T107" fmla="*/ 84117 h 561"/>
              <a:gd name="T108" fmla="*/ 31731 w 590"/>
              <a:gd name="T109" fmla="*/ 142104 h 561"/>
              <a:gd name="T110" fmla="*/ 31731 w 590"/>
              <a:gd name="T111" fmla="*/ 142104 h 561"/>
              <a:gd name="T112" fmla="*/ 10457 w 590"/>
              <a:gd name="T113" fmla="*/ 121343 h 561"/>
              <a:gd name="T114" fmla="*/ 31731 w 590"/>
              <a:gd name="T115" fmla="*/ 100225 h 561"/>
              <a:gd name="T116" fmla="*/ 53005 w 590"/>
              <a:gd name="T117" fmla="*/ 121343 h 561"/>
              <a:gd name="T118" fmla="*/ 31731 w 590"/>
              <a:gd name="T119" fmla="*/ 142104 h 56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90" h="561">
                <a:moveTo>
                  <a:pt x="500" y="324"/>
                </a:moveTo>
                <a:lnTo>
                  <a:pt x="500" y="324"/>
                </a:lnTo>
                <a:cubicBezTo>
                  <a:pt x="500" y="30"/>
                  <a:pt x="500" y="30"/>
                  <a:pt x="500" y="30"/>
                </a:cubicBezTo>
                <a:cubicBezTo>
                  <a:pt x="500" y="15"/>
                  <a:pt x="500" y="0"/>
                  <a:pt x="486" y="0"/>
                </a:cubicBezTo>
                <a:cubicBezTo>
                  <a:pt x="471" y="0"/>
                  <a:pt x="471" y="15"/>
                  <a:pt x="471" y="30"/>
                </a:cubicBezTo>
                <a:cubicBezTo>
                  <a:pt x="471" y="324"/>
                  <a:pt x="471" y="324"/>
                  <a:pt x="471" y="324"/>
                </a:cubicBezTo>
                <a:cubicBezTo>
                  <a:pt x="427" y="324"/>
                  <a:pt x="382" y="368"/>
                  <a:pt x="382" y="412"/>
                </a:cubicBezTo>
                <a:cubicBezTo>
                  <a:pt x="382" y="471"/>
                  <a:pt x="427" y="501"/>
                  <a:pt x="471" y="515"/>
                </a:cubicBezTo>
                <a:cubicBezTo>
                  <a:pt x="471" y="530"/>
                  <a:pt x="471" y="530"/>
                  <a:pt x="471" y="530"/>
                </a:cubicBezTo>
                <a:cubicBezTo>
                  <a:pt x="471" y="545"/>
                  <a:pt x="471" y="560"/>
                  <a:pt x="486" y="560"/>
                </a:cubicBezTo>
                <a:cubicBezTo>
                  <a:pt x="500" y="560"/>
                  <a:pt x="500" y="545"/>
                  <a:pt x="500" y="530"/>
                </a:cubicBezTo>
                <a:cubicBezTo>
                  <a:pt x="500" y="515"/>
                  <a:pt x="500" y="515"/>
                  <a:pt x="500" y="515"/>
                </a:cubicBezTo>
                <a:cubicBezTo>
                  <a:pt x="545" y="501"/>
                  <a:pt x="589" y="471"/>
                  <a:pt x="589" y="412"/>
                </a:cubicBezTo>
                <a:cubicBezTo>
                  <a:pt x="589" y="368"/>
                  <a:pt x="545" y="324"/>
                  <a:pt x="500" y="324"/>
                </a:cubicBezTo>
                <a:close/>
                <a:moveTo>
                  <a:pt x="486" y="471"/>
                </a:moveTo>
                <a:lnTo>
                  <a:pt x="486" y="471"/>
                </a:lnTo>
                <a:cubicBezTo>
                  <a:pt x="456" y="471"/>
                  <a:pt x="427" y="456"/>
                  <a:pt x="427" y="412"/>
                </a:cubicBezTo>
                <a:cubicBezTo>
                  <a:pt x="427" y="383"/>
                  <a:pt x="456" y="353"/>
                  <a:pt x="486" y="353"/>
                </a:cubicBezTo>
                <a:cubicBezTo>
                  <a:pt x="515" y="353"/>
                  <a:pt x="545" y="383"/>
                  <a:pt x="545" y="412"/>
                </a:cubicBezTo>
                <a:cubicBezTo>
                  <a:pt x="545" y="456"/>
                  <a:pt x="515" y="471"/>
                  <a:pt x="486" y="471"/>
                </a:cubicBezTo>
                <a:close/>
                <a:moveTo>
                  <a:pt x="309" y="44"/>
                </a:moveTo>
                <a:lnTo>
                  <a:pt x="309" y="44"/>
                </a:lnTo>
                <a:cubicBezTo>
                  <a:pt x="309" y="30"/>
                  <a:pt x="309" y="30"/>
                  <a:pt x="309" y="30"/>
                </a:cubicBezTo>
                <a:cubicBezTo>
                  <a:pt x="309" y="15"/>
                  <a:pt x="294" y="0"/>
                  <a:pt x="294" y="0"/>
                </a:cubicBezTo>
                <a:cubicBezTo>
                  <a:pt x="280" y="0"/>
                  <a:pt x="265" y="15"/>
                  <a:pt x="265" y="30"/>
                </a:cubicBezTo>
                <a:cubicBezTo>
                  <a:pt x="265" y="44"/>
                  <a:pt x="265" y="44"/>
                  <a:pt x="265" y="44"/>
                </a:cubicBezTo>
                <a:cubicBezTo>
                  <a:pt x="221" y="59"/>
                  <a:pt x="191" y="88"/>
                  <a:pt x="191" y="147"/>
                </a:cubicBezTo>
                <a:cubicBezTo>
                  <a:pt x="191" y="192"/>
                  <a:pt x="221" y="235"/>
                  <a:pt x="265" y="235"/>
                </a:cubicBezTo>
                <a:cubicBezTo>
                  <a:pt x="265" y="530"/>
                  <a:pt x="265" y="530"/>
                  <a:pt x="265" y="530"/>
                </a:cubicBezTo>
                <a:cubicBezTo>
                  <a:pt x="265" y="545"/>
                  <a:pt x="280" y="560"/>
                  <a:pt x="294" y="560"/>
                </a:cubicBezTo>
                <a:cubicBezTo>
                  <a:pt x="294" y="560"/>
                  <a:pt x="309" y="545"/>
                  <a:pt x="309" y="530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82" y="192"/>
                  <a:pt x="382" y="147"/>
                </a:cubicBezTo>
                <a:cubicBezTo>
                  <a:pt x="382" y="88"/>
                  <a:pt x="353" y="59"/>
                  <a:pt x="309" y="44"/>
                </a:cubicBezTo>
                <a:close/>
                <a:moveTo>
                  <a:pt x="294" y="206"/>
                </a:moveTo>
                <a:lnTo>
                  <a:pt x="294" y="206"/>
                </a:lnTo>
                <a:cubicBezTo>
                  <a:pt x="250" y="206"/>
                  <a:pt x="235" y="177"/>
                  <a:pt x="235" y="147"/>
                </a:cubicBezTo>
                <a:cubicBezTo>
                  <a:pt x="235" y="103"/>
                  <a:pt x="250" y="88"/>
                  <a:pt x="294" y="88"/>
                </a:cubicBezTo>
                <a:cubicBezTo>
                  <a:pt x="324" y="88"/>
                  <a:pt x="353" y="103"/>
                  <a:pt x="353" y="147"/>
                </a:cubicBezTo>
                <a:cubicBezTo>
                  <a:pt x="353" y="177"/>
                  <a:pt x="324" y="206"/>
                  <a:pt x="294" y="206"/>
                </a:cubicBezTo>
                <a:close/>
                <a:moveTo>
                  <a:pt x="118" y="235"/>
                </a:moveTo>
                <a:lnTo>
                  <a:pt x="118" y="235"/>
                </a:lnTo>
                <a:cubicBezTo>
                  <a:pt x="118" y="30"/>
                  <a:pt x="118" y="30"/>
                  <a:pt x="118" y="30"/>
                </a:cubicBezTo>
                <a:cubicBezTo>
                  <a:pt x="118" y="15"/>
                  <a:pt x="103" y="0"/>
                  <a:pt x="88" y="0"/>
                </a:cubicBezTo>
                <a:cubicBezTo>
                  <a:pt x="88" y="0"/>
                  <a:pt x="73" y="15"/>
                  <a:pt x="73" y="30"/>
                </a:cubicBezTo>
                <a:cubicBezTo>
                  <a:pt x="73" y="235"/>
                  <a:pt x="73" y="235"/>
                  <a:pt x="73" y="235"/>
                </a:cubicBezTo>
                <a:cubicBezTo>
                  <a:pt x="29" y="250"/>
                  <a:pt x="0" y="294"/>
                  <a:pt x="0" y="339"/>
                </a:cubicBezTo>
                <a:cubicBezTo>
                  <a:pt x="0" y="383"/>
                  <a:pt x="29" y="427"/>
                  <a:pt x="73" y="442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73" y="545"/>
                  <a:pt x="88" y="560"/>
                  <a:pt x="88" y="560"/>
                </a:cubicBezTo>
                <a:cubicBezTo>
                  <a:pt x="103" y="560"/>
                  <a:pt x="118" y="545"/>
                  <a:pt x="118" y="530"/>
                </a:cubicBezTo>
                <a:cubicBezTo>
                  <a:pt x="118" y="442"/>
                  <a:pt x="118" y="442"/>
                  <a:pt x="118" y="442"/>
                </a:cubicBezTo>
                <a:cubicBezTo>
                  <a:pt x="162" y="427"/>
                  <a:pt x="191" y="383"/>
                  <a:pt x="191" y="339"/>
                </a:cubicBezTo>
                <a:cubicBezTo>
                  <a:pt x="191" y="294"/>
                  <a:pt x="162" y="250"/>
                  <a:pt x="118" y="235"/>
                </a:cubicBezTo>
                <a:close/>
                <a:moveTo>
                  <a:pt x="88" y="397"/>
                </a:moveTo>
                <a:lnTo>
                  <a:pt x="88" y="397"/>
                </a:lnTo>
                <a:cubicBezTo>
                  <a:pt x="59" y="397"/>
                  <a:pt x="29" y="368"/>
                  <a:pt x="29" y="339"/>
                </a:cubicBezTo>
                <a:cubicBezTo>
                  <a:pt x="29" y="309"/>
                  <a:pt x="59" y="280"/>
                  <a:pt x="88" y="280"/>
                </a:cubicBezTo>
                <a:cubicBezTo>
                  <a:pt x="132" y="280"/>
                  <a:pt x="147" y="309"/>
                  <a:pt x="147" y="339"/>
                </a:cubicBezTo>
                <a:cubicBezTo>
                  <a:pt x="147" y="368"/>
                  <a:pt x="132" y="397"/>
                  <a:pt x="88" y="397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27"/>
          <p:cNvSpPr>
            <a:spLocks noChangeArrowheads="1"/>
          </p:cNvSpPr>
          <p:nvPr/>
        </p:nvSpPr>
        <p:spPr bwMode="auto">
          <a:xfrm>
            <a:off x="4261052" y="3234109"/>
            <a:ext cx="310046" cy="246496"/>
          </a:xfrm>
          <a:custGeom>
            <a:avLst/>
            <a:gdLst>
              <a:gd name="T0" fmla="*/ 180650 w 590"/>
              <a:gd name="T1" fmla="*/ 84551 h 472"/>
              <a:gd name="T2" fmla="*/ 180650 w 590"/>
              <a:gd name="T3" fmla="*/ 84551 h 472"/>
              <a:gd name="T4" fmla="*/ 212381 w 590"/>
              <a:gd name="T5" fmla="*/ 53023 h 472"/>
              <a:gd name="T6" fmla="*/ 212381 w 590"/>
              <a:gd name="T7" fmla="*/ 42275 h 472"/>
              <a:gd name="T8" fmla="*/ 201925 w 590"/>
              <a:gd name="T9" fmla="*/ 47649 h 472"/>
              <a:gd name="T10" fmla="*/ 169833 w 590"/>
              <a:gd name="T11" fmla="*/ 73803 h 472"/>
              <a:gd name="T12" fmla="*/ 143511 w 590"/>
              <a:gd name="T13" fmla="*/ 47649 h 472"/>
              <a:gd name="T14" fmla="*/ 133054 w 590"/>
              <a:gd name="T15" fmla="*/ 42275 h 472"/>
              <a:gd name="T16" fmla="*/ 133054 w 590"/>
              <a:gd name="T17" fmla="*/ 53023 h 472"/>
              <a:gd name="T18" fmla="*/ 159376 w 590"/>
              <a:gd name="T19" fmla="*/ 84551 h 472"/>
              <a:gd name="T20" fmla="*/ 133054 w 590"/>
              <a:gd name="T21" fmla="*/ 116078 h 472"/>
              <a:gd name="T22" fmla="*/ 133054 w 590"/>
              <a:gd name="T23" fmla="*/ 126467 h 472"/>
              <a:gd name="T24" fmla="*/ 143511 w 590"/>
              <a:gd name="T25" fmla="*/ 121452 h 472"/>
              <a:gd name="T26" fmla="*/ 169833 w 590"/>
              <a:gd name="T27" fmla="*/ 94940 h 472"/>
              <a:gd name="T28" fmla="*/ 201925 w 590"/>
              <a:gd name="T29" fmla="*/ 121452 h 472"/>
              <a:gd name="T30" fmla="*/ 212381 w 590"/>
              <a:gd name="T31" fmla="*/ 126467 h 472"/>
              <a:gd name="T32" fmla="*/ 212381 w 590"/>
              <a:gd name="T33" fmla="*/ 116078 h 472"/>
              <a:gd name="T34" fmla="*/ 180650 w 590"/>
              <a:gd name="T35" fmla="*/ 84551 h 472"/>
              <a:gd name="T36" fmla="*/ 100962 w 590"/>
              <a:gd name="T37" fmla="*/ 0 h 472"/>
              <a:gd name="T38" fmla="*/ 100962 w 590"/>
              <a:gd name="T39" fmla="*/ 0 h 472"/>
              <a:gd name="T40" fmla="*/ 37140 w 590"/>
              <a:gd name="T41" fmla="*/ 42275 h 472"/>
              <a:gd name="T42" fmla="*/ 15866 w 590"/>
              <a:gd name="T43" fmla="*/ 42275 h 472"/>
              <a:gd name="T44" fmla="*/ 0 w 590"/>
              <a:gd name="T45" fmla="*/ 58039 h 472"/>
              <a:gd name="T46" fmla="*/ 0 w 590"/>
              <a:gd name="T47" fmla="*/ 110704 h 472"/>
              <a:gd name="T48" fmla="*/ 15866 w 590"/>
              <a:gd name="T49" fmla="*/ 126467 h 472"/>
              <a:gd name="T50" fmla="*/ 37140 w 590"/>
              <a:gd name="T51" fmla="*/ 126467 h 472"/>
              <a:gd name="T52" fmla="*/ 100962 w 590"/>
              <a:gd name="T53" fmla="*/ 168743 h 472"/>
              <a:gd name="T54" fmla="*/ 116828 w 590"/>
              <a:gd name="T55" fmla="*/ 152979 h 472"/>
              <a:gd name="T56" fmla="*/ 116828 w 590"/>
              <a:gd name="T57" fmla="*/ 15764 h 472"/>
              <a:gd name="T58" fmla="*/ 100962 w 590"/>
              <a:gd name="T59" fmla="*/ 0 h 472"/>
              <a:gd name="T60" fmla="*/ 37140 w 590"/>
              <a:gd name="T61" fmla="*/ 105688 h 472"/>
              <a:gd name="T62" fmla="*/ 37140 w 590"/>
              <a:gd name="T63" fmla="*/ 105688 h 472"/>
              <a:gd name="T64" fmla="*/ 32092 w 590"/>
              <a:gd name="T65" fmla="*/ 110704 h 472"/>
              <a:gd name="T66" fmla="*/ 21274 w 590"/>
              <a:gd name="T67" fmla="*/ 110704 h 472"/>
              <a:gd name="T68" fmla="*/ 15866 w 590"/>
              <a:gd name="T69" fmla="*/ 105688 h 472"/>
              <a:gd name="T70" fmla="*/ 15866 w 590"/>
              <a:gd name="T71" fmla="*/ 63413 h 472"/>
              <a:gd name="T72" fmla="*/ 21274 w 590"/>
              <a:gd name="T73" fmla="*/ 58039 h 472"/>
              <a:gd name="T74" fmla="*/ 32092 w 590"/>
              <a:gd name="T75" fmla="*/ 58039 h 472"/>
              <a:gd name="T76" fmla="*/ 37140 w 590"/>
              <a:gd name="T77" fmla="*/ 63413 h 472"/>
              <a:gd name="T78" fmla="*/ 37140 w 590"/>
              <a:gd name="T79" fmla="*/ 105688 h 472"/>
              <a:gd name="T80" fmla="*/ 100962 w 590"/>
              <a:gd name="T81" fmla="*/ 152979 h 472"/>
              <a:gd name="T82" fmla="*/ 100962 w 590"/>
              <a:gd name="T83" fmla="*/ 152979 h 472"/>
              <a:gd name="T84" fmla="*/ 53366 w 590"/>
              <a:gd name="T85" fmla="*/ 121452 h 472"/>
              <a:gd name="T86" fmla="*/ 53366 w 590"/>
              <a:gd name="T87" fmla="*/ 42275 h 472"/>
              <a:gd name="T88" fmla="*/ 100962 w 590"/>
              <a:gd name="T89" fmla="*/ 15764 h 472"/>
              <a:gd name="T90" fmla="*/ 100962 w 590"/>
              <a:gd name="T91" fmla="*/ 152979 h 47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90" h="472">
                <a:moveTo>
                  <a:pt x="501" y="236"/>
                </a:moveTo>
                <a:lnTo>
                  <a:pt x="501" y="236"/>
                </a:lnTo>
                <a:cubicBezTo>
                  <a:pt x="589" y="148"/>
                  <a:pt x="589" y="148"/>
                  <a:pt x="589" y="148"/>
                </a:cubicBezTo>
                <a:cubicBezTo>
                  <a:pt x="589" y="148"/>
                  <a:pt x="589" y="133"/>
                  <a:pt x="589" y="118"/>
                </a:cubicBezTo>
                <a:cubicBezTo>
                  <a:pt x="574" y="118"/>
                  <a:pt x="560" y="118"/>
                  <a:pt x="560" y="133"/>
                </a:cubicBezTo>
                <a:cubicBezTo>
                  <a:pt x="471" y="206"/>
                  <a:pt x="471" y="206"/>
                  <a:pt x="471" y="206"/>
                </a:cubicBezTo>
                <a:cubicBezTo>
                  <a:pt x="398" y="133"/>
                  <a:pt x="398" y="133"/>
                  <a:pt x="398" y="133"/>
                </a:cubicBezTo>
                <a:cubicBezTo>
                  <a:pt x="383" y="118"/>
                  <a:pt x="369" y="118"/>
                  <a:pt x="369" y="118"/>
                </a:cubicBezTo>
                <a:cubicBezTo>
                  <a:pt x="354" y="133"/>
                  <a:pt x="354" y="148"/>
                  <a:pt x="369" y="148"/>
                </a:cubicBezTo>
                <a:cubicBezTo>
                  <a:pt x="442" y="236"/>
                  <a:pt x="442" y="236"/>
                  <a:pt x="442" y="236"/>
                </a:cubicBezTo>
                <a:cubicBezTo>
                  <a:pt x="369" y="324"/>
                  <a:pt x="369" y="324"/>
                  <a:pt x="369" y="324"/>
                </a:cubicBezTo>
                <a:cubicBezTo>
                  <a:pt x="354" y="324"/>
                  <a:pt x="354" y="339"/>
                  <a:pt x="369" y="353"/>
                </a:cubicBezTo>
                <a:cubicBezTo>
                  <a:pt x="369" y="353"/>
                  <a:pt x="383" y="353"/>
                  <a:pt x="398" y="339"/>
                </a:cubicBezTo>
                <a:cubicBezTo>
                  <a:pt x="471" y="265"/>
                  <a:pt x="471" y="265"/>
                  <a:pt x="471" y="265"/>
                </a:cubicBezTo>
                <a:cubicBezTo>
                  <a:pt x="560" y="339"/>
                  <a:pt x="560" y="339"/>
                  <a:pt x="560" y="339"/>
                </a:cubicBezTo>
                <a:cubicBezTo>
                  <a:pt x="560" y="353"/>
                  <a:pt x="574" y="353"/>
                  <a:pt x="589" y="353"/>
                </a:cubicBezTo>
                <a:cubicBezTo>
                  <a:pt x="589" y="339"/>
                  <a:pt x="589" y="324"/>
                  <a:pt x="589" y="324"/>
                </a:cubicBezTo>
                <a:lnTo>
                  <a:pt x="501" y="236"/>
                </a:lnTo>
                <a:close/>
                <a:moveTo>
                  <a:pt x="280" y="0"/>
                </a:moveTo>
                <a:lnTo>
                  <a:pt x="280" y="0"/>
                </a:lnTo>
                <a:cubicBezTo>
                  <a:pt x="103" y="118"/>
                  <a:pt x="103" y="118"/>
                  <a:pt x="103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30" y="118"/>
                  <a:pt x="0" y="133"/>
                  <a:pt x="0" y="162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339"/>
                  <a:pt x="30" y="353"/>
                  <a:pt x="44" y="353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280" y="471"/>
                  <a:pt x="280" y="471"/>
                  <a:pt x="280" y="471"/>
                </a:cubicBezTo>
                <a:cubicBezTo>
                  <a:pt x="295" y="471"/>
                  <a:pt x="324" y="457"/>
                  <a:pt x="324" y="427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15"/>
                  <a:pt x="295" y="0"/>
                  <a:pt x="280" y="0"/>
                </a:cubicBezTo>
                <a:close/>
                <a:moveTo>
                  <a:pt x="103" y="295"/>
                </a:moveTo>
                <a:lnTo>
                  <a:pt x="103" y="295"/>
                </a:lnTo>
                <a:cubicBezTo>
                  <a:pt x="103" y="309"/>
                  <a:pt x="89" y="309"/>
                  <a:pt x="89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44" y="309"/>
                  <a:pt x="44" y="295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44" y="162"/>
                  <a:pt x="59" y="162"/>
                  <a:pt x="59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103" y="162"/>
                  <a:pt x="103" y="177"/>
                </a:cubicBezTo>
                <a:lnTo>
                  <a:pt x="103" y="295"/>
                </a:lnTo>
                <a:close/>
                <a:moveTo>
                  <a:pt x="280" y="427"/>
                </a:moveTo>
                <a:lnTo>
                  <a:pt x="280" y="427"/>
                </a:lnTo>
                <a:cubicBezTo>
                  <a:pt x="148" y="339"/>
                  <a:pt x="148" y="339"/>
                  <a:pt x="148" y="339"/>
                </a:cubicBezTo>
                <a:cubicBezTo>
                  <a:pt x="148" y="118"/>
                  <a:pt x="148" y="118"/>
                  <a:pt x="148" y="118"/>
                </a:cubicBezTo>
                <a:cubicBezTo>
                  <a:pt x="280" y="44"/>
                  <a:pt x="280" y="44"/>
                  <a:pt x="280" y="44"/>
                </a:cubicBezTo>
                <a:lnTo>
                  <a:pt x="280" y="427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128"/>
          <p:cNvSpPr>
            <a:spLocks noChangeArrowheads="1"/>
          </p:cNvSpPr>
          <p:nvPr/>
        </p:nvSpPr>
        <p:spPr bwMode="auto">
          <a:xfrm>
            <a:off x="3687072" y="3211000"/>
            <a:ext cx="315822" cy="292714"/>
          </a:xfrm>
          <a:custGeom>
            <a:avLst/>
            <a:gdLst>
              <a:gd name="T0" fmla="*/ 132032 w 604"/>
              <a:gd name="T1" fmla="*/ 0 h 561"/>
              <a:gd name="T2" fmla="*/ 132032 w 604"/>
              <a:gd name="T3" fmla="*/ 0 h 561"/>
              <a:gd name="T4" fmla="*/ 132032 w 604"/>
              <a:gd name="T5" fmla="*/ 15750 h 561"/>
              <a:gd name="T6" fmla="*/ 200560 w 604"/>
              <a:gd name="T7" fmla="*/ 100225 h 561"/>
              <a:gd name="T8" fmla="*/ 132032 w 604"/>
              <a:gd name="T9" fmla="*/ 184342 h 561"/>
              <a:gd name="T10" fmla="*/ 132032 w 604"/>
              <a:gd name="T11" fmla="*/ 200449 h 561"/>
              <a:gd name="T12" fmla="*/ 216346 w 604"/>
              <a:gd name="T13" fmla="*/ 100225 h 561"/>
              <a:gd name="T14" fmla="*/ 132032 w 604"/>
              <a:gd name="T15" fmla="*/ 0 h 561"/>
              <a:gd name="T16" fmla="*/ 174369 w 604"/>
              <a:gd name="T17" fmla="*/ 100225 h 561"/>
              <a:gd name="T18" fmla="*/ 174369 w 604"/>
              <a:gd name="T19" fmla="*/ 100225 h 561"/>
              <a:gd name="T20" fmla="*/ 132032 w 604"/>
              <a:gd name="T21" fmla="*/ 52618 h 561"/>
              <a:gd name="T22" fmla="*/ 132032 w 604"/>
              <a:gd name="T23" fmla="*/ 63356 h 561"/>
              <a:gd name="T24" fmla="*/ 158223 w 604"/>
              <a:gd name="T25" fmla="*/ 100225 h 561"/>
              <a:gd name="T26" fmla="*/ 132032 w 604"/>
              <a:gd name="T27" fmla="*/ 137093 h 561"/>
              <a:gd name="T28" fmla="*/ 132032 w 604"/>
              <a:gd name="T29" fmla="*/ 147473 h 561"/>
              <a:gd name="T30" fmla="*/ 174369 w 604"/>
              <a:gd name="T31" fmla="*/ 100225 h 561"/>
              <a:gd name="T32" fmla="*/ 95078 w 604"/>
              <a:gd name="T33" fmla="*/ 15750 h 561"/>
              <a:gd name="T34" fmla="*/ 95078 w 604"/>
              <a:gd name="T35" fmla="*/ 15750 h 561"/>
              <a:gd name="T36" fmla="*/ 31573 w 604"/>
              <a:gd name="T37" fmla="*/ 57987 h 561"/>
              <a:gd name="T38" fmla="*/ 10405 w 604"/>
              <a:gd name="T39" fmla="*/ 57987 h 561"/>
              <a:gd name="T40" fmla="*/ 0 w 604"/>
              <a:gd name="T41" fmla="*/ 73737 h 561"/>
              <a:gd name="T42" fmla="*/ 0 w 604"/>
              <a:gd name="T43" fmla="*/ 126354 h 561"/>
              <a:gd name="T44" fmla="*/ 10405 w 604"/>
              <a:gd name="T45" fmla="*/ 142104 h 561"/>
              <a:gd name="T46" fmla="*/ 31573 w 604"/>
              <a:gd name="T47" fmla="*/ 142104 h 561"/>
              <a:gd name="T48" fmla="*/ 95078 w 604"/>
              <a:gd name="T49" fmla="*/ 184342 h 561"/>
              <a:gd name="T50" fmla="*/ 110864 w 604"/>
              <a:gd name="T51" fmla="*/ 168592 h 561"/>
              <a:gd name="T52" fmla="*/ 110864 w 604"/>
              <a:gd name="T53" fmla="*/ 31499 h 561"/>
              <a:gd name="T54" fmla="*/ 95078 w 604"/>
              <a:gd name="T55" fmla="*/ 15750 h 561"/>
              <a:gd name="T56" fmla="*/ 31573 w 604"/>
              <a:gd name="T57" fmla="*/ 121343 h 561"/>
              <a:gd name="T58" fmla="*/ 31573 w 604"/>
              <a:gd name="T59" fmla="*/ 121343 h 561"/>
              <a:gd name="T60" fmla="*/ 26191 w 604"/>
              <a:gd name="T61" fmla="*/ 126354 h 561"/>
              <a:gd name="T62" fmla="*/ 21168 w 604"/>
              <a:gd name="T63" fmla="*/ 126354 h 561"/>
              <a:gd name="T64" fmla="*/ 10405 w 604"/>
              <a:gd name="T65" fmla="*/ 121343 h 561"/>
              <a:gd name="T66" fmla="*/ 10405 w 604"/>
              <a:gd name="T67" fmla="*/ 79106 h 561"/>
              <a:gd name="T68" fmla="*/ 21168 w 604"/>
              <a:gd name="T69" fmla="*/ 73737 h 561"/>
              <a:gd name="T70" fmla="*/ 26191 w 604"/>
              <a:gd name="T71" fmla="*/ 73737 h 561"/>
              <a:gd name="T72" fmla="*/ 31573 w 604"/>
              <a:gd name="T73" fmla="*/ 79106 h 561"/>
              <a:gd name="T74" fmla="*/ 31573 w 604"/>
              <a:gd name="T75" fmla="*/ 121343 h 561"/>
              <a:gd name="T76" fmla="*/ 95078 w 604"/>
              <a:gd name="T77" fmla="*/ 168592 h 561"/>
              <a:gd name="T78" fmla="*/ 95078 w 604"/>
              <a:gd name="T79" fmla="*/ 168592 h 561"/>
              <a:gd name="T80" fmla="*/ 47359 w 604"/>
              <a:gd name="T81" fmla="*/ 137093 h 561"/>
              <a:gd name="T82" fmla="*/ 47359 w 604"/>
              <a:gd name="T83" fmla="*/ 57987 h 561"/>
              <a:gd name="T84" fmla="*/ 95078 w 604"/>
              <a:gd name="T85" fmla="*/ 31499 h 561"/>
              <a:gd name="T86" fmla="*/ 95078 w 604"/>
              <a:gd name="T87" fmla="*/ 168592 h 5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04" h="561">
                <a:moveTo>
                  <a:pt x="368" y="0"/>
                </a:moveTo>
                <a:lnTo>
                  <a:pt x="368" y="0"/>
                </a:lnTo>
                <a:cubicBezTo>
                  <a:pt x="368" y="44"/>
                  <a:pt x="368" y="44"/>
                  <a:pt x="368" y="44"/>
                </a:cubicBezTo>
                <a:cubicBezTo>
                  <a:pt x="486" y="74"/>
                  <a:pt x="559" y="162"/>
                  <a:pt x="559" y="280"/>
                </a:cubicBezTo>
                <a:cubicBezTo>
                  <a:pt x="559" y="397"/>
                  <a:pt x="486" y="486"/>
                  <a:pt x="368" y="51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500" y="530"/>
                  <a:pt x="603" y="427"/>
                  <a:pt x="603" y="280"/>
                </a:cubicBezTo>
                <a:cubicBezTo>
                  <a:pt x="603" y="133"/>
                  <a:pt x="500" y="30"/>
                  <a:pt x="368" y="0"/>
                </a:cubicBezTo>
                <a:close/>
                <a:moveTo>
                  <a:pt x="486" y="280"/>
                </a:moveTo>
                <a:lnTo>
                  <a:pt x="486" y="280"/>
                </a:lnTo>
                <a:cubicBezTo>
                  <a:pt x="486" y="206"/>
                  <a:pt x="441" y="147"/>
                  <a:pt x="368" y="147"/>
                </a:cubicBezTo>
                <a:cubicBezTo>
                  <a:pt x="368" y="177"/>
                  <a:pt x="368" y="177"/>
                  <a:pt x="368" y="177"/>
                </a:cubicBezTo>
                <a:cubicBezTo>
                  <a:pt x="412" y="192"/>
                  <a:pt x="441" y="235"/>
                  <a:pt x="441" y="280"/>
                </a:cubicBezTo>
                <a:cubicBezTo>
                  <a:pt x="441" y="324"/>
                  <a:pt x="412" y="368"/>
                  <a:pt x="368" y="383"/>
                </a:cubicBezTo>
                <a:cubicBezTo>
                  <a:pt x="368" y="412"/>
                  <a:pt x="368" y="412"/>
                  <a:pt x="368" y="412"/>
                </a:cubicBezTo>
                <a:cubicBezTo>
                  <a:pt x="441" y="412"/>
                  <a:pt x="486" y="353"/>
                  <a:pt x="486" y="280"/>
                </a:cubicBezTo>
                <a:close/>
                <a:moveTo>
                  <a:pt x="265" y="44"/>
                </a:moveTo>
                <a:lnTo>
                  <a:pt x="265" y="44"/>
                </a:lnTo>
                <a:cubicBezTo>
                  <a:pt x="88" y="162"/>
                  <a:pt x="88" y="162"/>
                  <a:pt x="88" y="162"/>
                </a:cubicBezTo>
                <a:cubicBezTo>
                  <a:pt x="29" y="162"/>
                  <a:pt x="29" y="162"/>
                  <a:pt x="29" y="162"/>
                </a:cubicBezTo>
                <a:cubicBezTo>
                  <a:pt x="15" y="162"/>
                  <a:pt x="0" y="177"/>
                  <a:pt x="0" y="206"/>
                </a:cubicBezTo>
                <a:cubicBezTo>
                  <a:pt x="0" y="353"/>
                  <a:pt x="0" y="353"/>
                  <a:pt x="0" y="353"/>
                </a:cubicBezTo>
                <a:cubicBezTo>
                  <a:pt x="0" y="383"/>
                  <a:pt x="15" y="397"/>
                  <a:pt x="29" y="397"/>
                </a:cubicBezTo>
                <a:cubicBezTo>
                  <a:pt x="88" y="397"/>
                  <a:pt x="88" y="397"/>
                  <a:pt x="88" y="397"/>
                </a:cubicBezTo>
                <a:cubicBezTo>
                  <a:pt x="265" y="515"/>
                  <a:pt x="265" y="515"/>
                  <a:pt x="265" y="515"/>
                </a:cubicBezTo>
                <a:cubicBezTo>
                  <a:pt x="294" y="515"/>
                  <a:pt x="309" y="501"/>
                  <a:pt x="309" y="471"/>
                </a:cubicBezTo>
                <a:cubicBezTo>
                  <a:pt x="309" y="88"/>
                  <a:pt x="309" y="88"/>
                  <a:pt x="309" y="88"/>
                </a:cubicBezTo>
                <a:cubicBezTo>
                  <a:pt x="309" y="59"/>
                  <a:pt x="294" y="44"/>
                  <a:pt x="265" y="44"/>
                </a:cubicBezTo>
                <a:close/>
                <a:moveTo>
                  <a:pt x="88" y="339"/>
                </a:moveTo>
                <a:lnTo>
                  <a:pt x="88" y="339"/>
                </a:lnTo>
                <a:cubicBezTo>
                  <a:pt x="88" y="353"/>
                  <a:pt x="88" y="353"/>
                  <a:pt x="73" y="353"/>
                </a:cubicBezTo>
                <a:cubicBezTo>
                  <a:pt x="59" y="353"/>
                  <a:pt x="59" y="353"/>
                  <a:pt x="59" y="353"/>
                </a:cubicBezTo>
                <a:cubicBezTo>
                  <a:pt x="44" y="353"/>
                  <a:pt x="29" y="353"/>
                  <a:pt x="29" y="339"/>
                </a:cubicBezTo>
                <a:cubicBezTo>
                  <a:pt x="29" y="221"/>
                  <a:pt x="29" y="221"/>
                  <a:pt x="29" y="221"/>
                </a:cubicBezTo>
                <a:cubicBezTo>
                  <a:pt x="29" y="206"/>
                  <a:pt x="44" y="206"/>
                  <a:pt x="59" y="206"/>
                </a:cubicBezTo>
                <a:cubicBezTo>
                  <a:pt x="73" y="206"/>
                  <a:pt x="73" y="206"/>
                  <a:pt x="73" y="206"/>
                </a:cubicBezTo>
                <a:cubicBezTo>
                  <a:pt x="88" y="206"/>
                  <a:pt x="88" y="206"/>
                  <a:pt x="88" y="221"/>
                </a:cubicBezTo>
                <a:lnTo>
                  <a:pt x="88" y="339"/>
                </a:lnTo>
                <a:close/>
                <a:moveTo>
                  <a:pt x="265" y="471"/>
                </a:moveTo>
                <a:lnTo>
                  <a:pt x="265" y="471"/>
                </a:lnTo>
                <a:cubicBezTo>
                  <a:pt x="132" y="383"/>
                  <a:pt x="132" y="383"/>
                  <a:pt x="132" y="383"/>
                </a:cubicBezTo>
                <a:cubicBezTo>
                  <a:pt x="132" y="353"/>
                  <a:pt x="132" y="192"/>
                  <a:pt x="132" y="162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103"/>
                  <a:pt x="265" y="456"/>
                  <a:pt x="265" y="471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129"/>
          <p:cNvSpPr>
            <a:spLocks noChangeArrowheads="1"/>
          </p:cNvSpPr>
          <p:nvPr/>
        </p:nvSpPr>
        <p:spPr bwMode="auto">
          <a:xfrm>
            <a:off x="3165771" y="3234109"/>
            <a:ext cx="263827" cy="246496"/>
          </a:xfrm>
          <a:custGeom>
            <a:avLst/>
            <a:gdLst>
              <a:gd name="T0" fmla="*/ 100972 w 502"/>
              <a:gd name="T1" fmla="*/ 0 h 472"/>
              <a:gd name="T2" fmla="*/ 100972 w 502"/>
              <a:gd name="T3" fmla="*/ 0 h 472"/>
              <a:gd name="T4" fmla="*/ 37143 w 502"/>
              <a:gd name="T5" fmla="*/ 42275 h 472"/>
              <a:gd name="T6" fmla="*/ 15867 w 502"/>
              <a:gd name="T7" fmla="*/ 42275 h 472"/>
              <a:gd name="T8" fmla="*/ 0 w 502"/>
              <a:gd name="T9" fmla="*/ 58039 h 472"/>
              <a:gd name="T10" fmla="*/ 0 w 502"/>
              <a:gd name="T11" fmla="*/ 110704 h 472"/>
              <a:gd name="T12" fmla="*/ 15867 w 502"/>
              <a:gd name="T13" fmla="*/ 126467 h 472"/>
              <a:gd name="T14" fmla="*/ 37143 w 502"/>
              <a:gd name="T15" fmla="*/ 126467 h 472"/>
              <a:gd name="T16" fmla="*/ 100972 w 502"/>
              <a:gd name="T17" fmla="*/ 168743 h 472"/>
              <a:gd name="T18" fmla="*/ 116839 w 502"/>
              <a:gd name="T19" fmla="*/ 152979 h 472"/>
              <a:gd name="T20" fmla="*/ 116839 w 502"/>
              <a:gd name="T21" fmla="*/ 15764 h 472"/>
              <a:gd name="T22" fmla="*/ 100972 w 502"/>
              <a:gd name="T23" fmla="*/ 0 h 472"/>
              <a:gd name="T24" fmla="*/ 37143 w 502"/>
              <a:gd name="T25" fmla="*/ 105688 h 472"/>
              <a:gd name="T26" fmla="*/ 37143 w 502"/>
              <a:gd name="T27" fmla="*/ 105688 h 472"/>
              <a:gd name="T28" fmla="*/ 32095 w 502"/>
              <a:gd name="T29" fmla="*/ 110704 h 472"/>
              <a:gd name="T30" fmla="*/ 21276 w 502"/>
              <a:gd name="T31" fmla="*/ 110704 h 472"/>
              <a:gd name="T32" fmla="*/ 15867 w 502"/>
              <a:gd name="T33" fmla="*/ 105688 h 472"/>
              <a:gd name="T34" fmla="*/ 15867 w 502"/>
              <a:gd name="T35" fmla="*/ 63413 h 472"/>
              <a:gd name="T36" fmla="*/ 21276 w 502"/>
              <a:gd name="T37" fmla="*/ 58039 h 472"/>
              <a:gd name="T38" fmla="*/ 32095 w 502"/>
              <a:gd name="T39" fmla="*/ 58039 h 472"/>
              <a:gd name="T40" fmla="*/ 37143 w 502"/>
              <a:gd name="T41" fmla="*/ 63413 h 472"/>
              <a:gd name="T42" fmla="*/ 37143 w 502"/>
              <a:gd name="T43" fmla="*/ 105688 h 472"/>
              <a:gd name="T44" fmla="*/ 100972 w 502"/>
              <a:gd name="T45" fmla="*/ 152979 h 472"/>
              <a:gd name="T46" fmla="*/ 100972 w 502"/>
              <a:gd name="T47" fmla="*/ 152979 h 472"/>
              <a:gd name="T48" fmla="*/ 53371 w 502"/>
              <a:gd name="T49" fmla="*/ 121452 h 472"/>
              <a:gd name="T50" fmla="*/ 53371 w 502"/>
              <a:gd name="T51" fmla="*/ 42275 h 472"/>
              <a:gd name="T52" fmla="*/ 100972 w 502"/>
              <a:gd name="T53" fmla="*/ 15764 h 472"/>
              <a:gd name="T54" fmla="*/ 100972 w 502"/>
              <a:gd name="T55" fmla="*/ 152979 h 472"/>
              <a:gd name="T56" fmla="*/ 138115 w 502"/>
              <a:gd name="T57" fmla="*/ 36901 h 472"/>
              <a:gd name="T58" fmla="*/ 138115 w 502"/>
              <a:gd name="T59" fmla="*/ 36901 h 472"/>
              <a:gd name="T60" fmla="*/ 138115 w 502"/>
              <a:gd name="T61" fmla="*/ 47649 h 472"/>
              <a:gd name="T62" fmla="*/ 164800 w 502"/>
              <a:gd name="T63" fmla="*/ 84551 h 472"/>
              <a:gd name="T64" fmla="*/ 138115 w 502"/>
              <a:gd name="T65" fmla="*/ 121452 h 472"/>
              <a:gd name="T66" fmla="*/ 138115 w 502"/>
              <a:gd name="T67" fmla="*/ 131841 h 472"/>
              <a:gd name="T68" fmla="*/ 180667 w 502"/>
              <a:gd name="T69" fmla="*/ 84551 h 472"/>
              <a:gd name="T70" fmla="*/ 138115 w 502"/>
              <a:gd name="T71" fmla="*/ 36901 h 4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02" h="472">
                <a:moveTo>
                  <a:pt x="280" y="0"/>
                </a:moveTo>
                <a:lnTo>
                  <a:pt x="280" y="0"/>
                </a:lnTo>
                <a:cubicBezTo>
                  <a:pt x="103" y="118"/>
                  <a:pt x="103" y="118"/>
                  <a:pt x="103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30" y="118"/>
                  <a:pt x="0" y="133"/>
                  <a:pt x="0" y="162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339"/>
                  <a:pt x="30" y="353"/>
                  <a:pt x="44" y="353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280" y="471"/>
                  <a:pt x="280" y="471"/>
                  <a:pt x="280" y="471"/>
                </a:cubicBezTo>
                <a:cubicBezTo>
                  <a:pt x="295" y="471"/>
                  <a:pt x="324" y="457"/>
                  <a:pt x="324" y="427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15"/>
                  <a:pt x="295" y="0"/>
                  <a:pt x="280" y="0"/>
                </a:cubicBezTo>
                <a:close/>
                <a:moveTo>
                  <a:pt x="103" y="295"/>
                </a:moveTo>
                <a:lnTo>
                  <a:pt x="103" y="295"/>
                </a:lnTo>
                <a:cubicBezTo>
                  <a:pt x="103" y="309"/>
                  <a:pt x="89" y="309"/>
                  <a:pt x="89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44" y="309"/>
                  <a:pt x="44" y="295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44" y="162"/>
                  <a:pt x="59" y="162"/>
                  <a:pt x="59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103" y="162"/>
                  <a:pt x="103" y="177"/>
                </a:cubicBezTo>
                <a:lnTo>
                  <a:pt x="103" y="295"/>
                </a:lnTo>
                <a:close/>
                <a:moveTo>
                  <a:pt x="280" y="427"/>
                </a:moveTo>
                <a:lnTo>
                  <a:pt x="280" y="427"/>
                </a:lnTo>
                <a:cubicBezTo>
                  <a:pt x="148" y="339"/>
                  <a:pt x="148" y="339"/>
                  <a:pt x="148" y="339"/>
                </a:cubicBezTo>
                <a:cubicBezTo>
                  <a:pt x="148" y="309"/>
                  <a:pt x="148" y="148"/>
                  <a:pt x="148" y="118"/>
                </a:cubicBezTo>
                <a:cubicBezTo>
                  <a:pt x="280" y="44"/>
                  <a:pt x="280" y="44"/>
                  <a:pt x="280" y="44"/>
                </a:cubicBezTo>
                <a:cubicBezTo>
                  <a:pt x="280" y="59"/>
                  <a:pt x="280" y="412"/>
                  <a:pt x="280" y="427"/>
                </a:cubicBezTo>
                <a:close/>
                <a:moveTo>
                  <a:pt x="383" y="103"/>
                </a:moveTo>
                <a:lnTo>
                  <a:pt x="383" y="103"/>
                </a:lnTo>
                <a:cubicBezTo>
                  <a:pt x="383" y="133"/>
                  <a:pt x="383" y="133"/>
                  <a:pt x="383" y="133"/>
                </a:cubicBezTo>
                <a:cubicBezTo>
                  <a:pt x="427" y="148"/>
                  <a:pt x="457" y="191"/>
                  <a:pt x="457" y="236"/>
                </a:cubicBezTo>
                <a:cubicBezTo>
                  <a:pt x="457" y="280"/>
                  <a:pt x="427" y="324"/>
                  <a:pt x="383" y="339"/>
                </a:cubicBezTo>
                <a:cubicBezTo>
                  <a:pt x="383" y="368"/>
                  <a:pt x="383" y="368"/>
                  <a:pt x="383" y="368"/>
                </a:cubicBezTo>
                <a:cubicBezTo>
                  <a:pt x="442" y="368"/>
                  <a:pt x="501" y="309"/>
                  <a:pt x="501" y="236"/>
                </a:cubicBezTo>
                <a:cubicBezTo>
                  <a:pt x="501" y="162"/>
                  <a:pt x="442" y="103"/>
                  <a:pt x="383" y="10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130"/>
          <p:cNvSpPr>
            <a:spLocks noChangeArrowheads="1"/>
          </p:cNvSpPr>
          <p:nvPr/>
        </p:nvSpPr>
        <p:spPr bwMode="auto">
          <a:xfrm>
            <a:off x="2720913" y="3234109"/>
            <a:ext cx="171391" cy="246496"/>
          </a:xfrm>
          <a:custGeom>
            <a:avLst/>
            <a:gdLst>
              <a:gd name="T0" fmla="*/ 101319 w 325"/>
              <a:gd name="T1" fmla="*/ 0 h 472"/>
              <a:gd name="T2" fmla="*/ 101319 w 325"/>
              <a:gd name="T3" fmla="*/ 0 h 472"/>
              <a:gd name="T4" fmla="*/ 37271 w 325"/>
              <a:gd name="T5" fmla="*/ 42275 h 472"/>
              <a:gd name="T6" fmla="*/ 15922 w 325"/>
              <a:gd name="T7" fmla="*/ 42275 h 472"/>
              <a:gd name="T8" fmla="*/ 0 w 325"/>
              <a:gd name="T9" fmla="*/ 58039 h 472"/>
              <a:gd name="T10" fmla="*/ 0 w 325"/>
              <a:gd name="T11" fmla="*/ 110704 h 472"/>
              <a:gd name="T12" fmla="*/ 15922 w 325"/>
              <a:gd name="T13" fmla="*/ 126467 h 472"/>
              <a:gd name="T14" fmla="*/ 37271 w 325"/>
              <a:gd name="T15" fmla="*/ 126467 h 472"/>
              <a:gd name="T16" fmla="*/ 101319 w 325"/>
              <a:gd name="T17" fmla="*/ 168743 h 472"/>
              <a:gd name="T18" fmla="*/ 117240 w 325"/>
              <a:gd name="T19" fmla="*/ 152979 h 472"/>
              <a:gd name="T20" fmla="*/ 117240 w 325"/>
              <a:gd name="T21" fmla="*/ 15764 h 472"/>
              <a:gd name="T22" fmla="*/ 101319 w 325"/>
              <a:gd name="T23" fmla="*/ 0 h 472"/>
              <a:gd name="T24" fmla="*/ 37271 w 325"/>
              <a:gd name="T25" fmla="*/ 105688 h 472"/>
              <a:gd name="T26" fmla="*/ 37271 w 325"/>
              <a:gd name="T27" fmla="*/ 105688 h 472"/>
              <a:gd name="T28" fmla="*/ 31843 w 325"/>
              <a:gd name="T29" fmla="*/ 110704 h 472"/>
              <a:gd name="T30" fmla="*/ 21349 w 325"/>
              <a:gd name="T31" fmla="*/ 110704 h 472"/>
              <a:gd name="T32" fmla="*/ 15922 w 325"/>
              <a:gd name="T33" fmla="*/ 105688 h 472"/>
              <a:gd name="T34" fmla="*/ 15922 w 325"/>
              <a:gd name="T35" fmla="*/ 63413 h 472"/>
              <a:gd name="T36" fmla="*/ 21349 w 325"/>
              <a:gd name="T37" fmla="*/ 58039 h 472"/>
              <a:gd name="T38" fmla="*/ 31843 w 325"/>
              <a:gd name="T39" fmla="*/ 58039 h 472"/>
              <a:gd name="T40" fmla="*/ 37271 w 325"/>
              <a:gd name="T41" fmla="*/ 63413 h 472"/>
              <a:gd name="T42" fmla="*/ 37271 w 325"/>
              <a:gd name="T43" fmla="*/ 105688 h 472"/>
              <a:gd name="T44" fmla="*/ 101319 w 325"/>
              <a:gd name="T45" fmla="*/ 152979 h 472"/>
              <a:gd name="T46" fmla="*/ 101319 w 325"/>
              <a:gd name="T47" fmla="*/ 152979 h 472"/>
              <a:gd name="T48" fmla="*/ 53192 w 325"/>
              <a:gd name="T49" fmla="*/ 121452 h 472"/>
              <a:gd name="T50" fmla="*/ 53192 w 325"/>
              <a:gd name="T51" fmla="*/ 42275 h 472"/>
              <a:gd name="T52" fmla="*/ 101319 w 325"/>
              <a:gd name="T53" fmla="*/ 15764 h 472"/>
              <a:gd name="T54" fmla="*/ 101319 w 325"/>
              <a:gd name="T55" fmla="*/ 152979 h 47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325" h="472">
                <a:moveTo>
                  <a:pt x="280" y="0"/>
                </a:moveTo>
                <a:lnTo>
                  <a:pt x="280" y="0"/>
                </a:lnTo>
                <a:cubicBezTo>
                  <a:pt x="103" y="118"/>
                  <a:pt x="103" y="118"/>
                  <a:pt x="103" y="118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30" y="118"/>
                  <a:pt x="0" y="133"/>
                  <a:pt x="0" y="162"/>
                </a:cubicBezTo>
                <a:cubicBezTo>
                  <a:pt x="0" y="309"/>
                  <a:pt x="0" y="309"/>
                  <a:pt x="0" y="309"/>
                </a:cubicBezTo>
                <a:cubicBezTo>
                  <a:pt x="0" y="339"/>
                  <a:pt x="30" y="353"/>
                  <a:pt x="44" y="353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280" y="471"/>
                  <a:pt x="280" y="471"/>
                  <a:pt x="280" y="471"/>
                </a:cubicBezTo>
                <a:cubicBezTo>
                  <a:pt x="294" y="471"/>
                  <a:pt x="324" y="457"/>
                  <a:pt x="324" y="427"/>
                </a:cubicBezTo>
                <a:cubicBezTo>
                  <a:pt x="324" y="44"/>
                  <a:pt x="324" y="44"/>
                  <a:pt x="324" y="44"/>
                </a:cubicBezTo>
                <a:cubicBezTo>
                  <a:pt x="324" y="15"/>
                  <a:pt x="294" y="0"/>
                  <a:pt x="280" y="0"/>
                </a:cubicBezTo>
                <a:close/>
                <a:moveTo>
                  <a:pt x="103" y="295"/>
                </a:moveTo>
                <a:lnTo>
                  <a:pt x="103" y="295"/>
                </a:lnTo>
                <a:cubicBezTo>
                  <a:pt x="103" y="309"/>
                  <a:pt x="88" y="309"/>
                  <a:pt x="88" y="309"/>
                </a:cubicBezTo>
                <a:cubicBezTo>
                  <a:pt x="59" y="309"/>
                  <a:pt x="59" y="309"/>
                  <a:pt x="59" y="309"/>
                </a:cubicBezTo>
                <a:cubicBezTo>
                  <a:pt x="59" y="309"/>
                  <a:pt x="44" y="309"/>
                  <a:pt x="44" y="295"/>
                </a:cubicBezTo>
                <a:cubicBezTo>
                  <a:pt x="44" y="177"/>
                  <a:pt x="44" y="177"/>
                  <a:pt x="44" y="177"/>
                </a:cubicBezTo>
                <a:cubicBezTo>
                  <a:pt x="44" y="162"/>
                  <a:pt x="59" y="162"/>
                  <a:pt x="59" y="162"/>
                </a:cubicBezTo>
                <a:cubicBezTo>
                  <a:pt x="88" y="162"/>
                  <a:pt x="88" y="162"/>
                  <a:pt x="88" y="162"/>
                </a:cubicBezTo>
                <a:cubicBezTo>
                  <a:pt x="88" y="162"/>
                  <a:pt x="103" y="162"/>
                  <a:pt x="103" y="177"/>
                </a:cubicBezTo>
                <a:lnTo>
                  <a:pt x="103" y="295"/>
                </a:lnTo>
                <a:close/>
                <a:moveTo>
                  <a:pt x="280" y="427"/>
                </a:moveTo>
                <a:lnTo>
                  <a:pt x="280" y="427"/>
                </a:lnTo>
                <a:cubicBezTo>
                  <a:pt x="147" y="339"/>
                  <a:pt x="147" y="339"/>
                  <a:pt x="147" y="339"/>
                </a:cubicBezTo>
                <a:cubicBezTo>
                  <a:pt x="147" y="309"/>
                  <a:pt x="147" y="148"/>
                  <a:pt x="147" y="118"/>
                </a:cubicBezTo>
                <a:cubicBezTo>
                  <a:pt x="280" y="44"/>
                  <a:pt x="280" y="44"/>
                  <a:pt x="280" y="44"/>
                </a:cubicBezTo>
                <a:cubicBezTo>
                  <a:pt x="280" y="59"/>
                  <a:pt x="280" y="412"/>
                  <a:pt x="280" y="427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131"/>
          <p:cNvSpPr>
            <a:spLocks noChangeArrowheads="1"/>
          </p:cNvSpPr>
          <p:nvPr/>
        </p:nvSpPr>
        <p:spPr bwMode="auto">
          <a:xfrm>
            <a:off x="2161868" y="3195595"/>
            <a:ext cx="248422" cy="323525"/>
          </a:xfrm>
          <a:custGeom>
            <a:avLst/>
            <a:gdLst>
              <a:gd name="T0" fmla="*/ 132899 w 472"/>
              <a:gd name="T1" fmla="*/ 158122 h 619"/>
              <a:gd name="T2" fmla="*/ 132899 w 472"/>
              <a:gd name="T3" fmla="*/ 158122 h 619"/>
              <a:gd name="T4" fmla="*/ 85229 w 472"/>
              <a:gd name="T5" fmla="*/ 110793 h 619"/>
              <a:gd name="T6" fmla="*/ 37559 w 472"/>
              <a:gd name="T7" fmla="*/ 158122 h 619"/>
              <a:gd name="T8" fmla="*/ 85229 w 472"/>
              <a:gd name="T9" fmla="*/ 211188 h 619"/>
              <a:gd name="T10" fmla="*/ 132899 w 472"/>
              <a:gd name="T11" fmla="*/ 158122 h 619"/>
              <a:gd name="T12" fmla="*/ 85229 w 472"/>
              <a:gd name="T13" fmla="*/ 195053 h 619"/>
              <a:gd name="T14" fmla="*/ 85229 w 472"/>
              <a:gd name="T15" fmla="*/ 195053 h 619"/>
              <a:gd name="T16" fmla="*/ 48032 w 472"/>
              <a:gd name="T17" fmla="*/ 158122 h 619"/>
              <a:gd name="T18" fmla="*/ 85229 w 472"/>
              <a:gd name="T19" fmla="*/ 126570 h 619"/>
              <a:gd name="T20" fmla="*/ 122426 w 472"/>
              <a:gd name="T21" fmla="*/ 158122 h 619"/>
              <a:gd name="T22" fmla="*/ 85229 w 472"/>
              <a:gd name="T23" fmla="*/ 195053 h 619"/>
              <a:gd name="T24" fmla="*/ 143734 w 472"/>
              <a:gd name="T25" fmla="*/ 0 h 619"/>
              <a:gd name="T26" fmla="*/ 143734 w 472"/>
              <a:gd name="T27" fmla="*/ 0 h 619"/>
              <a:gd name="T28" fmla="*/ 26724 w 472"/>
              <a:gd name="T29" fmla="*/ 0 h 619"/>
              <a:gd name="T30" fmla="*/ 0 w 472"/>
              <a:gd name="T31" fmla="*/ 26174 h 619"/>
              <a:gd name="T32" fmla="*/ 0 w 472"/>
              <a:gd name="T33" fmla="*/ 195053 h 619"/>
              <a:gd name="T34" fmla="*/ 26724 w 472"/>
              <a:gd name="T35" fmla="*/ 221586 h 619"/>
              <a:gd name="T36" fmla="*/ 143734 w 472"/>
              <a:gd name="T37" fmla="*/ 221586 h 619"/>
              <a:gd name="T38" fmla="*/ 170097 w 472"/>
              <a:gd name="T39" fmla="*/ 195053 h 619"/>
              <a:gd name="T40" fmla="*/ 170097 w 472"/>
              <a:gd name="T41" fmla="*/ 26174 h 619"/>
              <a:gd name="T42" fmla="*/ 143734 w 472"/>
              <a:gd name="T43" fmla="*/ 0 h 619"/>
              <a:gd name="T44" fmla="*/ 154207 w 472"/>
              <a:gd name="T45" fmla="*/ 195053 h 619"/>
              <a:gd name="T46" fmla="*/ 154207 w 472"/>
              <a:gd name="T47" fmla="*/ 195053 h 619"/>
              <a:gd name="T48" fmla="*/ 143734 w 472"/>
              <a:gd name="T49" fmla="*/ 211188 h 619"/>
              <a:gd name="T50" fmla="*/ 85229 w 472"/>
              <a:gd name="T51" fmla="*/ 211188 h 619"/>
              <a:gd name="T52" fmla="*/ 26724 w 472"/>
              <a:gd name="T53" fmla="*/ 211188 h 619"/>
              <a:gd name="T54" fmla="*/ 16251 w 472"/>
              <a:gd name="T55" fmla="*/ 195053 h 619"/>
              <a:gd name="T56" fmla="*/ 16251 w 472"/>
              <a:gd name="T57" fmla="*/ 26174 h 619"/>
              <a:gd name="T58" fmla="*/ 26724 w 472"/>
              <a:gd name="T59" fmla="*/ 10398 h 619"/>
              <a:gd name="T60" fmla="*/ 143734 w 472"/>
              <a:gd name="T61" fmla="*/ 10398 h 619"/>
              <a:gd name="T62" fmla="*/ 154207 w 472"/>
              <a:gd name="T63" fmla="*/ 26174 h 619"/>
              <a:gd name="T64" fmla="*/ 154207 w 472"/>
              <a:gd name="T65" fmla="*/ 195053 h 619"/>
              <a:gd name="T66" fmla="*/ 85229 w 472"/>
              <a:gd name="T67" fmla="*/ 26174 h 619"/>
              <a:gd name="T68" fmla="*/ 85229 w 472"/>
              <a:gd name="T69" fmla="*/ 26174 h 619"/>
              <a:gd name="T70" fmla="*/ 48032 w 472"/>
              <a:gd name="T71" fmla="*/ 63106 h 619"/>
              <a:gd name="T72" fmla="*/ 85229 w 472"/>
              <a:gd name="T73" fmla="*/ 94658 h 619"/>
              <a:gd name="T74" fmla="*/ 122426 w 472"/>
              <a:gd name="T75" fmla="*/ 63106 h 619"/>
              <a:gd name="T76" fmla="*/ 85229 w 472"/>
              <a:gd name="T77" fmla="*/ 26174 h 619"/>
              <a:gd name="T78" fmla="*/ 85229 w 472"/>
              <a:gd name="T79" fmla="*/ 84260 h 619"/>
              <a:gd name="T80" fmla="*/ 85229 w 472"/>
              <a:gd name="T81" fmla="*/ 84260 h 619"/>
              <a:gd name="T82" fmla="*/ 63922 w 472"/>
              <a:gd name="T83" fmla="*/ 63106 h 619"/>
              <a:gd name="T84" fmla="*/ 85229 w 472"/>
              <a:gd name="T85" fmla="*/ 41951 h 619"/>
              <a:gd name="T86" fmla="*/ 106536 w 472"/>
              <a:gd name="T87" fmla="*/ 63106 h 619"/>
              <a:gd name="T88" fmla="*/ 85229 w 472"/>
              <a:gd name="T89" fmla="*/ 84260 h 61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472" h="619">
                <a:moveTo>
                  <a:pt x="368" y="441"/>
                </a:moveTo>
                <a:lnTo>
                  <a:pt x="368" y="441"/>
                </a:lnTo>
                <a:cubicBezTo>
                  <a:pt x="368" y="368"/>
                  <a:pt x="309" y="309"/>
                  <a:pt x="236" y="309"/>
                </a:cubicBezTo>
                <a:cubicBezTo>
                  <a:pt x="162" y="309"/>
                  <a:pt x="104" y="368"/>
                  <a:pt x="104" y="441"/>
                </a:cubicBezTo>
                <a:cubicBezTo>
                  <a:pt x="104" y="515"/>
                  <a:pt x="162" y="589"/>
                  <a:pt x="236" y="589"/>
                </a:cubicBezTo>
                <a:cubicBezTo>
                  <a:pt x="309" y="589"/>
                  <a:pt x="368" y="515"/>
                  <a:pt x="368" y="441"/>
                </a:cubicBezTo>
                <a:close/>
                <a:moveTo>
                  <a:pt x="236" y="544"/>
                </a:moveTo>
                <a:lnTo>
                  <a:pt x="236" y="544"/>
                </a:lnTo>
                <a:cubicBezTo>
                  <a:pt x="177" y="544"/>
                  <a:pt x="133" y="500"/>
                  <a:pt x="133" y="441"/>
                </a:cubicBezTo>
                <a:cubicBezTo>
                  <a:pt x="133" y="397"/>
                  <a:pt x="177" y="353"/>
                  <a:pt x="236" y="353"/>
                </a:cubicBezTo>
                <a:cubicBezTo>
                  <a:pt x="295" y="353"/>
                  <a:pt x="339" y="397"/>
                  <a:pt x="339" y="441"/>
                </a:cubicBezTo>
                <a:cubicBezTo>
                  <a:pt x="339" y="500"/>
                  <a:pt x="295" y="544"/>
                  <a:pt x="236" y="544"/>
                </a:cubicBezTo>
                <a:close/>
                <a:moveTo>
                  <a:pt x="398" y="0"/>
                </a:moveTo>
                <a:lnTo>
                  <a:pt x="398" y="0"/>
                </a:lnTo>
                <a:cubicBezTo>
                  <a:pt x="74" y="0"/>
                  <a:pt x="74" y="0"/>
                  <a:pt x="74" y="0"/>
                </a:cubicBezTo>
                <a:cubicBezTo>
                  <a:pt x="30" y="0"/>
                  <a:pt x="0" y="29"/>
                  <a:pt x="0" y="73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30" y="618"/>
                  <a:pt x="74" y="618"/>
                </a:cubicBezTo>
                <a:cubicBezTo>
                  <a:pt x="398" y="618"/>
                  <a:pt x="398" y="618"/>
                  <a:pt x="398" y="618"/>
                </a:cubicBezTo>
                <a:cubicBezTo>
                  <a:pt x="442" y="618"/>
                  <a:pt x="471" y="589"/>
                  <a:pt x="471" y="544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71" y="29"/>
                  <a:pt x="442" y="0"/>
                  <a:pt x="398" y="0"/>
                </a:cubicBezTo>
                <a:close/>
                <a:moveTo>
                  <a:pt x="427" y="544"/>
                </a:moveTo>
                <a:lnTo>
                  <a:pt x="427" y="544"/>
                </a:lnTo>
                <a:cubicBezTo>
                  <a:pt x="427" y="559"/>
                  <a:pt x="413" y="589"/>
                  <a:pt x="398" y="589"/>
                </a:cubicBezTo>
                <a:cubicBezTo>
                  <a:pt x="236" y="589"/>
                  <a:pt x="236" y="589"/>
                  <a:pt x="236" y="589"/>
                </a:cubicBez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45" y="559"/>
                  <a:pt x="45" y="544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59"/>
                  <a:pt x="59" y="29"/>
                  <a:pt x="74" y="29"/>
                </a:cubicBezTo>
                <a:cubicBezTo>
                  <a:pt x="398" y="29"/>
                  <a:pt x="398" y="29"/>
                  <a:pt x="398" y="29"/>
                </a:cubicBezTo>
                <a:cubicBezTo>
                  <a:pt x="413" y="29"/>
                  <a:pt x="427" y="59"/>
                  <a:pt x="427" y="73"/>
                </a:cubicBezTo>
                <a:lnTo>
                  <a:pt x="427" y="544"/>
                </a:lnTo>
                <a:close/>
                <a:moveTo>
                  <a:pt x="236" y="73"/>
                </a:moveTo>
                <a:lnTo>
                  <a:pt x="236" y="73"/>
                </a:lnTo>
                <a:cubicBezTo>
                  <a:pt x="177" y="73"/>
                  <a:pt x="133" y="117"/>
                  <a:pt x="133" y="176"/>
                </a:cubicBezTo>
                <a:cubicBezTo>
                  <a:pt x="133" y="221"/>
                  <a:pt x="177" y="264"/>
                  <a:pt x="236" y="264"/>
                </a:cubicBezTo>
                <a:cubicBezTo>
                  <a:pt x="295" y="264"/>
                  <a:pt x="339" y="221"/>
                  <a:pt x="339" y="176"/>
                </a:cubicBezTo>
                <a:cubicBezTo>
                  <a:pt x="339" y="117"/>
                  <a:pt x="295" y="73"/>
                  <a:pt x="236" y="73"/>
                </a:cubicBezTo>
                <a:close/>
                <a:moveTo>
                  <a:pt x="236" y="235"/>
                </a:moveTo>
                <a:lnTo>
                  <a:pt x="236" y="235"/>
                </a:lnTo>
                <a:cubicBezTo>
                  <a:pt x="207" y="235"/>
                  <a:pt x="177" y="206"/>
                  <a:pt x="177" y="176"/>
                </a:cubicBezTo>
                <a:cubicBezTo>
                  <a:pt x="177" y="132"/>
                  <a:pt x="207" y="117"/>
                  <a:pt x="236" y="117"/>
                </a:cubicBezTo>
                <a:cubicBezTo>
                  <a:pt x="266" y="117"/>
                  <a:pt x="295" y="132"/>
                  <a:pt x="295" y="176"/>
                </a:cubicBezTo>
                <a:cubicBezTo>
                  <a:pt x="295" y="206"/>
                  <a:pt x="266" y="235"/>
                  <a:pt x="236" y="235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Freeform 132"/>
          <p:cNvSpPr>
            <a:spLocks noChangeArrowheads="1"/>
          </p:cNvSpPr>
          <p:nvPr/>
        </p:nvSpPr>
        <p:spPr bwMode="auto">
          <a:xfrm>
            <a:off x="6902216" y="5554736"/>
            <a:ext cx="323525" cy="333154"/>
          </a:xfrm>
          <a:custGeom>
            <a:avLst/>
            <a:gdLst>
              <a:gd name="T0" fmla="*/ 190073 w 619"/>
              <a:gd name="T1" fmla="*/ 185652 h 634"/>
              <a:gd name="T2" fmla="*/ 190073 w 619"/>
              <a:gd name="T3" fmla="*/ 201874 h 634"/>
              <a:gd name="T4" fmla="*/ 190073 w 619"/>
              <a:gd name="T5" fmla="*/ 185652 h 634"/>
              <a:gd name="T6" fmla="*/ 31559 w 619"/>
              <a:gd name="T7" fmla="*/ 42538 h 634"/>
              <a:gd name="T8" fmla="*/ 31559 w 619"/>
              <a:gd name="T9" fmla="*/ 31723 h 634"/>
              <a:gd name="T10" fmla="*/ 31559 w 619"/>
              <a:gd name="T11" fmla="*/ 42538 h 634"/>
              <a:gd name="T12" fmla="*/ 31559 w 619"/>
              <a:gd name="T13" fmla="*/ 185652 h 634"/>
              <a:gd name="T14" fmla="*/ 31559 w 619"/>
              <a:gd name="T15" fmla="*/ 201874 h 634"/>
              <a:gd name="T16" fmla="*/ 31559 w 619"/>
              <a:gd name="T17" fmla="*/ 185652 h 634"/>
              <a:gd name="T18" fmla="*/ 110816 w 619"/>
              <a:gd name="T19" fmla="*/ 31723 h 634"/>
              <a:gd name="T20" fmla="*/ 110816 w 619"/>
              <a:gd name="T21" fmla="*/ 201874 h 634"/>
              <a:gd name="T22" fmla="*/ 110816 w 619"/>
              <a:gd name="T23" fmla="*/ 31723 h 634"/>
              <a:gd name="T24" fmla="*/ 110816 w 619"/>
              <a:gd name="T25" fmla="*/ 185652 h 634"/>
              <a:gd name="T26" fmla="*/ 110816 w 619"/>
              <a:gd name="T27" fmla="*/ 42538 h 634"/>
              <a:gd name="T28" fmla="*/ 110816 w 619"/>
              <a:gd name="T29" fmla="*/ 185652 h 634"/>
              <a:gd name="T30" fmla="*/ 110816 w 619"/>
              <a:gd name="T31" fmla="*/ 74261 h 634"/>
              <a:gd name="T32" fmla="*/ 110816 w 619"/>
              <a:gd name="T33" fmla="*/ 159336 h 634"/>
              <a:gd name="T34" fmla="*/ 110816 w 619"/>
              <a:gd name="T35" fmla="*/ 74261 h 634"/>
              <a:gd name="T36" fmla="*/ 110816 w 619"/>
              <a:gd name="T37" fmla="*/ 143475 h 634"/>
              <a:gd name="T38" fmla="*/ 110816 w 619"/>
              <a:gd name="T39" fmla="*/ 84715 h 634"/>
              <a:gd name="T40" fmla="*/ 110816 w 619"/>
              <a:gd name="T41" fmla="*/ 143475 h 634"/>
              <a:gd name="T42" fmla="*/ 195452 w 619"/>
              <a:gd name="T43" fmla="*/ 0 h 634"/>
              <a:gd name="T44" fmla="*/ 0 w 619"/>
              <a:gd name="T45" fmla="*/ 31723 h 634"/>
              <a:gd name="T46" fmla="*/ 26539 w 619"/>
              <a:gd name="T47" fmla="*/ 228190 h 634"/>
              <a:gd name="T48" fmla="*/ 221632 w 619"/>
              <a:gd name="T49" fmla="*/ 201874 h 634"/>
              <a:gd name="T50" fmla="*/ 195452 w 619"/>
              <a:gd name="T51" fmla="*/ 0 h 634"/>
              <a:gd name="T52" fmla="*/ 211232 w 619"/>
              <a:gd name="T53" fmla="*/ 201874 h 634"/>
              <a:gd name="T54" fmla="*/ 26539 w 619"/>
              <a:gd name="T55" fmla="*/ 212328 h 634"/>
              <a:gd name="T56" fmla="*/ 10400 w 619"/>
              <a:gd name="T57" fmla="*/ 31723 h 634"/>
              <a:gd name="T58" fmla="*/ 195452 w 619"/>
              <a:gd name="T59" fmla="*/ 15862 h 634"/>
              <a:gd name="T60" fmla="*/ 211232 w 619"/>
              <a:gd name="T61" fmla="*/ 201874 h 634"/>
              <a:gd name="T62" fmla="*/ 190073 w 619"/>
              <a:gd name="T63" fmla="*/ 31723 h 634"/>
              <a:gd name="T64" fmla="*/ 190073 w 619"/>
              <a:gd name="T65" fmla="*/ 42538 h 634"/>
              <a:gd name="T66" fmla="*/ 190073 w 619"/>
              <a:gd name="T67" fmla="*/ 31723 h 63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19" h="634">
                <a:moveTo>
                  <a:pt x="530" y="515"/>
                </a:moveTo>
                <a:lnTo>
                  <a:pt x="530" y="515"/>
                </a:lnTo>
                <a:cubicBezTo>
                  <a:pt x="515" y="515"/>
                  <a:pt x="500" y="530"/>
                  <a:pt x="500" y="530"/>
                </a:cubicBezTo>
                <a:cubicBezTo>
                  <a:pt x="500" y="545"/>
                  <a:pt x="515" y="560"/>
                  <a:pt x="530" y="560"/>
                </a:cubicBezTo>
                <a:cubicBezTo>
                  <a:pt x="530" y="560"/>
                  <a:pt x="545" y="545"/>
                  <a:pt x="545" y="530"/>
                </a:cubicBezTo>
                <a:lnTo>
                  <a:pt x="530" y="515"/>
                </a:lnTo>
                <a:close/>
                <a:moveTo>
                  <a:pt x="88" y="118"/>
                </a:moveTo>
                <a:lnTo>
                  <a:pt x="88" y="118"/>
                </a:lnTo>
                <a:cubicBezTo>
                  <a:pt x="103" y="118"/>
                  <a:pt x="118" y="118"/>
                  <a:pt x="118" y="103"/>
                </a:cubicBezTo>
                <a:cubicBezTo>
                  <a:pt x="118" y="88"/>
                  <a:pt x="103" y="88"/>
                  <a:pt x="88" y="88"/>
                </a:cubicBezTo>
                <a:cubicBezTo>
                  <a:pt x="88" y="88"/>
                  <a:pt x="74" y="88"/>
                  <a:pt x="74" y="103"/>
                </a:cubicBezTo>
                <a:cubicBezTo>
                  <a:pt x="74" y="118"/>
                  <a:pt x="88" y="118"/>
                  <a:pt x="88" y="118"/>
                </a:cubicBezTo>
                <a:close/>
                <a:moveTo>
                  <a:pt x="88" y="515"/>
                </a:moveTo>
                <a:lnTo>
                  <a:pt x="88" y="515"/>
                </a:lnTo>
                <a:lnTo>
                  <a:pt x="74" y="530"/>
                </a:lnTo>
                <a:cubicBezTo>
                  <a:pt x="74" y="545"/>
                  <a:pt x="88" y="560"/>
                  <a:pt x="88" y="560"/>
                </a:cubicBezTo>
                <a:cubicBezTo>
                  <a:pt x="103" y="560"/>
                  <a:pt x="118" y="545"/>
                  <a:pt x="118" y="530"/>
                </a:cubicBezTo>
                <a:cubicBezTo>
                  <a:pt x="118" y="530"/>
                  <a:pt x="103" y="515"/>
                  <a:pt x="88" y="515"/>
                </a:cubicBezTo>
                <a:close/>
                <a:moveTo>
                  <a:pt x="309" y="88"/>
                </a:moveTo>
                <a:lnTo>
                  <a:pt x="309" y="88"/>
                </a:lnTo>
                <a:cubicBezTo>
                  <a:pt x="177" y="88"/>
                  <a:pt x="74" y="192"/>
                  <a:pt x="74" y="324"/>
                </a:cubicBezTo>
                <a:cubicBezTo>
                  <a:pt x="74" y="456"/>
                  <a:pt x="177" y="560"/>
                  <a:pt x="309" y="560"/>
                </a:cubicBezTo>
                <a:cubicBezTo>
                  <a:pt x="441" y="560"/>
                  <a:pt x="545" y="456"/>
                  <a:pt x="545" y="324"/>
                </a:cubicBezTo>
                <a:cubicBezTo>
                  <a:pt x="545" y="192"/>
                  <a:pt x="441" y="88"/>
                  <a:pt x="309" y="88"/>
                </a:cubicBezTo>
                <a:close/>
                <a:moveTo>
                  <a:pt x="309" y="515"/>
                </a:moveTo>
                <a:lnTo>
                  <a:pt x="309" y="515"/>
                </a:lnTo>
                <a:cubicBezTo>
                  <a:pt x="206" y="515"/>
                  <a:pt x="118" y="427"/>
                  <a:pt x="118" y="324"/>
                </a:cubicBezTo>
                <a:cubicBezTo>
                  <a:pt x="118" y="206"/>
                  <a:pt x="206" y="118"/>
                  <a:pt x="309" y="118"/>
                </a:cubicBezTo>
                <a:cubicBezTo>
                  <a:pt x="412" y="118"/>
                  <a:pt x="500" y="206"/>
                  <a:pt x="500" y="324"/>
                </a:cubicBezTo>
                <a:cubicBezTo>
                  <a:pt x="500" y="427"/>
                  <a:pt x="412" y="515"/>
                  <a:pt x="309" y="515"/>
                </a:cubicBezTo>
                <a:close/>
                <a:moveTo>
                  <a:pt x="309" y="206"/>
                </a:moveTo>
                <a:lnTo>
                  <a:pt x="309" y="206"/>
                </a:lnTo>
                <a:cubicBezTo>
                  <a:pt x="250" y="206"/>
                  <a:pt x="191" y="251"/>
                  <a:pt x="191" y="324"/>
                </a:cubicBezTo>
                <a:cubicBezTo>
                  <a:pt x="191" y="383"/>
                  <a:pt x="250" y="442"/>
                  <a:pt x="309" y="442"/>
                </a:cubicBezTo>
                <a:cubicBezTo>
                  <a:pt x="368" y="442"/>
                  <a:pt x="427" y="383"/>
                  <a:pt x="427" y="324"/>
                </a:cubicBezTo>
                <a:cubicBezTo>
                  <a:pt x="427" y="251"/>
                  <a:pt x="368" y="206"/>
                  <a:pt x="309" y="206"/>
                </a:cubicBezTo>
                <a:close/>
                <a:moveTo>
                  <a:pt x="309" y="398"/>
                </a:moveTo>
                <a:lnTo>
                  <a:pt x="309" y="398"/>
                </a:lnTo>
                <a:cubicBezTo>
                  <a:pt x="265" y="398"/>
                  <a:pt x="236" y="368"/>
                  <a:pt x="236" y="324"/>
                </a:cubicBezTo>
                <a:cubicBezTo>
                  <a:pt x="236" y="280"/>
                  <a:pt x="265" y="235"/>
                  <a:pt x="309" y="235"/>
                </a:cubicBezTo>
                <a:cubicBezTo>
                  <a:pt x="353" y="235"/>
                  <a:pt x="383" y="280"/>
                  <a:pt x="383" y="324"/>
                </a:cubicBezTo>
                <a:cubicBezTo>
                  <a:pt x="383" y="368"/>
                  <a:pt x="353" y="398"/>
                  <a:pt x="309" y="398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4" y="0"/>
                  <a:pt x="74" y="0"/>
                  <a:pt x="74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4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8"/>
                  <a:pt x="618" y="88"/>
                  <a:pt x="618" y="88"/>
                </a:cubicBezTo>
                <a:cubicBezTo>
                  <a:pt x="618" y="44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59" y="589"/>
                  <a:pt x="545" y="589"/>
                </a:cubicBez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88"/>
                  <a:pt x="29" y="88"/>
                  <a:pt x="29" y="88"/>
                </a:cubicBezTo>
                <a:cubicBezTo>
                  <a:pt x="29" y="59"/>
                  <a:pt x="59" y="44"/>
                  <a:pt x="74" y="44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59" y="44"/>
                  <a:pt x="589" y="59"/>
                  <a:pt x="589" y="88"/>
                </a:cubicBezTo>
                <a:lnTo>
                  <a:pt x="589" y="560"/>
                </a:lnTo>
                <a:close/>
                <a:moveTo>
                  <a:pt x="530" y="88"/>
                </a:moveTo>
                <a:lnTo>
                  <a:pt x="530" y="88"/>
                </a:lnTo>
                <a:cubicBezTo>
                  <a:pt x="515" y="88"/>
                  <a:pt x="500" y="88"/>
                  <a:pt x="500" y="103"/>
                </a:cubicBezTo>
                <a:cubicBezTo>
                  <a:pt x="500" y="118"/>
                  <a:pt x="515" y="118"/>
                  <a:pt x="530" y="118"/>
                </a:cubicBezTo>
                <a:cubicBezTo>
                  <a:pt x="530" y="118"/>
                  <a:pt x="545" y="118"/>
                  <a:pt x="545" y="103"/>
                </a:cubicBezTo>
                <a:cubicBezTo>
                  <a:pt x="545" y="88"/>
                  <a:pt x="530" y="88"/>
                  <a:pt x="530" y="88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Freeform 133"/>
          <p:cNvSpPr>
            <a:spLocks noChangeArrowheads="1"/>
          </p:cNvSpPr>
          <p:nvPr/>
        </p:nvSpPr>
        <p:spPr bwMode="auto">
          <a:xfrm>
            <a:off x="6402493" y="5554736"/>
            <a:ext cx="223387" cy="333154"/>
          </a:xfrm>
          <a:custGeom>
            <a:avLst/>
            <a:gdLst>
              <a:gd name="T0" fmla="*/ 147907 w 428"/>
              <a:gd name="T1" fmla="*/ 52992 h 634"/>
              <a:gd name="T2" fmla="*/ 147907 w 428"/>
              <a:gd name="T3" fmla="*/ 52992 h 634"/>
              <a:gd name="T4" fmla="*/ 79146 w 428"/>
              <a:gd name="T5" fmla="*/ 0 h 634"/>
              <a:gd name="T6" fmla="*/ 10744 w 428"/>
              <a:gd name="T7" fmla="*/ 52992 h 634"/>
              <a:gd name="T8" fmla="*/ 0 w 428"/>
              <a:gd name="T9" fmla="*/ 63807 h 634"/>
              <a:gd name="T10" fmla="*/ 0 w 428"/>
              <a:gd name="T11" fmla="*/ 79668 h 634"/>
              <a:gd name="T12" fmla="*/ 16116 w 428"/>
              <a:gd name="T13" fmla="*/ 95530 h 634"/>
              <a:gd name="T14" fmla="*/ 16116 w 428"/>
              <a:gd name="T15" fmla="*/ 95530 h 634"/>
              <a:gd name="T16" fmla="*/ 37245 w 428"/>
              <a:gd name="T17" fmla="*/ 116798 h 634"/>
              <a:gd name="T18" fmla="*/ 47631 w 428"/>
              <a:gd name="T19" fmla="*/ 212328 h 634"/>
              <a:gd name="T20" fmla="*/ 63389 w 428"/>
              <a:gd name="T21" fmla="*/ 228190 h 634"/>
              <a:gd name="T22" fmla="*/ 89890 w 428"/>
              <a:gd name="T23" fmla="*/ 228190 h 634"/>
              <a:gd name="T24" fmla="*/ 105648 w 428"/>
              <a:gd name="T25" fmla="*/ 212328 h 634"/>
              <a:gd name="T26" fmla="*/ 121406 w 428"/>
              <a:gd name="T27" fmla="*/ 116798 h 634"/>
              <a:gd name="T28" fmla="*/ 142535 w 428"/>
              <a:gd name="T29" fmla="*/ 95530 h 634"/>
              <a:gd name="T30" fmla="*/ 142535 w 428"/>
              <a:gd name="T31" fmla="*/ 95530 h 634"/>
              <a:gd name="T32" fmla="*/ 152921 w 428"/>
              <a:gd name="T33" fmla="*/ 79668 h 634"/>
              <a:gd name="T34" fmla="*/ 152921 w 428"/>
              <a:gd name="T35" fmla="*/ 63807 h 634"/>
              <a:gd name="T36" fmla="*/ 147907 w 428"/>
              <a:gd name="T37" fmla="*/ 52992 h 634"/>
              <a:gd name="T38" fmla="*/ 79146 w 428"/>
              <a:gd name="T39" fmla="*/ 15862 h 634"/>
              <a:gd name="T40" fmla="*/ 79146 w 428"/>
              <a:gd name="T41" fmla="*/ 15862 h 634"/>
              <a:gd name="T42" fmla="*/ 131791 w 428"/>
              <a:gd name="T43" fmla="*/ 52992 h 634"/>
              <a:gd name="T44" fmla="*/ 21130 w 428"/>
              <a:gd name="T45" fmla="*/ 52992 h 634"/>
              <a:gd name="T46" fmla="*/ 79146 w 428"/>
              <a:gd name="T47" fmla="*/ 15862 h 634"/>
              <a:gd name="T48" fmla="*/ 89890 w 428"/>
              <a:gd name="T49" fmla="*/ 201874 h 634"/>
              <a:gd name="T50" fmla="*/ 89890 w 428"/>
              <a:gd name="T51" fmla="*/ 201874 h 634"/>
              <a:gd name="T52" fmla="*/ 84518 w 428"/>
              <a:gd name="T53" fmla="*/ 212328 h 634"/>
              <a:gd name="T54" fmla="*/ 68761 w 428"/>
              <a:gd name="T55" fmla="*/ 212328 h 634"/>
              <a:gd name="T56" fmla="*/ 63389 w 428"/>
              <a:gd name="T57" fmla="*/ 201874 h 634"/>
              <a:gd name="T58" fmla="*/ 47631 w 428"/>
              <a:gd name="T59" fmla="*/ 122206 h 634"/>
              <a:gd name="T60" fmla="*/ 79146 w 428"/>
              <a:gd name="T61" fmla="*/ 127253 h 634"/>
              <a:gd name="T62" fmla="*/ 105648 w 428"/>
              <a:gd name="T63" fmla="*/ 122206 h 634"/>
              <a:gd name="T64" fmla="*/ 89890 w 428"/>
              <a:gd name="T65" fmla="*/ 201874 h 634"/>
              <a:gd name="T66" fmla="*/ 79146 w 428"/>
              <a:gd name="T67" fmla="*/ 116798 h 634"/>
              <a:gd name="T68" fmla="*/ 79146 w 428"/>
              <a:gd name="T69" fmla="*/ 116798 h 634"/>
              <a:gd name="T70" fmla="*/ 31873 w 428"/>
              <a:gd name="T71" fmla="*/ 95530 h 634"/>
              <a:gd name="T72" fmla="*/ 121406 w 428"/>
              <a:gd name="T73" fmla="*/ 95530 h 634"/>
              <a:gd name="T74" fmla="*/ 79146 w 428"/>
              <a:gd name="T75" fmla="*/ 116798 h 634"/>
              <a:gd name="T76" fmla="*/ 131791 w 428"/>
              <a:gd name="T77" fmla="*/ 79668 h 634"/>
              <a:gd name="T78" fmla="*/ 131791 w 428"/>
              <a:gd name="T79" fmla="*/ 79668 h 634"/>
              <a:gd name="T80" fmla="*/ 21130 w 428"/>
              <a:gd name="T81" fmla="*/ 79668 h 634"/>
              <a:gd name="T82" fmla="*/ 16116 w 428"/>
              <a:gd name="T83" fmla="*/ 74261 h 634"/>
              <a:gd name="T84" fmla="*/ 21130 w 428"/>
              <a:gd name="T85" fmla="*/ 63807 h 634"/>
              <a:gd name="T86" fmla="*/ 131791 w 428"/>
              <a:gd name="T87" fmla="*/ 63807 h 634"/>
              <a:gd name="T88" fmla="*/ 142535 w 428"/>
              <a:gd name="T89" fmla="*/ 74261 h 634"/>
              <a:gd name="T90" fmla="*/ 131791 w 428"/>
              <a:gd name="T91" fmla="*/ 79668 h 63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428" h="634">
                <a:moveTo>
                  <a:pt x="413" y="147"/>
                </a:moveTo>
                <a:lnTo>
                  <a:pt x="413" y="147"/>
                </a:lnTo>
                <a:cubicBezTo>
                  <a:pt x="383" y="59"/>
                  <a:pt x="309" y="0"/>
                  <a:pt x="221" y="0"/>
                </a:cubicBezTo>
                <a:cubicBezTo>
                  <a:pt x="118" y="0"/>
                  <a:pt x="45" y="59"/>
                  <a:pt x="30" y="147"/>
                </a:cubicBezTo>
                <a:cubicBezTo>
                  <a:pt x="15" y="147"/>
                  <a:pt x="0" y="162"/>
                  <a:pt x="0" y="177"/>
                </a:cubicBezTo>
                <a:cubicBezTo>
                  <a:pt x="0" y="221"/>
                  <a:pt x="0" y="221"/>
                  <a:pt x="0" y="221"/>
                </a:cubicBezTo>
                <a:cubicBezTo>
                  <a:pt x="0" y="235"/>
                  <a:pt x="15" y="265"/>
                  <a:pt x="45" y="265"/>
                </a:cubicBezTo>
                <a:cubicBezTo>
                  <a:pt x="59" y="280"/>
                  <a:pt x="74" y="309"/>
                  <a:pt x="104" y="324"/>
                </a:cubicBezTo>
                <a:cubicBezTo>
                  <a:pt x="133" y="589"/>
                  <a:pt x="133" y="589"/>
                  <a:pt x="133" y="589"/>
                </a:cubicBezTo>
                <a:cubicBezTo>
                  <a:pt x="133" y="618"/>
                  <a:pt x="163" y="633"/>
                  <a:pt x="177" y="633"/>
                </a:cubicBezTo>
                <a:cubicBezTo>
                  <a:pt x="251" y="633"/>
                  <a:pt x="251" y="633"/>
                  <a:pt x="251" y="633"/>
                </a:cubicBezTo>
                <a:cubicBezTo>
                  <a:pt x="280" y="633"/>
                  <a:pt x="295" y="618"/>
                  <a:pt x="295" y="589"/>
                </a:cubicBezTo>
                <a:cubicBezTo>
                  <a:pt x="339" y="324"/>
                  <a:pt x="339" y="324"/>
                  <a:pt x="339" y="324"/>
                </a:cubicBezTo>
                <a:cubicBezTo>
                  <a:pt x="354" y="309"/>
                  <a:pt x="383" y="280"/>
                  <a:pt x="398" y="265"/>
                </a:cubicBezTo>
                <a:cubicBezTo>
                  <a:pt x="413" y="265"/>
                  <a:pt x="427" y="235"/>
                  <a:pt x="427" y="221"/>
                </a:cubicBezTo>
                <a:cubicBezTo>
                  <a:pt x="427" y="177"/>
                  <a:pt x="427" y="177"/>
                  <a:pt x="427" y="177"/>
                </a:cubicBezTo>
                <a:cubicBezTo>
                  <a:pt x="427" y="162"/>
                  <a:pt x="427" y="147"/>
                  <a:pt x="413" y="147"/>
                </a:cubicBezTo>
                <a:close/>
                <a:moveTo>
                  <a:pt x="221" y="44"/>
                </a:moveTo>
                <a:lnTo>
                  <a:pt x="221" y="44"/>
                </a:lnTo>
                <a:cubicBezTo>
                  <a:pt x="280" y="44"/>
                  <a:pt x="354" y="88"/>
                  <a:pt x="368" y="147"/>
                </a:cubicBezTo>
                <a:cubicBezTo>
                  <a:pt x="59" y="147"/>
                  <a:pt x="59" y="147"/>
                  <a:pt x="59" y="147"/>
                </a:cubicBezTo>
                <a:cubicBezTo>
                  <a:pt x="89" y="88"/>
                  <a:pt x="148" y="44"/>
                  <a:pt x="221" y="44"/>
                </a:cubicBezTo>
                <a:close/>
                <a:moveTo>
                  <a:pt x="251" y="560"/>
                </a:moveTo>
                <a:lnTo>
                  <a:pt x="251" y="560"/>
                </a:lnTo>
                <a:cubicBezTo>
                  <a:pt x="251" y="574"/>
                  <a:pt x="251" y="589"/>
                  <a:pt x="236" y="589"/>
                </a:cubicBezTo>
                <a:cubicBezTo>
                  <a:pt x="192" y="589"/>
                  <a:pt x="192" y="589"/>
                  <a:pt x="192" y="589"/>
                </a:cubicBezTo>
                <a:cubicBezTo>
                  <a:pt x="177" y="589"/>
                  <a:pt x="177" y="574"/>
                  <a:pt x="177" y="560"/>
                </a:cubicBezTo>
                <a:cubicBezTo>
                  <a:pt x="133" y="339"/>
                  <a:pt x="133" y="339"/>
                  <a:pt x="133" y="339"/>
                </a:cubicBezTo>
                <a:cubicBezTo>
                  <a:pt x="163" y="353"/>
                  <a:pt x="192" y="353"/>
                  <a:pt x="221" y="353"/>
                </a:cubicBezTo>
                <a:cubicBezTo>
                  <a:pt x="251" y="353"/>
                  <a:pt x="266" y="353"/>
                  <a:pt x="295" y="339"/>
                </a:cubicBezTo>
                <a:lnTo>
                  <a:pt x="251" y="560"/>
                </a:lnTo>
                <a:close/>
                <a:moveTo>
                  <a:pt x="221" y="324"/>
                </a:moveTo>
                <a:lnTo>
                  <a:pt x="221" y="324"/>
                </a:lnTo>
                <a:cubicBezTo>
                  <a:pt x="163" y="324"/>
                  <a:pt x="118" y="294"/>
                  <a:pt x="89" y="265"/>
                </a:cubicBezTo>
                <a:cubicBezTo>
                  <a:pt x="339" y="265"/>
                  <a:pt x="339" y="265"/>
                  <a:pt x="339" y="265"/>
                </a:cubicBezTo>
                <a:cubicBezTo>
                  <a:pt x="309" y="294"/>
                  <a:pt x="266" y="324"/>
                  <a:pt x="221" y="324"/>
                </a:cubicBezTo>
                <a:close/>
                <a:moveTo>
                  <a:pt x="368" y="221"/>
                </a:moveTo>
                <a:lnTo>
                  <a:pt x="368" y="221"/>
                </a:lnTo>
                <a:cubicBezTo>
                  <a:pt x="59" y="221"/>
                  <a:pt x="59" y="221"/>
                  <a:pt x="59" y="221"/>
                </a:cubicBezTo>
                <a:cubicBezTo>
                  <a:pt x="45" y="221"/>
                  <a:pt x="45" y="206"/>
                  <a:pt x="45" y="206"/>
                </a:cubicBezTo>
                <a:cubicBezTo>
                  <a:pt x="45" y="192"/>
                  <a:pt x="45" y="177"/>
                  <a:pt x="59" y="177"/>
                </a:cubicBezTo>
                <a:cubicBezTo>
                  <a:pt x="368" y="177"/>
                  <a:pt x="368" y="177"/>
                  <a:pt x="368" y="177"/>
                </a:cubicBezTo>
                <a:cubicBezTo>
                  <a:pt x="383" y="177"/>
                  <a:pt x="398" y="192"/>
                  <a:pt x="398" y="206"/>
                </a:cubicBezTo>
                <a:cubicBezTo>
                  <a:pt x="398" y="206"/>
                  <a:pt x="383" y="221"/>
                  <a:pt x="368" y="221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Freeform 134"/>
          <p:cNvSpPr>
            <a:spLocks noChangeArrowheads="1"/>
          </p:cNvSpPr>
          <p:nvPr/>
        </p:nvSpPr>
        <p:spPr bwMode="auto">
          <a:xfrm>
            <a:off x="5834472" y="5554736"/>
            <a:ext cx="333154" cy="333154"/>
          </a:xfrm>
          <a:custGeom>
            <a:avLst/>
            <a:gdLst>
              <a:gd name="T0" fmla="*/ 212011 w 634"/>
              <a:gd name="T1" fmla="*/ 105984 h 634"/>
              <a:gd name="T2" fmla="*/ 111414 w 634"/>
              <a:gd name="T3" fmla="*/ 0 h 634"/>
              <a:gd name="T4" fmla="*/ 15865 w 634"/>
              <a:gd name="T5" fmla="*/ 105984 h 634"/>
              <a:gd name="T6" fmla="*/ 0 w 634"/>
              <a:gd name="T7" fmla="*/ 169790 h 634"/>
              <a:gd name="T8" fmla="*/ 58411 w 634"/>
              <a:gd name="T9" fmla="*/ 201874 h 634"/>
              <a:gd name="T10" fmla="*/ 84732 w 634"/>
              <a:gd name="T11" fmla="*/ 127253 h 634"/>
              <a:gd name="T12" fmla="*/ 26321 w 634"/>
              <a:gd name="T13" fmla="*/ 100937 h 634"/>
              <a:gd name="T14" fmla="*/ 196146 w 634"/>
              <a:gd name="T15" fmla="*/ 100937 h 634"/>
              <a:gd name="T16" fmla="*/ 143144 w 634"/>
              <a:gd name="T17" fmla="*/ 127253 h 634"/>
              <a:gd name="T18" fmla="*/ 169825 w 634"/>
              <a:gd name="T19" fmla="*/ 201874 h 634"/>
              <a:gd name="T20" fmla="*/ 185690 w 634"/>
              <a:gd name="T21" fmla="*/ 222782 h 634"/>
              <a:gd name="T22" fmla="*/ 196146 w 634"/>
              <a:gd name="T23" fmla="*/ 222782 h 634"/>
              <a:gd name="T24" fmla="*/ 228236 w 634"/>
              <a:gd name="T25" fmla="*/ 169790 h 634"/>
              <a:gd name="T26" fmla="*/ 212011 w 634"/>
              <a:gd name="T27" fmla="*/ 105984 h 634"/>
              <a:gd name="T28" fmla="*/ 47594 w 634"/>
              <a:gd name="T29" fmla="*/ 116798 h 634"/>
              <a:gd name="T30" fmla="*/ 68868 w 634"/>
              <a:gd name="T31" fmla="*/ 127253 h 634"/>
              <a:gd name="T32" fmla="*/ 58411 w 634"/>
              <a:gd name="T33" fmla="*/ 185652 h 634"/>
              <a:gd name="T34" fmla="*/ 42186 w 634"/>
              <a:gd name="T35" fmla="*/ 148521 h 634"/>
              <a:gd name="T36" fmla="*/ 31730 w 634"/>
              <a:gd name="T37" fmla="*/ 116798 h 634"/>
              <a:gd name="T38" fmla="*/ 26321 w 634"/>
              <a:gd name="T39" fmla="*/ 148521 h 634"/>
              <a:gd name="T40" fmla="*/ 26321 w 634"/>
              <a:gd name="T41" fmla="*/ 185652 h 634"/>
              <a:gd name="T42" fmla="*/ 15865 w 634"/>
              <a:gd name="T43" fmla="*/ 127253 h 634"/>
              <a:gd name="T44" fmla="*/ 31730 w 634"/>
              <a:gd name="T45" fmla="*/ 116798 h 634"/>
              <a:gd name="T46" fmla="*/ 174873 w 634"/>
              <a:gd name="T47" fmla="*/ 185652 h 634"/>
              <a:gd name="T48" fmla="*/ 153600 w 634"/>
              <a:gd name="T49" fmla="*/ 169790 h 634"/>
              <a:gd name="T50" fmla="*/ 169825 w 634"/>
              <a:gd name="T51" fmla="*/ 116798 h 634"/>
              <a:gd name="T52" fmla="*/ 185690 w 634"/>
              <a:gd name="T53" fmla="*/ 148521 h 634"/>
              <a:gd name="T54" fmla="*/ 212011 w 634"/>
              <a:gd name="T55" fmla="*/ 169790 h 634"/>
              <a:gd name="T56" fmla="*/ 196146 w 634"/>
              <a:gd name="T57" fmla="*/ 185652 h 634"/>
              <a:gd name="T58" fmla="*/ 196146 w 634"/>
              <a:gd name="T59" fmla="*/ 148521 h 634"/>
              <a:gd name="T60" fmla="*/ 196146 w 634"/>
              <a:gd name="T61" fmla="*/ 116798 h 634"/>
              <a:gd name="T62" fmla="*/ 212011 w 634"/>
              <a:gd name="T63" fmla="*/ 169790 h 63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634" h="634">
                <a:moveTo>
                  <a:pt x="588" y="294"/>
                </a:moveTo>
                <a:lnTo>
                  <a:pt x="588" y="294"/>
                </a:lnTo>
                <a:cubicBezTo>
                  <a:pt x="588" y="280"/>
                  <a:pt x="588" y="280"/>
                  <a:pt x="588" y="265"/>
                </a:cubicBezTo>
                <a:cubicBezTo>
                  <a:pt x="588" y="118"/>
                  <a:pt x="471" y="0"/>
                  <a:pt x="309" y="0"/>
                </a:cubicBezTo>
                <a:cubicBezTo>
                  <a:pt x="162" y="0"/>
                  <a:pt x="44" y="118"/>
                  <a:pt x="44" y="265"/>
                </a:cubicBezTo>
                <a:cubicBezTo>
                  <a:pt x="44" y="280"/>
                  <a:pt x="44" y="280"/>
                  <a:pt x="44" y="294"/>
                </a:cubicBezTo>
                <a:cubicBezTo>
                  <a:pt x="14" y="309"/>
                  <a:pt x="0" y="324"/>
                  <a:pt x="0" y="353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5"/>
                  <a:pt x="29" y="560"/>
                  <a:pt x="73" y="560"/>
                </a:cubicBezTo>
                <a:lnTo>
                  <a:pt x="162" y="560"/>
                </a:lnTo>
                <a:cubicBezTo>
                  <a:pt x="206" y="560"/>
                  <a:pt x="235" y="515"/>
                  <a:pt x="235" y="471"/>
                </a:cubicBezTo>
                <a:cubicBezTo>
                  <a:pt x="235" y="353"/>
                  <a:pt x="235" y="353"/>
                  <a:pt x="235" y="353"/>
                </a:cubicBezTo>
                <a:cubicBezTo>
                  <a:pt x="235" y="309"/>
                  <a:pt x="206" y="280"/>
                  <a:pt x="162" y="280"/>
                </a:cubicBezTo>
                <a:cubicBezTo>
                  <a:pt x="162" y="280"/>
                  <a:pt x="88" y="280"/>
                  <a:pt x="73" y="280"/>
                </a:cubicBezTo>
                <a:cubicBezTo>
                  <a:pt x="73" y="147"/>
                  <a:pt x="176" y="44"/>
                  <a:pt x="309" y="44"/>
                </a:cubicBezTo>
                <a:cubicBezTo>
                  <a:pt x="442" y="44"/>
                  <a:pt x="544" y="133"/>
                  <a:pt x="544" y="280"/>
                </a:cubicBezTo>
                <a:lnTo>
                  <a:pt x="471" y="280"/>
                </a:lnTo>
                <a:cubicBezTo>
                  <a:pt x="426" y="280"/>
                  <a:pt x="397" y="309"/>
                  <a:pt x="397" y="353"/>
                </a:cubicBezTo>
                <a:cubicBezTo>
                  <a:pt x="397" y="471"/>
                  <a:pt x="397" y="471"/>
                  <a:pt x="397" y="471"/>
                </a:cubicBezTo>
                <a:cubicBezTo>
                  <a:pt x="397" y="515"/>
                  <a:pt x="426" y="560"/>
                  <a:pt x="471" y="560"/>
                </a:cubicBezTo>
                <a:lnTo>
                  <a:pt x="515" y="560"/>
                </a:lnTo>
                <a:cubicBezTo>
                  <a:pt x="515" y="618"/>
                  <a:pt x="515" y="618"/>
                  <a:pt x="515" y="618"/>
                </a:cubicBezTo>
                <a:cubicBezTo>
                  <a:pt x="515" y="618"/>
                  <a:pt x="515" y="633"/>
                  <a:pt x="530" y="633"/>
                </a:cubicBezTo>
                <a:cubicBezTo>
                  <a:pt x="544" y="633"/>
                  <a:pt x="544" y="618"/>
                  <a:pt x="544" y="618"/>
                </a:cubicBezTo>
                <a:cubicBezTo>
                  <a:pt x="544" y="560"/>
                  <a:pt x="544" y="560"/>
                  <a:pt x="544" y="560"/>
                </a:cubicBezTo>
                <a:cubicBezTo>
                  <a:pt x="588" y="560"/>
                  <a:pt x="633" y="515"/>
                  <a:pt x="633" y="471"/>
                </a:cubicBezTo>
                <a:cubicBezTo>
                  <a:pt x="633" y="353"/>
                  <a:pt x="633" y="353"/>
                  <a:pt x="633" y="353"/>
                </a:cubicBezTo>
                <a:cubicBezTo>
                  <a:pt x="633" y="324"/>
                  <a:pt x="618" y="309"/>
                  <a:pt x="588" y="294"/>
                </a:cubicBezTo>
                <a:close/>
                <a:moveTo>
                  <a:pt x="132" y="324"/>
                </a:moveTo>
                <a:lnTo>
                  <a:pt x="132" y="324"/>
                </a:lnTo>
                <a:cubicBezTo>
                  <a:pt x="162" y="324"/>
                  <a:pt x="162" y="324"/>
                  <a:pt x="162" y="324"/>
                </a:cubicBezTo>
                <a:cubicBezTo>
                  <a:pt x="176" y="324"/>
                  <a:pt x="191" y="339"/>
                  <a:pt x="191" y="353"/>
                </a:cubicBezTo>
                <a:cubicBezTo>
                  <a:pt x="191" y="471"/>
                  <a:pt x="191" y="471"/>
                  <a:pt x="191" y="471"/>
                </a:cubicBezTo>
                <a:cubicBezTo>
                  <a:pt x="191" y="501"/>
                  <a:pt x="176" y="515"/>
                  <a:pt x="162" y="515"/>
                </a:cubicBezTo>
                <a:cubicBezTo>
                  <a:pt x="147" y="515"/>
                  <a:pt x="147" y="515"/>
                  <a:pt x="147" y="515"/>
                </a:cubicBezTo>
                <a:cubicBezTo>
                  <a:pt x="132" y="486"/>
                  <a:pt x="117" y="442"/>
                  <a:pt x="117" y="412"/>
                </a:cubicBezTo>
                <a:cubicBezTo>
                  <a:pt x="117" y="383"/>
                  <a:pt x="117" y="353"/>
                  <a:pt x="132" y="324"/>
                </a:cubicBezTo>
                <a:close/>
                <a:moveTo>
                  <a:pt x="88" y="324"/>
                </a:moveTo>
                <a:lnTo>
                  <a:pt x="88" y="324"/>
                </a:lnTo>
                <a:cubicBezTo>
                  <a:pt x="88" y="353"/>
                  <a:pt x="73" y="383"/>
                  <a:pt x="73" y="412"/>
                </a:cubicBezTo>
                <a:cubicBezTo>
                  <a:pt x="73" y="442"/>
                  <a:pt x="88" y="486"/>
                  <a:pt x="103" y="515"/>
                </a:cubicBezTo>
                <a:cubicBezTo>
                  <a:pt x="73" y="515"/>
                  <a:pt x="73" y="515"/>
                  <a:pt x="73" y="515"/>
                </a:cubicBezTo>
                <a:cubicBezTo>
                  <a:pt x="59" y="515"/>
                  <a:pt x="44" y="501"/>
                  <a:pt x="44" y="471"/>
                </a:cubicBezTo>
                <a:cubicBezTo>
                  <a:pt x="44" y="353"/>
                  <a:pt x="44" y="353"/>
                  <a:pt x="44" y="353"/>
                </a:cubicBezTo>
                <a:cubicBezTo>
                  <a:pt x="44" y="339"/>
                  <a:pt x="59" y="324"/>
                  <a:pt x="73" y="324"/>
                </a:cubicBezTo>
                <a:lnTo>
                  <a:pt x="88" y="324"/>
                </a:lnTo>
                <a:close/>
                <a:moveTo>
                  <a:pt x="485" y="515"/>
                </a:moveTo>
                <a:lnTo>
                  <a:pt x="485" y="515"/>
                </a:lnTo>
                <a:cubicBezTo>
                  <a:pt x="471" y="515"/>
                  <a:pt x="471" y="515"/>
                  <a:pt x="471" y="515"/>
                </a:cubicBezTo>
                <a:cubicBezTo>
                  <a:pt x="456" y="515"/>
                  <a:pt x="426" y="501"/>
                  <a:pt x="426" y="471"/>
                </a:cubicBezTo>
                <a:cubicBezTo>
                  <a:pt x="426" y="353"/>
                  <a:pt x="426" y="353"/>
                  <a:pt x="426" y="353"/>
                </a:cubicBezTo>
                <a:cubicBezTo>
                  <a:pt x="426" y="339"/>
                  <a:pt x="456" y="324"/>
                  <a:pt x="471" y="324"/>
                </a:cubicBezTo>
                <a:cubicBezTo>
                  <a:pt x="500" y="324"/>
                  <a:pt x="500" y="324"/>
                  <a:pt x="500" y="324"/>
                </a:cubicBezTo>
                <a:cubicBezTo>
                  <a:pt x="500" y="353"/>
                  <a:pt x="515" y="383"/>
                  <a:pt x="515" y="412"/>
                </a:cubicBezTo>
                <a:cubicBezTo>
                  <a:pt x="515" y="442"/>
                  <a:pt x="500" y="486"/>
                  <a:pt x="485" y="515"/>
                </a:cubicBezTo>
                <a:close/>
                <a:moveTo>
                  <a:pt x="588" y="471"/>
                </a:moveTo>
                <a:lnTo>
                  <a:pt x="588" y="471"/>
                </a:lnTo>
                <a:cubicBezTo>
                  <a:pt x="588" y="501"/>
                  <a:pt x="574" y="515"/>
                  <a:pt x="544" y="515"/>
                </a:cubicBezTo>
                <a:cubicBezTo>
                  <a:pt x="530" y="515"/>
                  <a:pt x="530" y="515"/>
                  <a:pt x="530" y="515"/>
                </a:cubicBezTo>
                <a:cubicBezTo>
                  <a:pt x="544" y="486"/>
                  <a:pt x="544" y="442"/>
                  <a:pt x="544" y="412"/>
                </a:cubicBezTo>
                <a:cubicBezTo>
                  <a:pt x="544" y="383"/>
                  <a:pt x="544" y="353"/>
                  <a:pt x="530" y="324"/>
                </a:cubicBezTo>
                <a:cubicBezTo>
                  <a:pt x="544" y="324"/>
                  <a:pt x="544" y="324"/>
                  <a:pt x="544" y="324"/>
                </a:cubicBezTo>
                <a:cubicBezTo>
                  <a:pt x="574" y="324"/>
                  <a:pt x="588" y="339"/>
                  <a:pt x="588" y="353"/>
                </a:cubicBezTo>
                <a:lnTo>
                  <a:pt x="588" y="47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135"/>
          <p:cNvSpPr>
            <a:spLocks noChangeArrowheads="1"/>
          </p:cNvSpPr>
          <p:nvPr/>
        </p:nvSpPr>
        <p:spPr bwMode="auto">
          <a:xfrm>
            <a:off x="5267343" y="5554736"/>
            <a:ext cx="310046" cy="333154"/>
          </a:xfrm>
          <a:custGeom>
            <a:avLst/>
            <a:gdLst>
              <a:gd name="T0" fmla="*/ 164703 w 589"/>
              <a:gd name="T1" fmla="*/ 127253 h 634"/>
              <a:gd name="T2" fmla="*/ 164703 w 589"/>
              <a:gd name="T3" fmla="*/ 84715 h 634"/>
              <a:gd name="T4" fmla="*/ 164703 w 589"/>
              <a:gd name="T5" fmla="*/ 127253 h 634"/>
              <a:gd name="T6" fmla="*/ 153868 w 589"/>
              <a:gd name="T7" fmla="*/ 100937 h 634"/>
              <a:gd name="T8" fmla="*/ 170121 w 589"/>
              <a:gd name="T9" fmla="*/ 116798 h 634"/>
              <a:gd name="T10" fmla="*/ 153868 w 589"/>
              <a:gd name="T11" fmla="*/ 100937 h 634"/>
              <a:gd name="T12" fmla="*/ 164703 w 589"/>
              <a:gd name="T13" fmla="*/ 185652 h 634"/>
              <a:gd name="T14" fmla="*/ 164703 w 589"/>
              <a:gd name="T15" fmla="*/ 143475 h 634"/>
              <a:gd name="T16" fmla="*/ 164703 w 589"/>
              <a:gd name="T17" fmla="*/ 185652 h 634"/>
              <a:gd name="T18" fmla="*/ 153868 w 589"/>
              <a:gd name="T19" fmla="*/ 159336 h 634"/>
              <a:gd name="T20" fmla="*/ 170121 w 589"/>
              <a:gd name="T21" fmla="*/ 169790 h 634"/>
              <a:gd name="T22" fmla="*/ 153868 w 589"/>
              <a:gd name="T23" fmla="*/ 159336 h 634"/>
              <a:gd name="T24" fmla="*/ 186014 w 589"/>
              <a:gd name="T25" fmla="*/ 0 h 634"/>
              <a:gd name="T26" fmla="*/ 0 w 589"/>
              <a:gd name="T27" fmla="*/ 31723 h 634"/>
              <a:gd name="T28" fmla="*/ 26367 w 589"/>
              <a:gd name="T29" fmla="*/ 228190 h 634"/>
              <a:gd name="T30" fmla="*/ 212381 w 589"/>
              <a:gd name="T31" fmla="*/ 201874 h 634"/>
              <a:gd name="T32" fmla="*/ 186014 w 589"/>
              <a:gd name="T33" fmla="*/ 0 h 634"/>
              <a:gd name="T34" fmla="*/ 196488 w 589"/>
              <a:gd name="T35" fmla="*/ 201874 h 634"/>
              <a:gd name="T36" fmla="*/ 26367 w 589"/>
              <a:gd name="T37" fmla="*/ 212328 h 634"/>
              <a:gd name="T38" fmla="*/ 15892 w 589"/>
              <a:gd name="T39" fmla="*/ 58399 h 634"/>
              <a:gd name="T40" fmla="*/ 196488 w 589"/>
              <a:gd name="T41" fmla="*/ 201874 h 634"/>
              <a:gd name="T42" fmla="*/ 196488 w 589"/>
              <a:gd name="T43" fmla="*/ 42538 h 634"/>
              <a:gd name="T44" fmla="*/ 15892 w 589"/>
              <a:gd name="T45" fmla="*/ 31723 h 634"/>
              <a:gd name="T46" fmla="*/ 186014 w 589"/>
              <a:gd name="T47" fmla="*/ 15862 h 634"/>
              <a:gd name="T48" fmla="*/ 196488 w 589"/>
              <a:gd name="T49" fmla="*/ 42538 h 634"/>
              <a:gd name="T50" fmla="*/ 106190 w 589"/>
              <a:gd name="T51" fmla="*/ 127253 h 634"/>
              <a:gd name="T52" fmla="*/ 106190 w 589"/>
              <a:gd name="T53" fmla="*/ 84715 h 634"/>
              <a:gd name="T54" fmla="*/ 106190 w 589"/>
              <a:gd name="T55" fmla="*/ 127253 h 634"/>
              <a:gd name="T56" fmla="*/ 100773 w 589"/>
              <a:gd name="T57" fmla="*/ 100937 h 634"/>
              <a:gd name="T58" fmla="*/ 111608 w 589"/>
              <a:gd name="T59" fmla="*/ 116798 h 634"/>
              <a:gd name="T60" fmla="*/ 100773 w 589"/>
              <a:gd name="T61" fmla="*/ 100937 h 634"/>
              <a:gd name="T62" fmla="*/ 47677 w 589"/>
              <a:gd name="T63" fmla="*/ 127253 h 634"/>
              <a:gd name="T64" fmla="*/ 47677 w 589"/>
              <a:gd name="T65" fmla="*/ 84715 h 634"/>
              <a:gd name="T66" fmla="*/ 47677 w 589"/>
              <a:gd name="T67" fmla="*/ 127253 h 634"/>
              <a:gd name="T68" fmla="*/ 42259 w 589"/>
              <a:gd name="T69" fmla="*/ 100937 h 634"/>
              <a:gd name="T70" fmla="*/ 58513 w 589"/>
              <a:gd name="T71" fmla="*/ 116798 h 634"/>
              <a:gd name="T72" fmla="*/ 42259 w 589"/>
              <a:gd name="T73" fmla="*/ 100937 h 634"/>
              <a:gd name="T74" fmla="*/ 106190 w 589"/>
              <a:gd name="T75" fmla="*/ 185652 h 634"/>
              <a:gd name="T76" fmla="*/ 106190 w 589"/>
              <a:gd name="T77" fmla="*/ 143475 h 634"/>
              <a:gd name="T78" fmla="*/ 106190 w 589"/>
              <a:gd name="T79" fmla="*/ 185652 h 634"/>
              <a:gd name="T80" fmla="*/ 100773 w 589"/>
              <a:gd name="T81" fmla="*/ 159336 h 634"/>
              <a:gd name="T82" fmla="*/ 111608 w 589"/>
              <a:gd name="T83" fmla="*/ 169790 h 634"/>
              <a:gd name="T84" fmla="*/ 100773 w 589"/>
              <a:gd name="T85" fmla="*/ 159336 h 634"/>
              <a:gd name="T86" fmla="*/ 47677 w 589"/>
              <a:gd name="T87" fmla="*/ 185652 h 634"/>
              <a:gd name="T88" fmla="*/ 47677 w 589"/>
              <a:gd name="T89" fmla="*/ 143475 h 634"/>
              <a:gd name="T90" fmla="*/ 47677 w 589"/>
              <a:gd name="T91" fmla="*/ 185652 h 634"/>
              <a:gd name="T92" fmla="*/ 42259 w 589"/>
              <a:gd name="T93" fmla="*/ 159336 h 634"/>
              <a:gd name="T94" fmla="*/ 58513 w 589"/>
              <a:gd name="T95" fmla="*/ 169790 h 634"/>
              <a:gd name="T96" fmla="*/ 42259 w 589"/>
              <a:gd name="T97" fmla="*/ 159336 h 6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9" h="634">
                <a:moveTo>
                  <a:pt x="456" y="353"/>
                </a:moveTo>
                <a:lnTo>
                  <a:pt x="456" y="353"/>
                </a:lnTo>
                <a:cubicBezTo>
                  <a:pt x="485" y="353"/>
                  <a:pt x="515" y="339"/>
                  <a:pt x="515" y="294"/>
                </a:cubicBezTo>
                <a:cubicBezTo>
                  <a:pt x="515" y="265"/>
                  <a:pt x="485" y="235"/>
                  <a:pt x="456" y="235"/>
                </a:cubicBezTo>
                <a:cubicBezTo>
                  <a:pt x="412" y="235"/>
                  <a:pt x="397" y="265"/>
                  <a:pt x="397" y="294"/>
                </a:cubicBezTo>
                <a:cubicBezTo>
                  <a:pt x="397" y="339"/>
                  <a:pt x="412" y="353"/>
                  <a:pt x="456" y="353"/>
                </a:cubicBezTo>
                <a:close/>
                <a:moveTo>
                  <a:pt x="426" y="280"/>
                </a:moveTo>
                <a:lnTo>
                  <a:pt x="426" y="280"/>
                </a:lnTo>
                <a:cubicBezTo>
                  <a:pt x="471" y="280"/>
                  <a:pt x="471" y="280"/>
                  <a:pt x="471" y="280"/>
                </a:cubicBezTo>
                <a:cubicBezTo>
                  <a:pt x="471" y="324"/>
                  <a:pt x="471" y="324"/>
                  <a:pt x="471" y="324"/>
                </a:cubicBezTo>
                <a:cubicBezTo>
                  <a:pt x="426" y="324"/>
                  <a:pt x="426" y="324"/>
                  <a:pt x="426" y="324"/>
                </a:cubicBezTo>
                <a:lnTo>
                  <a:pt x="426" y="280"/>
                </a:lnTo>
                <a:close/>
                <a:moveTo>
                  <a:pt x="456" y="515"/>
                </a:moveTo>
                <a:lnTo>
                  <a:pt x="456" y="515"/>
                </a:lnTo>
                <a:cubicBezTo>
                  <a:pt x="485" y="515"/>
                  <a:pt x="515" y="486"/>
                  <a:pt x="515" y="456"/>
                </a:cubicBezTo>
                <a:cubicBezTo>
                  <a:pt x="515" y="427"/>
                  <a:pt x="485" y="398"/>
                  <a:pt x="456" y="398"/>
                </a:cubicBezTo>
                <a:cubicBezTo>
                  <a:pt x="412" y="398"/>
                  <a:pt x="397" y="427"/>
                  <a:pt x="397" y="456"/>
                </a:cubicBezTo>
                <a:cubicBezTo>
                  <a:pt x="397" y="486"/>
                  <a:pt x="412" y="515"/>
                  <a:pt x="456" y="515"/>
                </a:cubicBezTo>
                <a:close/>
                <a:moveTo>
                  <a:pt x="426" y="442"/>
                </a:moveTo>
                <a:lnTo>
                  <a:pt x="426" y="442"/>
                </a:lnTo>
                <a:cubicBezTo>
                  <a:pt x="471" y="442"/>
                  <a:pt x="471" y="442"/>
                  <a:pt x="471" y="442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426" y="471"/>
                  <a:pt x="426" y="471"/>
                  <a:pt x="426" y="471"/>
                </a:cubicBezTo>
                <a:lnTo>
                  <a:pt x="426" y="442"/>
                </a:lnTo>
                <a:close/>
                <a:moveTo>
                  <a:pt x="515" y="0"/>
                </a:moveTo>
                <a:lnTo>
                  <a:pt x="51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15" y="633"/>
                  <a:pt x="515" y="633"/>
                  <a:pt x="515" y="633"/>
                </a:cubicBezTo>
                <a:cubicBezTo>
                  <a:pt x="559" y="633"/>
                  <a:pt x="588" y="604"/>
                  <a:pt x="588" y="560"/>
                </a:cubicBezTo>
                <a:cubicBezTo>
                  <a:pt x="588" y="88"/>
                  <a:pt x="588" y="88"/>
                  <a:pt x="588" y="88"/>
                </a:cubicBezTo>
                <a:cubicBezTo>
                  <a:pt x="588" y="44"/>
                  <a:pt x="559" y="0"/>
                  <a:pt x="515" y="0"/>
                </a:cubicBezTo>
                <a:close/>
                <a:moveTo>
                  <a:pt x="544" y="560"/>
                </a:moveTo>
                <a:lnTo>
                  <a:pt x="544" y="560"/>
                </a:lnTo>
                <a:cubicBezTo>
                  <a:pt x="544" y="574"/>
                  <a:pt x="530" y="589"/>
                  <a:pt x="515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60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544" y="162"/>
                  <a:pt x="544" y="162"/>
                  <a:pt x="544" y="162"/>
                </a:cubicBezTo>
                <a:lnTo>
                  <a:pt x="544" y="560"/>
                </a:lnTo>
                <a:close/>
                <a:moveTo>
                  <a:pt x="544" y="118"/>
                </a:moveTo>
                <a:lnTo>
                  <a:pt x="544" y="118"/>
                </a:lnTo>
                <a:cubicBezTo>
                  <a:pt x="44" y="118"/>
                  <a:pt x="44" y="118"/>
                  <a:pt x="44" y="118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59"/>
                  <a:pt x="58" y="44"/>
                  <a:pt x="73" y="44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30" y="44"/>
                  <a:pt x="544" y="59"/>
                  <a:pt x="544" y="88"/>
                </a:cubicBezTo>
                <a:lnTo>
                  <a:pt x="544" y="118"/>
                </a:lnTo>
                <a:close/>
                <a:moveTo>
                  <a:pt x="294" y="353"/>
                </a:moveTo>
                <a:lnTo>
                  <a:pt x="294" y="353"/>
                </a:lnTo>
                <a:cubicBezTo>
                  <a:pt x="324" y="353"/>
                  <a:pt x="353" y="339"/>
                  <a:pt x="353" y="294"/>
                </a:cubicBezTo>
                <a:cubicBezTo>
                  <a:pt x="353" y="265"/>
                  <a:pt x="324" y="235"/>
                  <a:pt x="294" y="235"/>
                </a:cubicBezTo>
                <a:cubicBezTo>
                  <a:pt x="265" y="235"/>
                  <a:pt x="235" y="265"/>
                  <a:pt x="235" y="294"/>
                </a:cubicBezTo>
                <a:cubicBezTo>
                  <a:pt x="235" y="339"/>
                  <a:pt x="265" y="353"/>
                  <a:pt x="294" y="353"/>
                </a:cubicBezTo>
                <a:close/>
                <a:moveTo>
                  <a:pt x="279" y="280"/>
                </a:moveTo>
                <a:lnTo>
                  <a:pt x="279" y="280"/>
                </a:lnTo>
                <a:cubicBezTo>
                  <a:pt x="309" y="280"/>
                  <a:pt x="309" y="280"/>
                  <a:pt x="309" y="280"/>
                </a:cubicBezTo>
                <a:cubicBezTo>
                  <a:pt x="309" y="324"/>
                  <a:pt x="309" y="324"/>
                  <a:pt x="309" y="324"/>
                </a:cubicBezTo>
                <a:cubicBezTo>
                  <a:pt x="279" y="324"/>
                  <a:pt x="279" y="324"/>
                  <a:pt x="279" y="324"/>
                </a:cubicBezTo>
                <a:lnTo>
                  <a:pt x="279" y="280"/>
                </a:lnTo>
                <a:close/>
                <a:moveTo>
                  <a:pt x="132" y="353"/>
                </a:moveTo>
                <a:lnTo>
                  <a:pt x="132" y="353"/>
                </a:lnTo>
                <a:cubicBezTo>
                  <a:pt x="176" y="353"/>
                  <a:pt x="191" y="339"/>
                  <a:pt x="191" y="294"/>
                </a:cubicBezTo>
                <a:cubicBezTo>
                  <a:pt x="191" y="265"/>
                  <a:pt x="176" y="235"/>
                  <a:pt x="132" y="235"/>
                </a:cubicBezTo>
                <a:cubicBezTo>
                  <a:pt x="103" y="235"/>
                  <a:pt x="73" y="265"/>
                  <a:pt x="73" y="294"/>
                </a:cubicBezTo>
                <a:cubicBezTo>
                  <a:pt x="73" y="339"/>
                  <a:pt x="103" y="353"/>
                  <a:pt x="132" y="353"/>
                </a:cubicBezTo>
                <a:close/>
                <a:moveTo>
                  <a:pt x="117" y="280"/>
                </a:moveTo>
                <a:lnTo>
                  <a:pt x="117" y="280"/>
                </a:lnTo>
                <a:cubicBezTo>
                  <a:pt x="162" y="280"/>
                  <a:pt x="162" y="280"/>
                  <a:pt x="162" y="280"/>
                </a:cubicBezTo>
                <a:cubicBezTo>
                  <a:pt x="162" y="324"/>
                  <a:pt x="162" y="324"/>
                  <a:pt x="162" y="324"/>
                </a:cubicBezTo>
                <a:cubicBezTo>
                  <a:pt x="117" y="324"/>
                  <a:pt x="117" y="324"/>
                  <a:pt x="117" y="324"/>
                </a:cubicBezTo>
                <a:lnTo>
                  <a:pt x="117" y="280"/>
                </a:lnTo>
                <a:close/>
                <a:moveTo>
                  <a:pt x="294" y="515"/>
                </a:moveTo>
                <a:lnTo>
                  <a:pt x="294" y="515"/>
                </a:lnTo>
                <a:cubicBezTo>
                  <a:pt x="324" y="515"/>
                  <a:pt x="353" y="486"/>
                  <a:pt x="353" y="456"/>
                </a:cubicBezTo>
                <a:cubicBezTo>
                  <a:pt x="353" y="427"/>
                  <a:pt x="324" y="398"/>
                  <a:pt x="294" y="398"/>
                </a:cubicBezTo>
                <a:cubicBezTo>
                  <a:pt x="265" y="398"/>
                  <a:pt x="235" y="427"/>
                  <a:pt x="235" y="456"/>
                </a:cubicBezTo>
                <a:cubicBezTo>
                  <a:pt x="235" y="486"/>
                  <a:pt x="265" y="515"/>
                  <a:pt x="294" y="515"/>
                </a:cubicBezTo>
                <a:close/>
                <a:moveTo>
                  <a:pt x="279" y="442"/>
                </a:moveTo>
                <a:lnTo>
                  <a:pt x="279" y="442"/>
                </a:lnTo>
                <a:cubicBezTo>
                  <a:pt x="309" y="442"/>
                  <a:pt x="309" y="442"/>
                  <a:pt x="309" y="442"/>
                </a:cubicBezTo>
                <a:cubicBezTo>
                  <a:pt x="309" y="471"/>
                  <a:pt x="309" y="471"/>
                  <a:pt x="309" y="471"/>
                </a:cubicBezTo>
                <a:cubicBezTo>
                  <a:pt x="279" y="471"/>
                  <a:pt x="279" y="471"/>
                  <a:pt x="279" y="471"/>
                </a:cubicBezTo>
                <a:lnTo>
                  <a:pt x="279" y="442"/>
                </a:lnTo>
                <a:close/>
                <a:moveTo>
                  <a:pt x="132" y="515"/>
                </a:moveTo>
                <a:lnTo>
                  <a:pt x="132" y="515"/>
                </a:lnTo>
                <a:cubicBezTo>
                  <a:pt x="176" y="515"/>
                  <a:pt x="191" y="486"/>
                  <a:pt x="191" y="456"/>
                </a:cubicBezTo>
                <a:cubicBezTo>
                  <a:pt x="191" y="427"/>
                  <a:pt x="176" y="398"/>
                  <a:pt x="132" y="398"/>
                </a:cubicBezTo>
                <a:cubicBezTo>
                  <a:pt x="103" y="398"/>
                  <a:pt x="73" y="427"/>
                  <a:pt x="73" y="456"/>
                </a:cubicBezTo>
                <a:cubicBezTo>
                  <a:pt x="73" y="486"/>
                  <a:pt x="103" y="515"/>
                  <a:pt x="132" y="515"/>
                </a:cubicBezTo>
                <a:close/>
                <a:moveTo>
                  <a:pt x="117" y="442"/>
                </a:moveTo>
                <a:lnTo>
                  <a:pt x="117" y="442"/>
                </a:lnTo>
                <a:cubicBezTo>
                  <a:pt x="162" y="442"/>
                  <a:pt x="162" y="442"/>
                  <a:pt x="162" y="442"/>
                </a:cubicBezTo>
                <a:cubicBezTo>
                  <a:pt x="162" y="471"/>
                  <a:pt x="162" y="471"/>
                  <a:pt x="162" y="471"/>
                </a:cubicBezTo>
                <a:cubicBezTo>
                  <a:pt x="117" y="471"/>
                  <a:pt x="117" y="471"/>
                  <a:pt x="117" y="471"/>
                </a:cubicBezTo>
                <a:lnTo>
                  <a:pt x="117" y="442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136"/>
          <p:cNvSpPr>
            <a:spLocks noChangeArrowheads="1"/>
          </p:cNvSpPr>
          <p:nvPr/>
        </p:nvSpPr>
        <p:spPr bwMode="auto">
          <a:xfrm>
            <a:off x="4773758" y="5554736"/>
            <a:ext cx="333154" cy="333154"/>
          </a:xfrm>
          <a:custGeom>
            <a:avLst/>
            <a:gdLst>
              <a:gd name="T0" fmla="*/ 180642 w 634"/>
              <a:gd name="T1" fmla="*/ 84715 h 634"/>
              <a:gd name="T2" fmla="*/ 180642 w 634"/>
              <a:gd name="T3" fmla="*/ 127253 h 634"/>
              <a:gd name="T4" fmla="*/ 180642 w 634"/>
              <a:gd name="T5" fmla="*/ 84715 h 634"/>
              <a:gd name="T6" fmla="*/ 186051 w 634"/>
              <a:gd name="T7" fmla="*/ 116798 h 634"/>
              <a:gd name="T8" fmla="*/ 169825 w 634"/>
              <a:gd name="T9" fmla="*/ 100937 h 634"/>
              <a:gd name="T10" fmla="*/ 186051 w 634"/>
              <a:gd name="T11" fmla="*/ 116798 h 634"/>
              <a:gd name="T12" fmla="*/ 191098 w 634"/>
              <a:gd name="T13" fmla="*/ 185652 h 634"/>
              <a:gd name="T14" fmla="*/ 159369 w 634"/>
              <a:gd name="T15" fmla="*/ 191059 h 634"/>
              <a:gd name="T16" fmla="*/ 191098 w 634"/>
              <a:gd name="T17" fmla="*/ 201874 h 634"/>
              <a:gd name="T18" fmla="*/ 191098 w 634"/>
              <a:gd name="T19" fmla="*/ 185652 h 634"/>
              <a:gd name="T20" fmla="*/ 127639 w 634"/>
              <a:gd name="T21" fmla="*/ 84715 h 634"/>
              <a:gd name="T22" fmla="*/ 32090 w 634"/>
              <a:gd name="T23" fmla="*/ 100937 h 634"/>
              <a:gd name="T24" fmla="*/ 42546 w 634"/>
              <a:gd name="T25" fmla="*/ 201874 h 634"/>
              <a:gd name="T26" fmla="*/ 143504 w 634"/>
              <a:gd name="T27" fmla="*/ 185652 h 634"/>
              <a:gd name="T28" fmla="*/ 127639 w 634"/>
              <a:gd name="T29" fmla="*/ 84715 h 634"/>
              <a:gd name="T30" fmla="*/ 127639 w 634"/>
              <a:gd name="T31" fmla="*/ 180605 h 634"/>
              <a:gd name="T32" fmla="*/ 53363 w 634"/>
              <a:gd name="T33" fmla="*/ 185652 h 634"/>
              <a:gd name="T34" fmla="*/ 42546 w 634"/>
              <a:gd name="T35" fmla="*/ 105984 h 634"/>
              <a:gd name="T36" fmla="*/ 122231 w 634"/>
              <a:gd name="T37" fmla="*/ 100937 h 634"/>
              <a:gd name="T38" fmla="*/ 127639 w 634"/>
              <a:gd name="T39" fmla="*/ 180605 h 634"/>
              <a:gd name="T40" fmla="*/ 191098 w 634"/>
              <a:gd name="T41" fmla="*/ 164383 h 634"/>
              <a:gd name="T42" fmla="*/ 159369 w 634"/>
              <a:gd name="T43" fmla="*/ 169790 h 634"/>
              <a:gd name="T44" fmla="*/ 191098 w 634"/>
              <a:gd name="T45" fmla="*/ 180605 h 634"/>
              <a:gd name="T46" fmla="*/ 191098 w 634"/>
              <a:gd name="T47" fmla="*/ 164383 h 634"/>
              <a:gd name="T48" fmla="*/ 201915 w 634"/>
              <a:gd name="T49" fmla="*/ 58399 h 634"/>
              <a:gd name="T50" fmla="*/ 196507 w 634"/>
              <a:gd name="T51" fmla="*/ 15862 h 634"/>
              <a:gd name="T52" fmla="*/ 191098 w 634"/>
              <a:gd name="T53" fmla="*/ 5407 h 634"/>
              <a:gd name="T54" fmla="*/ 42546 w 634"/>
              <a:gd name="T55" fmla="*/ 5407 h 634"/>
              <a:gd name="T56" fmla="*/ 32090 w 634"/>
              <a:gd name="T57" fmla="*/ 15862 h 634"/>
              <a:gd name="T58" fmla="*/ 32090 w 634"/>
              <a:gd name="T59" fmla="*/ 58399 h 634"/>
              <a:gd name="T60" fmla="*/ 0 w 634"/>
              <a:gd name="T61" fmla="*/ 201874 h 634"/>
              <a:gd name="T62" fmla="*/ 201915 w 634"/>
              <a:gd name="T63" fmla="*/ 228190 h 634"/>
              <a:gd name="T64" fmla="*/ 228236 w 634"/>
              <a:gd name="T65" fmla="*/ 84715 h 634"/>
              <a:gd name="T66" fmla="*/ 212372 w 634"/>
              <a:gd name="T67" fmla="*/ 201874 h 634"/>
              <a:gd name="T68" fmla="*/ 201915 w 634"/>
              <a:gd name="T69" fmla="*/ 212328 h 634"/>
              <a:gd name="T70" fmla="*/ 16225 w 634"/>
              <a:gd name="T71" fmla="*/ 201874 h 634"/>
              <a:gd name="T72" fmla="*/ 32090 w 634"/>
              <a:gd name="T73" fmla="*/ 74261 h 634"/>
              <a:gd name="T74" fmla="*/ 212372 w 634"/>
              <a:gd name="T75" fmla="*/ 84715 h 63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634" h="634">
                <a:moveTo>
                  <a:pt x="501" y="235"/>
                </a:moveTo>
                <a:lnTo>
                  <a:pt x="501" y="235"/>
                </a:lnTo>
                <a:cubicBezTo>
                  <a:pt x="457" y="235"/>
                  <a:pt x="442" y="265"/>
                  <a:pt x="442" y="294"/>
                </a:cubicBezTo>
                <a:cubicBezTo>
                  <a:pt x="442" y="339"/>
                  <a:pt x="457" y="353"/>
                  <a:pt x="501" y="353"/>
                </a:cubicBezTo>
                <a:cubicBezTo>
                  <a:pt x="530" y="353"/>
                  <a:pt x="560" y="339"/>
                  <a:pt x="560" y="294"/>
                </a:cubicBezTo>
                <a:cubicBezTo>
                  <a:pt x="560" y="265"/>
                  <a:pt x="530" y="235"/>
                  <a:pt x="501" y="235"/>
                </a:cubicBezTo>
                <a:close/>
                <a:moveTo>
                  <a:pt x="516" y="324"/>
                </a:moveTo>
                <a:lnTo>
                  <a:pt x="516" y="324"/>
                </a:lnTo>
                <a:cubicBezTo>
                  <a:pt x="471" y="324"/>
                  <a:pt x="471" y="324"/>
                  <a:pt x="471" y="324"/>
                </a:cubicBezTo>
                <a:cubicBezTo>
                  <a:pt x="471" y="280"/>
                  <a:pt x="471" y="280"/>
                  <a:pt x="471" y="280"/>
                </a:cubicBezTo>
                <a:cubicBezTo>
                  <a:pt x="516" y="280"/>
                  <a:pt x="516" y="280"/>
                  <a:pt x="516" y="280"/>
                </a:cubicBezTo>
                <a:lnTo>
                  <a:pt x="516" y="324"/>
                </a:lnTo>
                <a:close/>
                <a:moveTo>
                  <a:pt x="530" y="515"/>
                </a:moveTo>
                <a:lnTo>
                  <a:pt x="530" y="515"/>
                </a:lnTo>
                <a:cubicBezTo>
                  <a:pt x="457" y="515"/>
                  <a:pt x="457" y="515"/>
                  <a:pt x="457" y="515"/>
                </a:cubicBezTo>
                <a:cubicBezTo>
                  <a:pt x="442" y="515"/>
                  <a:pt x="442" y="530"/>
                  <a:pt x="442" y="530"/>
                </a:cubicBezTo>
                <a:cubicBezTo>
                  <a:pt x="442" y="545"/>
                  <a:pt x="442" y="560"/>
                  <a:pt x="457" y="560"/>
                </a:cubicBezTo>
                <a:cubicBezTo>
                  <a:pt x="530" y="560"/>
                  <a:pt x="530" y="560"/>
                  <a:pt x="530" y="560"/>
                </a:cubicBezTo>
                <a:cubicBezTo>
                  <a:pt x="545" y="560"/>
                  <a:pt x="560" y="545"/>
                  <a:pt x="560" y="530"/>
                </a:cubicBezTo>
                <a:cubicBezTo>
                  <a:pt x="560" y="530"/>
                  <a:pt x="545" y="515"/>
                  <a:pt x="530" y="515"/>
                </a:cubicBezTo>
                <a:close/>
                <a:moveTo>
                  <a:pt x="354" y="235"/>
                </a:moveTo>
                <a:lnTo>
                  <a:pt x="354" y="235"/>
                </a:lnTo>
                <a:cubicBezTo>
                  <a:pt x="118" y="235"/>
                  <a:pt x="118" y="235"/>
                  <a:pt x="118" y="235"/>
                </a:cubicBezTo>
                <a:cubicBezTo>
                  <a:pt x="103" y="235"/>
                  <a:pt x="89" y="265"/>
                  <a:pt x="89" y="280"/>
                </a:cubicBezTo>
                <a:cubicBezTo>
                  <a:pt x="89" y="515"/>
                  <a:pt x="89" y="515"/>
                  <a:pt x="89" y="515"/>
                </a:cubicBezTo>
                <a:cubicBezTo>
                  <a:pt x="89" y="530"/>
                  <a:pt x="103" y="560"/>
                  <a:pt x="118" y="560"/>
                </a:cubicBezTo>
                <a:cubicBezTo>
                  <a:pt x="354" y="560"/>
                  <a:pt x="354" y="560"/>
                  <a:pt x="354" y="560"/>
                </a:cubicBezTo>
                <a:cubicBezTo>
                  <a:pt x="383" y="560"/>
                  <a:pt x="398" y="530"/>
                  <a:pt x="398" y="515"/>
                </a:cubicBezTo>
                <a:cubicBezTo>
                  <a:pt x="398" y="280"/>
                  <a:pt x="398" y="280"/>
                  <a:pt x="398" y="280"/>
                </a:cubicBezTo>
                <a:cubicBezTo>
                  <a:pt x="398" y="265"/>
                  <a:pt x="383" y="235"/>
                  <a:pt x="354" y="235"/>
                </a:cubicBezTo>
                <a:close/>
                <a:moveTo>
                  <a:pt x="354" y="501"/>
                </a:moveTo>
                <a:lnTo>
                  <a:pt x="354" y="501"/>
                </a:lnTo>
                <a:cubicBezTo>
                  <a:pt x="354" y="501"/>
                  <a:pt x="354" y="515"/>
                  <a:pt x="339" y="515"/>
                </a:cubicBezTo>
                <a:cubicBezTo>
                  <a:pt x="148" y="515"/>
                  <a:pt x="148" y="515"/>
                  <a:pt x="148" y="515"/>
                </a:cubicBezTo>
                <a:cubicBezTo>
                  <a:pt x="133" y="515"/>
                  <a:pt x="118" y="501"/>
                  <a:pt x="118" y="501"/>
                </a:cubicBezTo>
                <a:cubicBezTo>
                  <a:pt x="118" y="294"/>
                  <a:pt x="118" y="294"/>
                  <a:pt x="118" y="294"/>
                </a:cubicBezTo>
                <a:cubicBezTo>
                  <a:pt x="118" y="294"/>
                  <a:pt x="133" y="280"/>
                  <a:pt x="148" y="280"/>
                </a:cubicBezTo>
                <a:cubicBezTo>
                  <a:pt x="339" y="280"/>
                  <a:pt x="339" y="280"/>
                  <a:pt x="339" y="280"/>
                </a:cubicBezTo>
                <a:cubicBezTo>
                  <a:pt x="354" y="280"/>
                  <a:pt x="354" y="294"/>
                  <a:pt x="354" y="294"/>
                </a:cubicBezTo>
                <a:lnTo>
                  <a:pt x="354" y="501"/>
                </a:lnTo>
                <a:close/>
                <a:moveTo>
                  <a:pt x="530" y="456"/>
                </a:moveTo>
                <a:lnTo>
                  <a:pt x="530" y="456"/>
                </a:lnTo>
                <a:cubicBezTo>
                  <a:pt x="457" y="456"/>
                  <a:pt x="457" y="456"/>
                  <a:pt x="457" y="456"/>
                </a:cubicBezTo>
                <a:cubicBezTo>
                  <a:pt x="442" y="456"/>
                  <a:pt x="442" y="471"/>
                  <a:pt x="442" y="471"/>
                </a:cubicBezTo>
                <a:cubicBezTo>
                  <a:pt x="442" y="486"/>
                  <a:pt x="442" y="501"/>
                  <a:pt x="457" y="501"/>
                </a:cubicBezTo>
                <a:cubicBezTo>
                  <a:pt x="530" y="501"/>
                  <a:pt x="530" y="501"/>
                  <a:pt x="530" y="501"/>
                </a:cubicBezTo>
                <a:cubicBezTo>
                  <a:pt x="545" y="501"/>
                  <a:pt x="560" y="486"/>
                  <a:pt x="560" y="471"/>
                </a:cubicBezTo>
                <a:cubicBezTo>
                  <a:pt x="560" y="471"/>
                  <a:pt x="545" y="456"/>
                  <a:pt x="530" y="456"/>
                </a:cubicBezTo>
                <a:close/>
                <a:moveTo>
                  <a:pt x="560" y="162"/>
                </a:moveTo>
                <a:lnTo>
                  <a:pt x="560" y="162"/>
                </a:lnTo>
                <a:cubicBezTo>
                  <a:pt x="369" y="162"/>
                  <a:pt x="369" y="162"/>
                  <a:pt x="369" y="162"/>
                </a:cubicBezTo>
                <a:cubicBezTo>
                  <a:pt x="545" y="44"/>
                  <a:pt x="545" y="44"/>
                  <a:pt x="545" y="44"/>
                </a:cubicBezTo>
                <a:cubicBezTo>
                  <a:pt x="560" y="44"/>
                  <a:pt x="560" y="30"/>
                  <a:pt x="545" y="15"/>
                </a:cubicBezTo>
                <a:cubicBezTo>
                  <a:pt x="545" y="0"/>
                  <a:pt x="530" y="0"/>
                  <a:pt x="530" y="15"/>
                </a:cubicBezTo>
                <a:cubicBezTo>
                  <a:pt x="530" y="15"/>
                  <a:pt x="339" y="133"/>
                  <a:pt x="324" y="147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03" y="0"/>
                  <a:pt x="89" y="0"/>
                  <a:pt x="89" y="15"/>
                </a:cubicBezTo>
                <a:cubicBezTo>
                  <a:pt x="89" y="30"/>
                  <a:pt x="89" y="44"/>
                  <a:pt x="89" y="44"/>
                </a:cubicBezTo>
                <a:cubicBezTo>
                  <a:pt x="265" y="162"/>
                  <a:pt x="265" y="162"/>
                  <a:pt x="265" y="162"/>
                </a:cubicBezTo>
                <a:cubicBezTo>
                  <a:pt x="89" y="162"/>
                  <a:pt x="89" y="162"/>
                  <a:pt x="89" y="162"/>
                </a:cubicBezTo>
                <a:cubicBezTo>
                  <a:pt x="45" y="162"/>
                  <a:pt x="0" y="192"/>
                  <a:pt x="0" y="235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45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604"/>
                  <a:pt x="633" y="560"/>
                </a:cubicBezTo>
                <a:cubicBezTo>
                  <a:pt x="633" y="235"/>
                  <a:pt x="633" y="235"/>
                  <a:pt x="633" y="235"/>
                </a:cubicBezTo>
                <a:cubicBezTo>
                  <a:pt x="633" y="192"/>
                  <a:pt x="604" y="162"/>
                  <a:pt x="560" y="162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4"/>
                  <a:pt x="575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74"/>
                  <a:pt x="45" y="560"/>
                </a:cubicBezTo>
                <a:cubicBezTo>
                  <a:pt x="45" y="235"/>
                  <a:pt x="45" y="235"/>
                  <a:pt x="45" y="235"/>
                </a:cubicBezTo>
                <a:cubicBezTo>
                  <a:pt x="45" y="221"/>
                  <a:pt x="59" y="206"/>
                  <a:pt x="89" y="206"/>
                </a:cubicBezTo>
                <a:cubicBezTo>
                  <a:pt x="560" y="206"/>
                  <a:pt x="560" y="206"/>
                  <a:pt x="560" y="206"/>
                </a:cubicBezTo>
                <a:cubicBezTo>
                  <a:pt x="575" y="206"/>
                  <a:pt x="589" y="221"/>
                  <a:pt x="589" y="235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Freeform 137"/>
          <p:cNvSpPr>
            <a:spLocks noChangeArrowheads="1"/>
          </p:cNvSpPr>
          <p:nvPr/>
        </p:nvSpPr>
        <p:spPr bwMode="auto">
          <a:xfrm>
            <a:off x="4249498" y="5577845"/>
            <a:ext cx="333154" cy="286936"/>
          </a:xfrm>
          <a:custGeom>
            <a:avLst/>
            <a:gdLst>
              <a:gd name="T0" fmla="*/ 79684 w 634"/>
              <a:gd name="T1" fmla="*/ 85082 h 546"/>
              <a:gd name="T2" fmla="*/ 79684 w 634"/>
              <a:gd name="T3" fmla="*/ 85082 h 546"/>
              <a:gd name="T4" fmla="*/ 37138 w 634"/>
              <a:gd name="T5" fmla="*/ 85082 h 546"/>
              <a:gd name="T6" fmla="*/ 26321 w 634"/>
              <a:gd name="T7" fmla="*/ 90130 h 546"/>
              <a:gd name="T8" fmla="*/ 37138 w 634"/>
              <a:gd name="T9" fmla="*/ 100945 h 546"/>
              <a:gd name="T10" fmla="*/ 79684 w 634"/>
              <a:gd name="T11" fmla="*/ 100945 h 546"/>
              <a:gd name="T12" fmla="*/ 84732 w 634"/>
              <a:gd name="T13" fmla="*/ 90130 h 546"/>
              <a:gd name="T14" fmla="*/ 79684 w 634"/>
              <a:gd name="T15" fmla="*/ 85082 h 546"/>
              <a:gd name="T16" fmla="*/ 79684 w 634"/>
              <a:gd name="T17" fmla="*/ 143486 h 546"/>
              <a:gd name="T18" fmla="*/ 79684 w 634"/>
              <a:gd name="T19" fmla="*/ 143486 h 546"/>
              <a:gd name="T20" fmla="*/ 37138 w 634"/>
              <a:gd name="T21" fmla="*/ 143486 h 546"/>
              <a:gd name="T22" fmla="*/ 26321 w 634"/>
              <a:gd name="T23" fmla="*/ 148534 h 546"/>
              <a:gd name="T24" fmla="*/ 37138 w 634"/>
              <a:gd name="T25" fmla="*/ 153941 h 546"/>
              <a:gd name="T26" fmla="*/ 79684 w 634"/>
              <a:gd name="T27" fmla="*/ 153941 h 546"/>
              <a:gd name="T28" fmla="*/ 84732 w 634"/>
              <a:gd name="T29" fmla="*/ 148534 h 546"/>
              <a:gd name="T30" fmla="*/ 79684 w 634"/>
              <a:gd name="T31" fmla="*/ 143486 h 546"/>
              <a:gd name="T32" fmla="*/ 79684 w 634"/>
              <a:gd name="T33" fmla="*/ 111400 h 546"/>
              <a:gd name="T34" fmla="*/ 79684 w 634"/>
              <a:gd name="T35" fmla="*/ 111400 h 546"/>
              <a:gd name="T36" fmla="*/ 37138 w 634"/>
              <a:gd name="T37" fmla="*/ 111400 h 546"/>
              <a:gd name="T38" fmla="*/ 26321 w 634"/>
              <a:gd name="T39" fmla="*/ 122216 h 546"/>
              <a:gd name="T40" fmla="*/ 37138 w 634"/>
              <a:gd name="T41" fmla="*/ 127623 h 546"/>
              <a:gd name="T42" fmla="*/ 79684 w 634"/>
              <a:gd name="T43" fmla="*/ 127623 h 546"/>
              <a:gd name="T44" fmla="*/ 84732 w 634"/>
              <a:gd name="T45" fmla="*/ 122216 h 546"/>
              <a:gd name="T46" fmla="*/ 79684 w 634"/>
              <a:gd name="T47" fmla="*/ 111400 h 546"/>
              <a:gd name="T48" fmla="*/ 148552 w 634"/>
              <a:gd name="T49" fmla="*/ 79675 h 546"/>
              <a:gd name="T50" fmla="*/ 148552 w 634"/>
              <a:gd name="T51" fmla="*/ 79675 h 546"/>
              <a:gd name="T52" fmla="*/ 106006 w 634"/>
              <a:gd name="T53" fmla="*/ 122216 h 546"/>
              <a:gd name="T54" fmla="*/ 148552 w 634"/>
              <a:gd name="T55" fmla="*/ 164757 h 546"/>
              <a:gd name="T56" fmla="*/ 191098 w 634"/>
              <a:gd name="T57" fmla="*/ 122216 h 546"/>
              <a:gd name="T58" fmla="*/ 148552 w 634"/>
              <a:gd name="T59" fmla="*/ 79675 h 546"/>
              <a:gd name="T60" fmla="*/ 148552 w 634"/>
              <a:gd name="T61" fmla="*/ 148534 h 546"/>
              <a:gd name="T62" fmla="*/ 148552 w 634"/>
              <a:gd name="T63" fmla="*/ 148534 h 546"/>
              <a:gd name="T64" fmla="*/ 121870 w 634"/>
              <a:gd name="T65" fmla="*/ 122216 h 546"/>
              <a:gd name="T66" fmla="*/ 148552 w 634"/>
              <a:gd name="T67" fmla="*/ 90130 h 546"/>
              <a:gd name="T68" fmla="*/ 174873 w 634"/>
              <a:gd name="T69" fmla="*/ 122216 h 546"/>
              <a:gd name="T70" fmla="*/ 148552 w 634"/>
              <a:gd name="T71" fmla="*/ 148534 h 546"/>
              <a:gd name="T72" fmla="*/ 196146 w 634"/>
              <a:gd name="T73" fmla="*/ 42541 h 546"/>
              <a:gd name="T74" fmla="*/ 196146 w 634"/>
              <a:gd name="T75" fmla="*/ 42541 h 546"/>
              <a:gd name="T76" fmla="*/ 185690 w 634"/>
              <a:gd name="T77" fmla="*/ 42541 h 546"/>
              <a:gd name="T78" fmla="*/ 106006 w 634"/>
              <a:gd name="T79" fmla="*/ 0 h 546"/>
              <a:gd name="T80" fmla="*/ 100597 w 634"/>
              <a:gd name="T81" fmla="*/ 5408 h 546"/>
              <a:gd name="T82" fmla="*/ 100597 w 634"/>
              <a:gd name="T83" fmla="*/ 10816 h 546"/>
              <a:gd name="T84" fmla="*/ 153600 w 634"/>
              <a:gd name="T85" fmla="*/ 42541 h 546"/>
              <a:gd name="T86" fmla="*/ 26321 w 634"/>
              <a:gd name="T87" fmla="*/ 42541 h 546"/>
              <a:gd name="T88" fmla="*/ 0 w 634"/>
              <a:gd name="T89" fmla="*/ 68859 h 546"/>
              <a:gd name="T90" fmla="*/ 0 w 634"/>
              <a:gd name="T91" fmla="*/ 169804 h 546"/>
              <a:gd name="T92" fmla="*/ 26321 w 634"/>
              <a:gd name="T93" fmla="*/ 196482 h 546"/>
              <a:gd name="T94" fmla="*/ 196146 w 634"/>
              <a:gd name="T95" fmla="*/ 196482 h 546"/>
              <a:gd name="T96" fmla="*/ 228236 w 634"/>
              <a:gd name="T97" fmla="*/ 169804 h 546"/>
              <a:gd name="T98" fmla="*/ 228236 w 634"/>
              <a:gd name="T99" fmla="*/ 68859 h 546"/>
              <a:gd name="T100" fmla="*/ 196146 w 634"/>
              <a:gd name="T101" fmla="*/ 42541 h 546"/>
              <a:gd name="T102" fmla="*/ 212011 w 634"/>
              <a:gd name="T103" fmla="*/ 169804 h 546"/>
              <a:gd name="T104" fmla="*/ 212011 w 634"/>
              <a:gd name="T105" fmla="*/ 169804 h 546"/>
              <a:gd name="T106" fmla="*/ 196146 w 634"/>
              <a:gd name="T107" fmla="*/ 186027 h 546"/>
              <a:gd name="T108" fmla="*/ 26321 w 634"/>
              <a:gd name="T109" fmla="*/ 186027 h 546"/>
              <a:gd name="T110" fmla="*/ 15865 w 634"/>
              <a:gd name="T111" fmla="*/ 169804 h 546"/>
              <a:gd name="T112" fmla="*/ 15865 w 634"/>
              <a:gd name="T113" fmla="*/ 68859 h 546"/>
              <a:gd name="T114" fmla="*/ 26321 w 634"/>
              <a:gd name="T115" fmla="*/ 58404 h 546"/>
              <a:gd name="T116" fmla="*/ 196146 w 634"/>
              <a:gd name="T117" fmla="*/ 58404 h 546"/>
              <a:gd name="T118" fmla="*/ 212011 w 634"/>
              <a:gd name="T119" fmla="*/ 68859 h 546"/>
              <a:gd name="T120" fmla="*/ 212011 w 634"/>
              <a:gd name="T121" fmla="*/ 169804 h 54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34" h="546">
                <a:moveTo>
                  <a:pt x="221" y="236"/>
                </a:moveTo>
                <a:lnTo>
                  <a:pt x="221" y="236"/>
                </a:lnTo>
                <a:cubicBezTo>
                  <a:pt x="103" y="236"/>
                  <a:pt x="103" y="236"/>
                  <a:pt x="103" y="236"/>
                </a:cubicBezTo>
                <a:cubicBezTo>
                  <a:pt x="88" y="236"/>
                  <a:pt x="73" y="250"/>
                  <a:pt x="73" y="250"/>
                </a:cubicBezTo>
                <a:cubicBezTo>
                  <a:pt x="73" y="265"/>
                  <a:pt x="88" y="280"/>
                  <a:pt x="103" y="280"/>
                </a:cubicBezTo>
                <a:cubicBezTo>
                  <a:pt x="221" y="280"/>
                  <a:pt x="221" y="280"/>
                  <a:pt x="221" y="280"/>
                </a:cubicBezTo>
                <a:cubicBezTo>
                  <a:pt x="221" y="280"/>
                  <a:pt x="235" y="265"/>
                  <a:pt x="235" y="250"/>
                </a:cubicBezTo>
                <a:lnTo>
                  <a:pt x="221" y="236"/>
                </a:lnTo>
                <a:close/>
                <a:moveTo>
                  <a:pt x="221" y="398"/>
                </a:moveTo>
                <a:lnTo>
                  <a:pt x="221" y="398"/>
                </a:lnTo>
                <a:cubicBezTo>
                  <a:pt x="103" y="398"/>
                  <a:pt x="103" y="398"/>
                  <a:pt x="103" y="398"/>
                </a:cubicBezTo>
                <a:cubicBezTo>
                  <a:pt x="88" y="398"/>
                  <a:pt x="73" y="398"/>
                  <a:pt x="73" y="412"/>
                </a:cubicBezTo>
                <a:cubicBezTo>
                  <a:pt x="73" y="427"/>
                  <a:pt x="88" y="427"/>
                  <a:pt x="103" y="427"/>
                </a:cubicBezTo>
                <a:cubicBezTo>
                  <a:pt x="221" y="427"/>
                  <a:pt x="221" y="427"/>
                  <a:pt x="221" y="427"/>
                </a:cubicBezTo>
                <a:cubicBezTo>
                  <a:pt x="221" y="427"/>
                  <a:pt x="235" y="427"/>
                  <a:pt x="235" y="412"/>
                </a:cubicBezTo>
                <a:cubicBezTo>
                  <a:pt x="235" y="398"/>
                  <a:pt x="221" y="398"/>
                  <a:pt x="221" y="398"/>
                </a:cubicBezTo>
                <a:close/>
                <a:moveTo>
                  <a:pt x="221" y="309"/>
                </a:moveTo>
                <a:lnTo>
                  <a:pt x="221" y="309"/>
                </a:lnTo>
                <a:cubicBezTo>
                  <a:pt x="103" y="309"/>
                  <a:pt x="103" y="309"/>
                  <a:pt x="103" y="309"/>
                </a:cubicBezTo>
                <a:cubicBezTo>
                  <a:pt x="88" y="309"/>
                  <a:pt x="73" y="324"/>
                  <a:pt x="73" y="339"/>
                </a:cubicBezTo>
                <a:cubicBezTo>
                  <a:pt x="73" y="339"/>
                  <a:pt x="88" y="354"/>
                  <a:pt x="103" y="354"/>
                </a:cubicBezTo>
                <a:cubicBezTo>
                  <a:pt x="221" y="354"/>
                  <a:pt x="221" y="354"/>
                  <a:pt x="221" y="354"/>
                </a:cubicBezTo>
                <a:lnTo>
                  <a:pt x="235" y="339"/>
                </a:lnTo>
                <a:cubicBezTo>
                  <a:pt x="235" y="324"/>
                  <a:pt x="221" y="309"/>
                  <a:pt x="221" y="309"/>
                </a:cubicBezTo>
                <a:close/>
                <a:moveTo>
                  <a:pt x="412" y="221"/>
                </a:moveTo>
                <a:lnTo>
                  <a:pt x="412" y="221"/>
                </a:lnTo>
                <a:cubicBezTo>
                  <a:pt x="353" y="221"/>
                  <a:pt x="294" y="265"/>
                  <a:pt x="294" y="339"/>
                </a:cubicBezTo>
                <a:cubicBezTo>
                  <a:pt x="294" y="398"/>
                  <a:pt x="353" y="457"/>
                  <a:pt x="412" y="457"/>
                </a:cubicBezTo>
                <a:cubicBezTo>
                  <a:pt x="471" y="457"/>
                  <a:pt x="530" y="398"/>
                  <a:pt x="530" y="339"/>
                </a:cubicBezTo>
                <a:cubicBezTo>
                  <a:pt x="530" y="265"/>
                  <a:pt x="471" y="221"/>
                  <a:pt x="412" y="221"/>
                </a:cubicBezTo>
                <a:close/>
                <a:moveTo>
                  <a:pt x="412" y="412"/>
                </a:moveTo>
                <a:lnTo>
                  <a:pt x="412" y="412"/>
                </a:lnTo>
                <a:cubicBezTo>
                  <a:pt x="368" y="412"/>
                  <a:pt x="338" y="383"/>
                  <a:pt x="338" y="339"/>
                </a:cubicBezTo>
                <a:cubicBezTo>
                  <a:pt x="338" y="295"/>
                  <a:pt x="368" y="250"/>
                  <a:pt x="412" y="250"/>
                </a:cubicBezTo>
                <a:cubicBezTo>
                  <a:pt x="456" y="250"/>
                  <a:pt x="485" y="295"/>
                  <a:pt x="485" y="339"/>
                </a:cubicBezTo>
                <a:cubicBezTo>
                  <a:pt x="485" y="383"/>
                  <a:pt x="456" y="412"/>
                  <a:pt x="412" y="412"/>
                </a:cubicBezTo>
                <a:close/>
                <a:moveTo>
                  <a:pt x="544" y="118"/>
                </a:moveTo>
                <a:lnTo>
                  <a:pt x="544" y="118"/>
                </a:lnTo>
                <a:cubicBezTo>
                  <a:pt x="515" y="118"/>
                  <a:pt x="515" y="118"/>
                  <a:pt x="515" y="118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79" y="0"/>
                  <a:pt x="279" y="15"/>
                </a:cubicBezTo>
                <a:cubicBezTo>
                  <a:pt x="265" y="15"/>
                  <a:pt x="279" y="30"/>
                  <a:pt x="279" y="30"/>
                </a:cubicBezTo>
                <a:cubicBezTo>
                  <a:pt x="426" y="118"/>
                  <a:pt x="426" y="118"/>
                  <a:pt x="426" y="118"/>
                </a:cubicBezTo>
                <a:cubicBezTo>
                  <a:pt x="73" y="118"/>
                  <a:pt x="73" y="118"/>
                  <a:pt x="73" y="118"/>
                </a:cubicBezTo>
                <a:cubicBezTo>
                  <a:pt x="29" y="118"/>
                  <a:pt x="0" y="148"/>
                  <a:pt x="0" y="191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6"/>
                  <a:pt x="29" y="545"/>
                  <a:pt x="73" y="545"/>
                </a:cubicBezTo>
                <a:cubicBezTo>
                  <a:pt x="544" y="545"/>
                  <a:pt x="544" y="545"/>
                  <a:pt x="544" y="545"/>
                </a:cubicBezTo>
                <a:cubicBezTo>
                  <a:pt x="588" y="545"/>
                  <a:pt x="633" y="516"/>
                  <a:pt x="633" y="471"/>
                </a:cubicBezTo>
                <a:cubicBezTo>
                  <a:pt x="633" y="191"/>
                  <a:pt x="633" y="191"/>
                  <a:pt x="633" y="191"/>
                </a:cubicBezTo>
                <a:cubicBezTo>
                  <a:pt x="633" y="148"/>
                  <a:pt x="588" y="118"/>
                  <a:pt x="544" y="118"/>
                </a:cubicBezTo>
                <a:close/>
                <a:moveTo>
                  <a:pt x="588" y="471"/>
                </a:moveTo>
                <a:lnTo>
                  <a:pt x="588" y="471"/>
                </a:lnTo>
                <a:cubicBezTo>
                  <a:pt x="588" y="486"/>
                  <a:pt x="574" y="516"/>
                  <a:pt x="544" y="516"/>
                </a:cubicBezTo>
                <a:cubicBezTo>
                  <a:pt x="73" y="516"/>
                  <a:pt x="73" y="516"/>
                  <a:pt x="73" y="516"/>
                </a:cubicBezTo>
                <a:cubicBezTo>
                  <a:pt x="58" y="516"/>
                  <a:pt x="44" y="486"/>
                  <a:pt x="44" y="471"/>
                </a:cubicBezTo>
                <a:cubicBezTo>
                  <a:pt x="44" y="191"/>
                  <a:pt x="44" y="191"/>
                  <a:pt x="44" y="191"/>
                </a:cubicBezTo>
                <a:cubicBezTo>
                  <a:pt x="44" y="177"/>
                  <a:pt x="58" y="162"/>
                  <a:pt x="73" y="162"/>
                </a:cubicBezTo>
                <a:cubicBezTo>
                  <a:pt x="544" y="162"/>
                  <a:pt x="544" y="162"/>
                  <a:pt x="544" y="162"/>
                </a:cubicBezTo>
                <a:cubicBezTo>
                  <a:pt x="574" y="162"/>
                  <a:pt x="588" y="177"/>
                  <a:pt x="588" y="191"/>
                </a:cubicBezTo>
                <a:lnTo>
                  <a:pt x="588" y="471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Freeform 138"/>
          <p:cNvSpPr>
            <a:spLocks noChangeArrowheads="1"/>
          </p:cNvSpPr>
          <p:nvPr/>
        </p:nvSpPr>
        <p:spPr bwMode="auto">
          <a:xfrm>
            <a:off x="3721735" y="5566290"/>
            <a:ext cx="246496" cy="310046"/>
          </a:xfrm>
          <a:custGeom>
            <a:avLst/>
            <a:gdLst>
              <a:gd name="T0" fmla="*/ 142317 w 473"/>
              <a:gd name="T1" fmla="*/ 0 h 589"/>
              <a:gd name="T2" fmla="*/ 0 w 473"/>
              <a:gd name="T3" fmla="*/ 26361 h 589"/>
              <a:gd name="T4" fmla="*/ 26461 w 473"/>
              <a:gd name="T5" fmla="*/ 212336 h 589"/>
              <a:gd name="T6" fmla="*/ 168778 w 473"/>
              <a:gd name="T7" fmla="*/ 212336 h 589"/>
              <a:gd name="T8" fmla="*/ 142317 w 473"/>
              <a:gd name="T9" fmla="*/ 0 h 589"/>
              <a:gd name="T10" fmla="*/ 26461 w 473"/>
              <a:gd name="T11" fmla="*/ 196447 h 589"/>
              <a:gd name="T12" fmla="*/ 16091 w 473"/>
              <a:gd name="T13" fmla="*/ 180558 h 589"/>
              <a:gd name="T14" fmla="*/ 26461 w 473"/>
              <a:gd name="T15" fmla="*/ 196447 h 589"/>
              <a:gd name="T16" fmla="*/ 26461 w 473"/>
              <a:gd name="T17" fmla="*/ 170085 h 589"/>
              <a:gd name="T18" fmla="*/ 16091 w 473"/>
              <a:gd name="T19" fmla="*/ 153835 h 589"/>
              <a:gd name="T20" fmla="*/ 26461 w 473"/>
              <a:gd name="T21" fmla="*/ 170085 h 589"/>
              <a:gd name="T22" fmla="*/ 26461 w 473"/>
              <a:gd name="T23" fmla="*/ 137946 h 589"/>
              <a:gd name="T24" fmla="*/ 16091 w 473"/>
              <a:gd name="T25" fmla="*/ 127474 h 589"/>
              <a:gd name="T26" fmla="*/ 26461 w 473"/>
              <a:gd name="T27" fmla="*/ 137946 h 589"/>
              <a:gd name="T28" fmla="*/ 26461 w 473"/>
              <a:gd name="T29" fmla="*/ 111585 h 589"/>
              <a:gd name="T30" fmla="*/ 16091 w 473"/>
              <a:gd name="T31" fmla="*/ 95334 h 589"/>
              <a:gd name="T32" fmla="*/ 26461 w 473"/>
              <a:gd name="T33" fmla="*/ 111585 h 589"/>
              <a:gd name="T34" fmla="*/ 26461 w 473"/>
              <a:gd name="T35" fmla="*/ 84862 h 589"/>
              <a:gd name="T36" fmla="*/ 16091 w 473"/>
              <a:gd name="T37" fmla="*/ 68973 h 589"/>
              <a:gd name="T38" fmla="*/ 26461 w 473"/>
              <a:gd name="T39" fmla="*/ 84862 h 589"/>
              <a:gd name="T40" fmla="*/ 26461 w 473"/>
              <a:gd name="T41" fmla="*/ 53084 h 589"/>
              <a:gd name="T42" fmla="*/ 16091 w 473"/>
              <a:gd name="T43" fmla="*/ 42251 h 589"/>
              <a:gd name="T44" fmla="*/ 26461 w 473"/>
              <a:gd name="T45" fmla="*/ 53084 h 589"/>
              <a:gd name="T46" fmla="*/ 126584 w 473"/>
              <a:gd name="T47" fmla="*/ 191391 h 589"/>
              <a:gd name="T48" fmla="*/ 47558 w 473"/>
              <a:gd name="T49" fmla="*/ 196447 h 589"/>
              <a:gd name="T50" fmla="*/ 42195 w 473"/>
              <a:gd name="T51" fmla="*/ 116640 h 589"/>
              <a:gd name="T52" fmla="*/ 121220 w 473"/>
              <a:gd name="T53" fmla="*/ 111585 h 589"/>
              <a:gd name="T54" fmla="*/ 126584 w 473"/>
              <a:gd name="T55" fmla="*/ 191391 h 589"/>
              <a:gd name="T56" fmla="*/ 126584 w 473"/>
              <a:gd name="T57" fmla="*/ 90279 h 589"/>
              <a:gd name="T58" fmla="*/ 47558 w 473"/>
              <a:gd name="T59" fmla="*/ 95334 h 589"/>
              <a:gd name="T60" fmla="*/ 42195 w 473"/>
              <a:gd name="T61" fmla="*/ 20945 h 589"/>
              <a:gd name="T62" fmla="*/ 121220 w 473"/>
              <a:gd name="T63" fmla="*/ 10472 h 589"/>
              <a:gd name="T64" fmla="*/ 126584 w 473"/>
              <a:gd name="T65" fmla="*/ 90279 h 589"/>
              <a:gd name="T66" fmla="*/ 152687 w 473"/>
              <a:gd name="T67" fmla="*/ 196447 h 589"/>
              <a:gd name="T68" fmla="*/ 142317 w 473"/>
              <a:gd name="T69" fmla="*/ 180558 h 589"/>
              <a:gd name="T70" fmla="*/ 152687 w 473"/>
              <a:gd name="T71" fmla="*/ 196447 h 589"/>
              <a:gd name="T72" fmla="*/ 152687 w 473"/>
              <a:gd name="T73" fmla="*/ 170085 h 589"/>
              <a:gd name="T74" fmla="*/ 142317 w 473"/>
              <a:gd name="T75" fmla="*/ 153835 h 589"/>
              <a:gd name="T76" fmla="*/ 152687 w 473"/>
              <a:gd name="T77" fmla="*/ 170085 h 589"/>
              <a:gd name="T78" fmla="*/ 152687 w 473"/>
              <a:gd name="T79" fmla="*/ 137946 h 589"/>
              <a:gd name="T80" fmla="*/ 142317 w 473"/>
              <a:gd name="T81" fmla="*/ 127474 h 589"/>
              <a:gd name="T82" fmla="*/ 152687 w 473"/>
              <a:gd name="T83" fmla="*/ 137946 h 589"/>
              <a:gd name="T84" fmla="*/ 152687 w 473"/>
              <a:gd name="T85" fmla="*/ 111585 h 589"/>
              <a:gd name="T86" fmla="*/ 142317 w 473"/>
              <a:gd name="T87" fmla="*/ 95334 h 589"/>
              <a:gd name="T88" fmla="*/ 152687 w 473"/>
              <a:gd name="T89" fmla="*/ 111585 h 589"/>
              <a:gd name="T90" fmla="*/ 152687 w 473"/>
              <a:gd name="T91" fmla="*/ 84862 h 589"/>
              <a:gd name="T92" fmla="*/ 142317 w 473"/>
              <a:gd name="T93" fmla="*/ 68973 h 589"/>
              <a:gd name="T94" fmla="*/ 152687 w 473"/>
              <a:gd name="T95" fmla="*/ 84862 h 589"/>
              <a:gd name="T96" fmla="*/ 152687 w 473"/>
              <a:gd name="T97" fmla="*/ 53084 h 589"/>
              <a:gd name="T98" fmla="*/ 142317 w 473"/>
              <a:gd name="T99" fmla="*/ 42251 h 589"/>
              <a:gd name="T100" fmla="*/ 152687 w 473"/>
              <a:gd name="T101" fmla="*/ 53084 h 58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73" h="589">
                <a:moveTo>
                  <a:pt x="398" y="0"/>
                </a:moveTo>
                <a:lnTo>
                  <a:pt x="398" y="0"/>
                </a:lnTo>
                <a:cubicBezTo>
                  <a:pt x="74" y="0"/>
                  <a:pt x="74" y="0"/>
                  <a:pt x="74" y="0"/>
                </a:cubicBezTo>
                <a:cubicBezTo>
                  <a:pt x="30" y="0"/>
                  <a:pt x="0" y="29"/>
                  <a:pt x="0" y="73"/>
                </a:cubicBezTo>
                <a:cubicBezTo>
                  <a:pt x="0" y="588"/>
                  <a:pt x="0" y="588"/>
                  <a:pt x="0" y="588"/>
                </a:cubicBezTo>
                <a:cubicBezTo>
                  <a:pt x="45" y="588"/>
                  <a:pt x="30" y="588"/>
                  <a:pt x="74" y="588"/>
                </a:cubicBezTo>
                <a:cubicBezTo>
                  <a:pt x="398" y="588"/>
                  <a:pt x="398" y="588"/>
                  <a:pt x="398" y="588"/>
                </a:cubicBezTo>
                <a:cubicBezTo>
                  <a:pt x="442" y="588"/>
                  <a:pt x="413" y="588"/>
                  <a:pt x="472" y="588"/>
                </a:cubicBezTo>
                <a:cubicBezTo>
                  <a:pt x="472" y="73"/>
                  <a:pt x="472" y="73"/>
                  <a:pt x="472" y="73"/>
                </a:cubicBezTo>
                <a:cubicBezTo>
                  <a:pt x="472" y="29"/>
                  <a:pt x="442" y="0"/>
                  <a:pt x="398" y="0"/>
                </a:cubicBezTo>
                <a:close/>
                <a:moveTo>
                  <a:pt x="74" y="544"/>
                </a:moveTo>
                <a:lnTo>
                  <a:pt x="74" y="544"/>
                </a:lnTo>
                <a:cubicBezTo>
                  <a:pt x="45" y="544"/>
                  <a:pt x="45" y="544"/>
                  <a:pt x="45" y="544"/>
                </a:cubicBezTo>
                <a:cubicBezTo>
                  <a:pt x="45" y="500"/>
                  <a:pt x="45" y="500"/>
                  <a:pt x="45" y="500"/>
                </a:cubicBezTo>
                <a:cubicBezTo>
                  <a:pt x="74" y="500"/>
                  <a:pt x="74" y="500"/>
                  <a:pt x="74" y="500"/>
                </a:cubicBezTo>
                <a:lnTo>
                  <a:pt x="74" y="544"/>
                </a:lnTo>
                <a:close/>
                <a:moveTo>
                  <a:pt x="74" y="471"/>
                </a:moveTo>
                <a:lnTo>
                  <a:pt x="74" y="471"/>
                </a:lnTo>
                <a:cubicBezTo>
                  <a:pt x="45" y="471"/>
                  <a:pt x="45" y="471"/>
                  <a:pt x="45" y="471"/>
                </a:cubicBezTo>
                <a:cubicBezTo>
                  <a:pt x="45" y="426"/>
                  <a:pt x="45" y="426"/>
                  <a:pt x="45" y="426"/>
                </a:cubicBezTo>
                <a:cubicBezTo>
                  <a:pt x="74" y="426"/>
                  <a:pt x="74" y="426"/>
                  <a:pt x="74" y="426"/>
                </a:cubicBezTo>
                <a:lnTo>
                  <a:pt x="74" y="471"/>
                </a:lnTo>
                <a:close/>
                <a:moveTo>
                  <a:pt x="74" y="382"/>
                </a:moveTo>
                <a:lnTo>
                  <a:pt x="74" y="382"/>
                </a:lnTo>
                <a:cubicBezTo>
                  <a:pt x="45" y="382"/>
                  <a:pt x="45" y="382"/>
                  <a:pt x="45" y="382"/>
                </a:cubicBezTo>
                <a:cubicBezTo>
                  <a:pt x="45" y="353"/>
                  <a:pt x="45" y="353"/>
                  <a:pt x="45" y="353"/>
                </a:cubicBezTo>
                <a:cubicBezTo>
                  <a:pt x="74" y="353"/>
                  <a:pt x="74" y="353"/>
                  <a:pt x="74" y="353"/>
                </a:cubicBezTo>
                <a:lnTo>
                  <a:pt x="74" y="382"/>
                </a:lnTo>
                <a:close/>
                <a:moveTo>
                  <a:pt x="74" y="309"/>
                </a:moveTo>
                <a:lnTo>
                  <a:pt x="74" y="309"/>
                </a:lnTo>
                <a:cubicBezTo>
                  <a:pt x="45" y="309"/>
                  <a:pt x="45" y="309"/>
                  <a:pt x="45" y="309"/>
                </a:cubicBezTo>
                <a:cubicBezTo>
                  <a:pt x="45" y="264"/>
                  <a:pt x="45" y="264"/>
                  <a:pt x="45" y="264"/>
                </a:cubicBezTo>
                <a:cubicBezTo>
                  <a:pt x="74" y="264"/>
                  <a:pt x="74" y="264"/>
                  <a:pt x="74" y="264"/>
                </a:cubicBezTo>
                <a:lnTo>
                  <a:pt x="74" y="309"/>
                </a:lnTo>
                <a:close/>
                <a:moveTo>
                  <a:pt x="74" y="235"/>
                </a:moveTo>
                <a:lnTo>
                  <a:pt x="74" y="235"/>
                </a:lnTo>
                <a:cubicBezTo>
                  <a:pt x="45" y="235"/>
                  <a:pt x="45" y="235"/>
                  <a:pt x="45" y="235"/>
                </a:cubicBezTo>
                <a:cubicBezTo>
                  <a:pt x="45" y="191"/>
                  <a:pt x="45" y="191"/>
                  <a:pt x="45" y="191"/>
                </a:cubicBezTo>
                <a:cubicBezTo>
                  <a:pt x="74" y="191"/>
                  <a:pt x="74" y="191"/>
                  <a:pt x="74" y="191"/>
                </a:cubicBezTo>
                <a:lnTo>
                  <a:pt x="74" y="235"/>
                </a:lnTo>
                <a:close/>
                <a:moveTo>
                  <a:pt x="74" y="147"/>
                </a:moveTo>
                <a:lnTo>
                  <a:pt x="74" y="147"/>
                </a:lnTo>
                <a:cubicBezTo>
                  <a:pt x="45" y="147"/>
                  <a:pt x="45" y="147"/>
                  <a:pt x="45" y="14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74" y="117"/>
                  <a:pt x="74" y="117"/>
                  <a:pt x="74" y="117"/>
                </a:cubicBezTo>
                <a:lnTo>
                  <a:pt x="74" y="147"/>
                </a:lnTo>
                <a:close/>
                <a:moveTo>
                  <a:pt x="354" y="530"/>
                </a:moveTo>
                <a:lnTo>
                  <a:pt x="354" y="530"/>
                </a:lnTo>
                <a:lnTo>
                  <a:pt x="339" y="544"/>
                </a:lnTo>
                <a:cubicBezTo>
                  <a:pt x="133" y="544"/>
                  <a:pt x="133" y="544"/>
                  <a:pt x="133" y="544"/>
                </a:cubicBezTo>
                <a:lnTo>
                  <a:pt x="118" y="530"/>
                </a:lnTo>
                <a:cubicBezTo>
                  <a:pt x="118" y="323"/>
                  <a:pt x="118" y="323"/>
                  <a:pt x="118" y="323"/>
                </a:cubicBezTo>
                <a:lnTo>
                  <a:pt x="133" y="309"/>
                </a:lnTo>
                <a:cubicBezTo>
                  <a:pt x="339" y="309"/>
                  <a:pt x="339" y="309"/>
                  <a:pt x="339" y="309"/>
                </a:cubicBezTo>
                <a:lnTo>
                  <a:pt x="354" y="323"/>
                </a:lnTo>
                <a:lnTo>
                  <a:pt x="354" y="530"/>
                </a:lnTo>
                <a:close/>
                <a:moveTo>
                  <a:pt x="354" y="250"/>
                </a:moveTo>
                <a:lnTo>
                  <a:pt x="354" y="250"/>
                </a:lnTo>
                <a:cubicBezTo>
                  <a:pt x="354" y="264"/>
                  <a:pt x="339" y="264"/>
                  <a:pt x="339" y="264"/>
                </a:cubicBezTo>
                <a:cubicBezTo>
                  <a:pt x="133" y="264"/>
                  <a:pt x="133" y="264"/>
                  <a:pt x="133" y="264"/>
                </a:cubicBezTo>
                <a:cubicBezTo>
                  <a:pt x="133" y="264"/>
                  <a:pt x="118" y="264"/>
                  <a:pt x="118" y="250"/>
                </a:cubicBezTo>
                <a:cubicBezTo>
                  <a:pt x="118" y="58"/>
                  <a:pt x="118" y="58"/>
                  <a:pt x="118" y="58"/>
                </a:cubicBezTo>
                <a:cubicBezTo>
                  <a:pt x="118" y="44"/>
                  <a:pt x="133" y="29"/>
                  <a:pt x="133" y="29"/>
                </a:cubicBezTo>
                <a:cubicBezTo>
                  <a:pt x="339" y="29"/>
                  <a:pt x="339" y="29"/>
                  <a:pt x="339" y="29"/>
                </a:cubicBezTo>
                <a:cubicBezTo>
                  <a:pt x="339" y="29"/>
                  <a:pt x="354" y="44"/>
                  <a:pt x="354" y="58"/>
                </a:cubicBezTo>
                <a:lnTo>
                  <a:pt x="354" y="250"/>
                </a:lnTo>
                <a:close/>
                <a:moveTo>
                  <a:pt x="427" y="544"/>
                </a:moveTo>
                <a:lnTo>
                  <a:pt x="427" y="544"/>
                </a:lnTo>
                <a:cubicBezTo>
                  <a:pt x="398" y="544"/>
                  <a:pt x="398" y="544"/>
                  <a:pt x="398" y="544"/>
                </a:cubicBezTo>
                <a:cubicBezTo>
                  <a:pt x="398" y="500"/>
                  <a:pt x="398" y="500"/>
                  <a:pt x="398" y="500"/>
                </a:cubicBezTo>
                <a:cubicBezTo>
                  <a:pt x="427" y="500"/>
                  <a:pt x="427" y="500"/>
                  <a:pt x="427" y="500"/>
                </a:cubicBezTo>
                <a:lnTo>
                  <a:pt x="427" y="544"/>
                </a:lnTo>
                <a:close/>
                <a:moveTo>
                  <a:pt x="427" y="471"/>
                </a:moveTo>
                <a:lnTo>
                  <a:pt x="427" y="471"/>
                </a:lnTo>
                <a:cubicBezTo>
                  <a:pt x="398" y="471"/>
                  <a:pt x="398" y="471"/>
                  <a:pt x="398" y="471"/>
                </a:cubicBezTo>
                <a:cubicBezTo>
                  <a:pt x="398" y="426"/>
                  <a:pt x="398" y="426"/>
                  <a:pt x="398" y="426"/>
                </a:cubicBezTo>
                <a:cubicBezTo>
                  <a:pt x="427" y="426"/>
                  <a:pt x="427" y="426"/>
                  <a:pt x="427" y="426"/>
                </a:cubicBezTo>
                <a:lnTo>
                  <a:pt x="427" y="471"/>
                </a:lnTo>
                <a:close/>
                <a:moveTo>
                  <a:pt x="427" y="382"/>
                </a:moveTo>
                <a:lnTo>
                  <a:pt x="427" y="382"/>
                </a:lnTo>
                <a:cubicBezTo>
                  <a:pt x="398" y="382"/>
                  <a:pt x="398" y="382"/>
                  <a:pt x="398" y="382"/>
                </a:cubicBezTo>
                <a:cubicBezTo>
                  <a:pt x="398" y="353"/>
                  <a:pt x="398" y="353"/>
                  <a:pt x="398" y="353"/>
                </a:cubicBezTo>
                <a:cubicBezTo>
                  <a:pt x="427" y="353"/>
                  <a:pt x="427" y="353"/>
                  <a:pt x="427" y="353"/>
                </a:cubicBezTo>
                <a:lnTo>
                  <a:pt x="427" y="382"/>
                </a:lnTo>
                <a:close/>
                <a:moveTo>
                  <a:pt x="427" y="309"/>
                </a:moveTo>
                <a:lnTo>
                  <a:pt x="427" y="309"/>
                </a:lnTo>
                <a:cubicBezTo>
                  <a:pt x="398" y="309"/>
                  <a:pt x="398" y="309"/>
                  <a:pt x="398" y="309"/>
                </a:cubicBezTo>
                <a:cubicBezTo>
                  <a:pt x="398" y="264"/>
                  <a:pt x="398" y="264"/>
                  <a:pt x="398" y="264"/>
                </a:cubicBezTo>
                <a:cubicBezTo>
                  <a:pt x="427" y="264"/>
                  <a:pt x="427" y="264"/>
                  <a:pt x="427" y="264"/>
                </a:cubicBezTo>
                <a:lnTo>
                  <a:pt x="427" y="309"/>
                </a:lnTo>
                <a:close/>
                <a:moveTo>
                  <a:pt x="427" y="235"/>
                </a:moveTo>
                <a:lnTo>
                  <a:pt x="427" y="235"/>
                </a:lnTo>
                <a:cubicBezTo>
                  <a:pt x="398" y="235"/>
                  <a:pt x="398" y="235"/>
                  <a:pt x="398" y="235"/>
                </a:cubicBezTo>
                <a:cubicBezTo>
                  <a:pt x="398" y="191"/>
                  <a:pt x="398" y="191"/>
                  <a:pt x="398" y="191"/>
                </a:cubicBezTo>
                <a:cubicBezTo>
                  <a:pt x="427" y="191"/>
                  <a:pt x="427" y="191"/>
                  <a:pt x="427" y="191"/>
                </a:cubicBezTo>
                <a:lnTo>
                  <a:pt x="427" y="235"/>
                </a:lnTo>
                <a:close/>
                <a:moveTo>
                  <a:pt x="427" y="147"/>
                </a:moveTo>
                <a:lnTo>
                  <a:pt x="427" y="147"/>
                </a:lnTo>
                <a:cubicBezTo>
                  <a:pt x="398" y="147"/>
                  <a:pt x="398" y="147"/>
                  <a:pt x="398" y="147"/>
                </a:cubicBezTo>
                <a:cubicBezTo>
                  <a:pt x="398" y="117"/>
                  <a:pt x="398" y="117"/>
                  <a:pt x="398" y="117"/>
                </a:cubicBezTo>
                <a:cubicBezTo>
                  <a:pt x="427" y="117"/>
                  <a:pt x="427" y="117"/>
                  <a:pt x="427" y="117"/>
                </a:cubicBezTo>
                <a:lnTo>
                  <a:pt x="427" y="147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Freeform 139"/>
          <p:cNvSpPr>
            <a:spLocks noChangeArrowheads="1"/>
          </p:cNvSpPr>
          <p:nvPr/>
        </p:nvSpPr>
        <p:spPr bwMode="auto">
          <a:xfrm>
            <a:off x="3131107" y="5577845"/>
            <a:ext cx="333154" cy="286936"/>
          </a:xfrm>
          <a:custGeom>
            <a:avLst/>
            <a:gdLst>
              <a:gd name="T0" fmla="*/ 212372 w 634"/>
              <a:gd name="T1" fmla="*/ 85082 h 546"/>
              <a:gd name="T2" fmla="*/ 212372 w 634"/>
              <a:gd name="T3" fmla="*/ 85082 h 546"/>
              <a:gd name="T4" fmla="*/ 169825 w 634"/>
              <a:gd name="T5" fmla="*/ 111400 h 546"/>
              <a:gd name="T6" fmla="*/ 159369 w 634"/>
              <a:gd name="T7" fmla="*/ 90130 h 546"/>
              <a:gd name="T8" fmla="*/ 186051 w 634"/>
              <a:gd name="T9" fmla="*/ 47949 h 546"/>
              <a:gd name="T10" fmla="*/ 138096 w 634"/>
              <a:gd name="T11" fmla="*/ 0 h 546"/>
              <a:gd name="T12" fmla="*/ 85093 w 634"/>
              <a:gd name="T13" fmla="*/ 47949 h 546"/>
              <a:gd name="T14" fmla="*/ 100958 w 634"/>
              <a:gd name="T15" fmla="*/ 85082 h 546"/>
              <a:gd name="T16" fmla="*/ 74637 w 634"/>
              <a:gd name="T17" fmla="*/ 85082 h 546"/>
              <a:gd name="T18" fmla="*/ 85093 w 634"/>
              <a:gd name="T19" fmla="*/ 58404 h 546"/>
              <a:gd name="T20" fmla="*/ 42546 w 634"/>
              <a:gd name="T21" fmla="*/ 15863 h 546"/>
              <a:gd name="T22" fmla="*/ 0 w 634"/>
              <a:gd name="T23" fmla="*/ 58404 h 546"/>
              <a:gd name="T24" fmla="*/ 15865 w 634"/>
              <a:gd name="T25" fmla="*/ 90130 h 546"/>
              <a:gd name="T26" fmla="*/ 0 w 634"/>
              <a:gd name="T27" fmla="*/ 111400 h 546"/>
              <a:gd name="T28" fmla="*/ 0 w 634"/>
              <a:gd name="T29" fmla="*/ 169804 h 546"/>
              <a:gd name="T30" fmla="*/ 32090 w 634"/>
              <a:gd name="T31" fmla="*/ 196482 h 546"/>
              <a:gd name="T32" fmla="*/ 143504 w 634"/>
              <a:gd name="T33" fmla="*/ 196482 h 546"/>
              <a:gd name="T34" fmla="*/ 169825 w 634"/>
              <a:gd name="T35" fmla="*/ 169804 h 546"/>
              <a:gd name="T36" fmla="*/ 169825 w 634"/>
              <a:gd name="T37" fmla="*/ 164757 h 546"/>
              <a:gd name="T38" fmla="*/ 212372 w 634"/>
              <a:gd name="T39" fmla="*/ 196482 h 546"/>
              <a:gd name="T40" fmla="*/ 228236 w 634"/>
              <a:gd name="T41" fmla="*/ 186027 h 546"/>
              <a:gd name="T42" fmla="*/ 228236 w 634"/>
              <a:gd name="T43" fmla="*/ 100945 h 546"/>
              <a:gd name="T44" fmla="*/ 212372 w 634"/>
              <a:gd name="T45" fmla="*/ 85082 h 546"/>
              <a:gd name="T46" fmla="*/ 15865 w 634"/>
              <a:gd name="T47" fmla="*/ 58404 h 546"/>
              <a:gd name="T48" fmla="*/ 15865 w 634"/>
              <a:gd name="T49" fmla="*/ 58404 h 546"/>
              <a:gd name="T50" fmla="*/ 42546 w 634"/>
              <a:gd name="T51" fmla="*/ 26678 h 546"/>
              <a:gd name="T52" fmla="*/ 74637 w 634"/>
              <a:gd name="T53" fmla="*/ 58404 h 546"/>
              <a:gd name="T54" fmla="*/ 42546 w 634"/>
              <a:gd name="T55" fmla="*/ 85082 h 546"/>
              <a:gd name="T56" fmla="*/ 15865 w 634"/>
              <a:gd name="T57" fmla="*/ 58404 h 546"/>
              <a:gd name="T58" fmla="*/ 159369 w 634"/>
              <a:gd name="T59" fmla="*/ 169804 h 546"/>
              <a:gd name="T60" fmla="*/ 159369 w 634"/>
              <a:gd name="T61" fmla="*/ 169804 h 546"/>
              <a:gd name="T62" fmla="*/ 143504 w 634"/>
              <a:gd name="T63" fmla="*/ 186027 h 546"/>
              <a:gd name="T64" fmla="*/ 32090 w 634"/>
              <a:gd name="T65" fmla="*/ 186027 h 546"/>
              <a:gd name="T66" fmla="*/ 15865 w 634"/>
              <a:gd name="T67" fmla="*/ 169804 h 546"/>
              <a:gd name="T68" fmla="*/ 15865 w 634"/>
              <a:gd name="T69" fmla="*/ 111400 h 546"/>
              <a:gd name="T70" fmla="*/ 32090 w 634"/>
              <a:gd name="T71" fmla="*/ 100945 h 546"/>
              <a:gd name="T72" fmla="*/ 143504 w 634"/>
              <a:gd name="T73" fmla="*/ 100945 h 546"/>
              <a:gd name="T74" fmla="*/ 159369 w 634"/>
              <a:gd name="T75" fmla="*/ 111400 h 546"/>
              <a:gd name="T76" fmla="*/ 159369 w 634"/>
              <a:gd name="T77" fmla="*/ 169804 h 546"/>
              <a:gd name="T78" fmla="*/ 138096 w 634"/>
              <a:gd name="T79" fmla="*/ 85082 h 546"/>
              <a:gd name="T80" fmla="*/ 138096 w 634"/>
              <a:gd name="T81" fmla="*/ 85082 h 546"/>
              <a:gd name="T82" fmla="*/ 100958 w 634"/>
              <a:gd name="T83" fmla="*/ 47949 h 546"/>
              <a:gd name="T84" fmla="*/ 138096 w 634"/>
              <a:gd name="T85" fmla="*/ 15863 h 546"/>
              <a:gd name="T86" fmla="*/ 169825 w 634"/>
              <a:gd name="T87" fmla="*/ 47949 h 546"/>
              <a:gd name="T88" fmla="*/ 138096 w 634"/>
              <a:gd name="T89" fmla="*/ 85082 h 546"/>
              <a:gd name="T90" fmla="*/ 212372 w 634"/>
              <a:gd name="T91" fmla="*/ 186027 h 546"/>
              <a:gd name="T92" fmla="*/ 212372 w 634"/>
              <a:gd name="T93" fmla="*/ 186027 h 546"/>
              <a:gd name="T94" fmla="*/ 169825 w 634"/>
              <a:gd name="T95" fmla="*/ 148534 h 546"/>
              <a:gd name="T96" fmla="*/ 169825 w 634"/>
              <a:gd name="T97" fmla="*/ 127623 h 546"/>
              <a:gd name="T98" fmla="*/ 212372 w 634"/>
              <a:gd name="T99" fmla="*/ 100945 h 546"/>
              <a:gd name="T100" fmla="*/ 212372 w 634"/>
              <a:gd name="T101" fmla="*/ 186027 h 54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34" h="546">
                <a:moveTo>
                  <a:pt x="589" y="236"/>
                </a:moveTo>
                <a:lnTo>
                  <a:pt x="589" y="236"/>
                </a:lnTo>
                <a:cubicBezTo>
                  <a:pt x="471" y="309"/>
                  <a:pt x="471" y="309"/>
                  <a:pt x="471" y="309"/>
                </a:cubicBezTo>
                <a:cubicBezTo>
                  <a:pt x="471" y="295"/>
                  <a:pt x="471" y="265"/>
                  <a:pt x="442" y="250"/>
                </a:cubicBezTo>
                <a:cubicBezTo>
                  <a:pt x="486" y="236"/>
                  <a:pt x="516" y="191"/>
                  <a:pt x="516" y="133"/>
                </a:cubicBezTo>
                <a:cubicBezTo>
                  <a:pt x="516" y="59"/>
                  <a:pt x="457" y="0"/>
                  <a:pt x="383" y="0"/>
                </a:cubicBezTo>
                <a:cubicBezTo>
                  <a:pt x="310" y="0"/>
                  <a:pt x="236" y="59"/>
                  <a:pt x="236" y="133"/>
                </a:cubicBezTo>
                <a:cubicBezTo>
                  <a:pt x="236" y="177"/>
                  <a:pt x="251" y="207"/>
                  <a:pt x="280" y="236"/>
                </a:cubicBezTo>
                <a:cubicBezTo>
                  <a:pt x="207" y="236"/>
                  <a:pt x="207" y="236"/>
                  <a:pt x="207" y="236"/>
                </a:cubicBezTo>
                <a:cubicBezTo>
                  <a:pt x="236" y="221"/>
                  <a:pt x="236" y="191"/>
                  <a:pt x="236" y="162"/>
                </a:cubicBezTo>
                <a:cubicBezTo>
                  <a:pt x="236" y="89"/>
                  <a:pt x="192" y="44"/>
                  <a:pt x="118" y="44"/>
                </a:cubicBezTo>
                <a:cubicBezTo>
                  <a:pt x="59" y="44"/>
                  <a:pt x="0" y="89"/>
                  <a:pt x="0" y="162"/>
                </a:cubicBezTo>
                <a:cubicBezTo>
                  <a:pt x="0" y="191"/>
                  <a:pt x="15" y="221"/>
                  <a:pt x="44" y="250"/>
                </a:cubicBezTo>
                <a:cubicBezTo>
                  <a:pt x="15" y="265"/>
                  <a:pt x="0" y="280"/>
                  <a:pt x="0" y="309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6"/>
                  <a:pt x="44" y="545"/>
                  <a:pt x="89" y="545"/>
                </a:cubicBezTo>
                <a:cubicBezTo>
                  <a:pt x="398" y="545"/>
                  <a:pt x="398" y="545"/>
                  <a:pt x="398" y="545"/>
                </a:cubicBezTo>
                <a:cubicBezTo>
                  <a:pt x="442" y="545"/>
                  <a:pt x="471" y="516"/>
                  <a:pt x="471" y="471"/>
                </a:cubicBezTo>
                <a:cubicBezTo>
                  <a:pt x="471" y="457"/>
                  <a:pt x="471" y="457"/>
                  <a:pt x="471" y="457"/>
                </a:cubicBezTo>
                <a:cubicBezTo>
                  <a:pt x="589" y="545"/>
                  <a:pt x="589" y="545"/>
                  <a:pt x="589" y="545"/>
                </a:cubicBezTo>
                <a:cubicBezTo>
                  <a:pt x="619" y="545"/>
                  <a:pt x="633" y="530"/>
                  <a:pt x="633" y="516"/>
                </a:cubicBezTo>
                <a:cubicBezTo>
                  <a:pt x="633" y="280"/>
                  <a:pt x="633" y="280"/>
                  <a:pt x="633" y="280"/>
                </a:cubicBezTo>
                <a:cubicBezTo>
                  <a:pt x="633" y="250"/>
                  <a:pt x="619" y="236"/>
                  <a:pt x="589" y="236"/>
                </a:cubicBezTo>
                <a:close/>
                <a:moveTo>
                  <a:pt x="44" y="162"/>
                </a:moveTo>
                <a:lnTo>
                  <a:pt x="44" y="162"/>
                </a:lnTo>
                <a:cubicBezTo>
                  <a:pt x="44" y="118"/>
                  <a:pt x="74" y="74"/>
                  <a:pt x="118" y="74"/>
                </a:cubicBezTo>
                <a:cubicBezTo>
                  <a:pt x="162" y="74"/>
                  <a:pt x="207" y="118"/>
                  <a:pt x="207" y="162"/>
                </a:cubicBezTo>
                <a:cubicBezTo>
                  <a:pt x="207" y="207"/>
                  <a:pt x="162" y="236"/>
                  <a:pt x="118" y="236"/>
                </a:cubicBezTo>
                <a:cubicBezTo>
                  <a:pt x="74" y="236"/>
                  <a:pt x="44" y="207"/>
                  <a:pt x="44" y="162"/>
                </a:cubicBezTo>
                <a:close/>
                <a:moveTo>
                  <a:pt x="442" y="471"/>
                </a:moveTo>
                <a:lnTo>
                  <a:pt x="442" y="471"/>
                </a:lnTo>
                <a:cubicBezTo>
                  <a:pt x="442" y="486"/>
                  <a:pt x="412" y="516"/>
                  <a:pt x="398" y="516"/>
                </a:cubicBezTo>
                <a:cubicBezTo>
                  <a:pt x="89" y="516"/>
                  <a:pt x="89" y="516"/>
                  <a:pt x="89" y="516"/>
                </a:cubicBezTo>
                <a:cubicBezTo>
                  <a:pt x="59" y="516"/>
                  <a:pt x="44" y="486"/>
                  <a:pt x="44" y="471"/>
                </a:cubicBezTo>
                <a:cubicBezTo>
                  <a:pt x="44" y="309"/>
                  <a:pt x="44" y="309"/>
                  <a:pt x="44" y="309"/>
                </a:cubicBezTo>
                <a:cubicBezTo>
                  <a:pt x="44" y="295"/>
                  <a:pt x="59" y="280"/>
                  <a:pt x="89" y="280"/>
                </a:cubicBezTo>
                <a:cubicBezTo>
                  <a:pt x="398" y="280"/>
                  <a:pt x="398" y="280"/>
                  <a:pt x="398" y="280"/>
                </a:cubicBezTo>
                <a:cubicBezTo>
                  <a:pt x="412" y="280"/>
                  <a:pt x="442" y="295"/>
                  <a:pt x="442" y="309"/>
                </a:cubicBezTo>
                <a:lnTo>
                  <a:pt x="442" y="471"/>
                </a:lnTo>
                <a:close/>
                <a:moveTo>
                  <a:pt x="383" y="236"/>
                </a:moveTo>
                <a:lnTo>
                  <a:pt x="383" y="236"/>
                </a:lnTo>
                <a:cubicBezTo>
                  <a:pt x="324" y="236"/>
                  <a:pt x="280" y="191"/>
                  <a:pt x="280" y="133"/>
                </a:cubicBezTo>
                <a:cubicBezTo>
                  <a:pt x="280" y="89"/>
                  <a:pt x="324" y="44"/>
                  <a:pt x="383" y="44"/>
                </a:cubicBezTo>
                <a:cubicBezTo>
                  <a:pt x="427" y="44"/>
                  <a:pt x="471" y="89"/>
                  <a:pt x="471" y="133"/>
                </a:cubicBezTo>
                <a:cubicBezTo>
                  <a:pt x="471" y="191"/>
                  <a:pt x="427" y="236"/>
                  <a:pt x="383" y="236"/>
                </a:cubicBezTo>
                <a:close/>
                <a:moveTo>
                  <a:pt x="589" y="516"/>
                </a:moveTo>
                <a:lnTo>
                  <a:pt x="589" y="516"/>
                </a:lnTo>
                <a:cubicBezTo>
                  <a:pt x="471" y="412"/>
                  <a:pt x="471" y="412"/>
                  <a:pt x="471" y="412"/>
                </a:cubicBezTo>
                <a:cubicBezTo>
                  <a:pt x="471" y="398"/>
                  <a:pt x="471" y="368"/>
                  <a:pt x="471" y="354"/>
                </a:cubicBezTo>
                <a:cubicBezTo>
                  <a:pt x="589" y="280"/>
                  <a:pt x="589" y="280"/>
                  <a:pt x="589" y="280"/>
                </a:cubicBezTo>
                <a:cubicBezTo>
                  <a:pt x="589" y="309"/>
                  <a:pt x="589" y="501"/>
                  <a:pt x="589" y="516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Freeform 140"/>
          <p:cNvSpPr>
            <a:spLocks noChangeArrowheads="1"/>
          </p:cNvSpPr>
          <p:nvPr/>
        </p:nvSpPr>
        <p:spPr bwMode="auto">
          <a:xfrm>
            <a:off x="2640031" y="5554736"/>
            <a:ext cx="333154" cy="333154"/>
          </a:xfrm>
          <a:custGeom>
            <a:avLst/>
            <a:gdLst>
              <a:gd name="T0" fmla="*/ 196146 w 634"/>
              <a:gd name="T1" fmla="*/ 0 h 634"/>
              <a:gd name="T2" fmla="*/ 196146 w 634"/>
              <a:gd name="T3" fmla="*/ 0 h 634"/>
              <a:gd name="T4" fmla="*/ 26321 w 634"/>
              <a:gd name="T5" fmla="*/ 0 h 634"/>
              <a:gd name="T6" fmla="*/ 0 w 634"/>
              <a:gd name="T7" fmla="*/ 31723 h 634"/>
              <a:gd name="T8" fmla="*/ 0 w 634"/>
              <a:gd name="T9" fmla="*/ 201874 h 634"/>
              <a:gd name="T10" fmla="*/ 26321 w 634"/>
              <a:gd name="T11" fmla="*/ 228190 h 634"/>
              <a:gd name="T12" fmla="*/ 196146 w 634"/>
              <a:gd name="T13" fmla="*/ 228190 h 634"/>
              <a:gd name="T14" fmla="*/ 228236 w 634"/>
              <a:gd name="T15" fmla="*/ 201874 h 634"/>
              <a:gd name="T16" fmla="*/ 228236 w 634"/>
              <a:gd name="T17" fmla="*/ 31723 h 634"/>
              <a:gd name="T18" fmla="*/ 196146 w 634"/>
              <a:gd name="T19" fmla="*/ 0 h 634"/>
              <a:gd name="T20" fmla="*/ 58411 w 634"/>
              <a:gd name="T21" fmla="*/ 15862 h 634"/>
              <a:gd name="T22" fmla="*/ 58411 w 634"/>
              <a:gd name="T23" fmla="*/ 15862 h 634"/>
              <a:gd name="T24" fmla="*/ 169825 w 634"/>
              <a:gd name="T25" fmla="*/ 15862 h 634"/>
              <a:gd name="T26" fmla="*/ 169825 w 634"/>
              <a:gd name="T27" fmla="*/ 79668 h 634"/>
              <a:gd name="T28" fmla="*/ 164417 w 634"/>
              <a:gd name="T29" fmla="*/ 84715 h 634"/>
              <a:gd name="T30" fmla="*/ 63459 w 634"/>
              <a:gd name="T31" fmla="*/ 84715 h 634"/>
              <a:gd name="T32" fmla="*/ 58411 w 634"/>
              <a:gd name="T33" fmla="*/ 79668 h 634"/>
              <a:gd name="T34" fmla="*/ 58411 w 634"/>
              <a:gd name="T35" fmla="*/ 15862 h 634"/>
              <a:gd name="T36" fmla="*/ 212011 w 634"/>
              <a:gd name="T37" fmla="*/ 201874 h 634"/>
              <a:gd name="T38" fmla="*/ 212011 w 634"/>
              <a:gd name="T39" fmla="*/ 201874 h 634"/>
              <a:gd name="T40" fmla="*/ 196146 w 634"/>
              <a:gd name="T41" fmla="*/ 212328 h 634"/>
              <a:gd name="T42" fmla="*/ 26321 w 634"/>
              <a:gd name="T43" fmla="*/ 212328 h 634"/>
              <a:gd name="T44" fmla="*/ 15865 w 634"/>
              <a:gd name="T45" fmla="*/ 201874 h 634"/>
              <a:gd name="T46" fmla="*/ 15865 w 634"/>
              <a:gd name="T47" fmla="*/ 31723 h 634"/>
              <a:gd name="T48" fmla="*/ 26321 w 634"/>
              <a:gd name="T49" fmla="*/ 15862 h 634"/>
              <a:gd name="T50" fmla="*/ 42186 w 634"/>
              <a:gd name="T51" fmla="*/ 15862 h 634"/>
              <a:gd name="T52" fmla="*/ 42186 w 634"/>
              <a:gd name="T53" fmla="*/ 84715 h 634"/>
              <a:gd name="T54" fmla="*/ 58411 w 634"/>
              <a:gd name="T55" fmla="*/ 100937 h 634"/>
              <a:gd name="T56" fmla="*/ 169825 w 634"/>
              <a:gd name="T57" fmla="*/ 100937 h 634"/>
              <a:gd name="T58" fmla="*/ 185690 w 634"/>
              <a:gd name="T59" fmla="*/ 84715 h 634"/>
              <a:gd name="T60" fmla="*/ 185690 w 634"/>
              <a:gd name="T61" fmla="*/ 15862 h 634"/>
              <a:gd name="T62" fmla="*/ 196146 w 634"/>
              <a:gd name="T63" fmla="*/ 15862 h 634"/>
              <a:gd name="T64" fmla="*/ 212011 w 634"/>
              <a:gd name="T65" fmla="*/ 31723 h 634"/>
              <a:gd name="T66" fmla="*/ 212011 w 634"/>
              <a:gd name="T67" fmla="*/ 201874 h 634"/>
              <a:gd name="T68" fmla="*/ 132327 w 634"/>
              <a:gd name="T69" fmla="*/ 74261 h 634"/>
              <a:gd name="T70" fmla="*/ 132327 w 634"/>
              <a:gd name="T71" fmla="*/ 74261 h 634"/>
              <a:gd name="T72" fmla="*/ 143144 w 634"/>
              <a:gd name="T73" fmla="*/ 63807 h 634"/>
              <a:gd name="T74" fmla="*/ 143144 w 634"/>
              <a:gd name="T75" fmla="*/ 37130 h 634"/>
              <a:gd name="T76" fmla="*/ 132327 w 634"/>
              <a:gd name="T77" fmla="*/ 31723 h 634"/>
              <a:gd name="T78" fmla="*/ 127279 w 634"/>
              <a:gd name="T79" fmla="*/ 37130 h 634"/>
              <a:gd name="T80" fmla="*/ 127279 w 634"/>
              <a:gd name="T81" fmla="*/ 63807 h 634"/>
              <a:gd name="T82" fmla="*/ 132327 w 634"/>
              <a:gd name="T83" fmla="*/ 74261 h 63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34" h="634"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44"/>
                  <a:pt x="0" y="88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544" y="633"/>
                  <a:pt x="544" y="633"/>
                  <a:pt x="544" y="633"/>
                </a:cubicBezTo>
                <a:cubicBezTo>
                  <a:pt x="588" y="633"/>
                  <a:pt x="633" y="604"/>
                  <a:pt x="633" y="560"/>
                </a:cubicBezTo>
                <a:cubicBezTo>
                  <a:pt x="633" y="88"/>
                  <a:pt x="633" y="88"/>
                  <a:pt x="633" y="88"/>
                </a:cubicBezTo>
                <a:cubicBezTo>
                  <a:pt x="633" y="44"/>
                  <a:pt x="588" y="0"/>
                  <a:pt x="544" y="0"/>
                </a:cubicBezTo>
                <a:close/>
                <a:moveTo>
                  <a:pt x="162" y="44"/>
                </a:moveTo>
                <a:lnTo>
                  <a:pt x="162" y="44"/>
                </a:lnTo>
                <a:cubicBezTo>
                  <a:pt x="162" y="44"/>
                  <a:pt x="456" y="44"/>
                  <a:pt x="471" y="44"/>
                </a:cubicBezTo>
                <a:cubicBezTo>
                  <a:pt x="471" y="221"/>
                  <a:pt x="471" y="221"/>
                  <a:pt x="471" y="221"/>
                </a:cubicBezTo>
                <a:cubicBezTo>
                  <a:pt x="471" y="235"/>
                  <a:pt x="456" y="235"/>
                  <a:pt x="456" y="235"/>
                </a:cubicBezTo>
                <a:cubicBezTo>
                  <a:pt x="176" y="235"/>
                  <a:pt x="176" y="235"/>
                  <a:pt x="176" y="235"/>
                </a:cubicBezTo>
                <a:cubicBezTo>
                  <a:pt x="162" y="235"/>
                  <a:pt x="162" y="235"/>
                  <a:pt x="162" y="221"/>
                </a:cubicBezTo>
                <a:lnTo>
                  <a:pt x="162" y="44"/>
                </a:lnTo>
                <a:close/>
                <a:moveTo>
                  <a:pt x="588" y="560"/>
                </a:moveTo>
                <a:lnTo>
                  <a:pt x="588" y="560"/>
                </a:lnTo>
                <a:cubicBezTo>
                  <a:pt x="588" y="574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4"/>
                  <a:pt x="44" y="560"/>
                </a:cubicBezTo>
                <a:cubicBezTo>
                  <a:pt x="44" y="88"/>
                  <a:pt x="44" y="88"/>
                  <a:pt x="44" y="88"/>
                </a:cubicBezTo>
                <a:cubicBezTo>
                  <a:pt x="44" y="59"/>
                  <a:pt x="58" y="44"/>
                  <a:pt x="73" y="44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17" y="265"/>
                  <a:pt x="132" y="280"/>
                  <a:pt x="162" y="280"/>
                </a:cubicBezTo>
                <a:cubicBezTo>
                  <a:pt x="471" y="280"/>
                  <a:pt x="471" y="280"/>
                  <a:pt x="471" y="280"/>
                </a:cubicBezTo>
                <a:cubicBezTo>
                  <a:pt x="485" y="280"/>
                  <a:pt x="515" y="265"/>
                  <a:pt x="515" y="235"/>
                </a:cubicBezTo>
                <a:cubicBezTo>
                  <a:pt x="515" y="44"/>
                  <a:pt x="515" y="44"/>
                  <a:pt x="515" y="44"/>
                </a:cubicBezTo>
                <a:cubicBezTo>
                  <a:pt x="544" y="44"/>
                  <a:pt x="544" y="44"/>
                  <a:pt x="544" y="44"/>
                </a:cubicBezTo>
                <a:cubicBezTo>
                  <a:pt x="574" y="44"/>
                  <a:pt x="588" y="59"/>
                  <a:pt x="588" y="88"/>
                </a:cubicBezTo>
                <a:lnTo>
                  <a:pt x="588" y="560"/>
                </a:lnTo>
                <a:close/>
                <a:moveTo>
                  <a:pt x="367" y="206"/>
                </a:moveTo>
                <a:lnTo>
                  <a:pt x="367" y="206"/>
                </a:lnTo>
                <a:cubicBezTo>
                  <a:pt x="383" y="206"/>
                  <a:pt x="397" y="192"/>
                  <a:pt x="397" y="177"/>
                </a:cubicBezTo>
                <a:cubicBezTo>
                  <a:pt x="397" y="103"/>
                  <a:pt x="397" y="103"/>
                  <a:pt x="397" y="103"/>
                </a:cubicBezTo>
                <a:cubicBezTo>
                  <a:pt x="397" y="88"/>
                  <a:pt x="383" y="88"/>
                  <a:pt x="367" y="88"/>
                </a:cubicBezTo>
                <a:cubicBezTo>
                  <a:pt x="367" y="88"/>
                  <a:pt x="353" y="88"/>
                  <a:pt x="353" y="103"/>
                </a:cubicBezTo>
                <a:cubicBezTo>
                  <a:pt x="353" y="177"/>
                  <a:pt x="353" y="177"/>
                  <a:pt x="353" y="177"/>
                </a:cubicBezTo>
                <a:cubicBezTo>
                  <a:pt x="353" y="192"/>
                  <a:pt x="367" y="206"/>
                  <a:pt x="367" y="206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Freeform 141"/>
          <p:cNvSpPr>
            <a:spLocks noChangeArrowheads="1"/>
          </p:cNvSpPr>
          <p:nvPr/>
        </p:nvSpPr>
        <p:spPr bwMode="auto">
          <a:xfrm>
            <a:off x="2184977" y="5554736"/>
            <a:ext cx="202204" cy="333154"/>
          </a:xfrm>
          <a:custGeom>
            <a:avLst/>
            <a:gdLst>
              <a:gd name="T0" fmla="*/ 69191 w 383"/>
              <a:gd name="T1" fmla="*/ 58399 h 634"/>
              <a:gd name="T2" fmla="*/ 69191 w 383"/>
              <a:gd name="T3" fmla="*/ 58399 h 634"/>
              <a:gd name="T4" fmla="*/ 63757 w 383"/>
              <a:gd name="T5" fmla="*/ 63807 h 634"/>
              <a:gd name="T6" fmla="*/ 63757 w 383"/>
              <a:gd name="T7" fmla="*/ 95530 h 634"/>
              <a:gd name="T8" fmla="*/ 69191 w 383"/>
              <a:gd name="T9" fmla="*/ 100937 h 634"/>
              <a:gd name="T10" fmla="*/ 74625 w 383"/>
              <a:gd name="T11" fmla="*/ 95530 h 634"/>
              <a:gd name="T12" fmla="*/ 74625 w 383"/>
              <a:gd name="T13" fmla="*/ 63807 h 634"/>
              <a:gd name="T14" fmla="*/ 69191 w 383"/>
              <a:gd name="T15" fmla="*/ 58399 h 634"/>
              <a:gd name="T16" fmla="*/ 111938 w 383"/>
              <a:gd name="T17" fmla="*/ 31723 h 634"/>
              <a:gd name="T18" fmla="*/ 111938 w 383"/>
              <a:gd name="T19" fmla="*/ 31723 h 634"/>
              <a:gd name="T20" fmla="*/ 74625 w 383"/>
              <a:gd name="T21" fmla="*/ 31723 h 634"/>
              <a:gd name="T22" fmla="*/ 74625 w 383"/>
              <a:gd name="T23" fmla="*/ 0 h 634"/>
              <a:gd name="T24" fmla="*/ 47818 w 383"/>
              <a:gd name="T25" fmla="*/ 0 h 634"/>
              <a:gd name="T26" fmla="*/ 42384 w 383"/>
              <a:gd name="T27" fmla="*/ 10815 h 634"/>
              <a:gd name="T28" fmla="*/ 47818 w 383"/>
              <a:gd name="T29" fmla="*/ 15862 h 634"/>
              <a:gd name="T30" fmla="*/ 63757 w 383"/>
              <a:gd name="T31" fmla="*/ 15862 h 634"/>
              <a:gd name="T32" fmla="*/ 63757 w 383"/>
              <a:gd name="T33" fmla="*/ 31723 h 634"/>
              <a:gd name="T34" fmla="*/ 26445 w 383"/>
              <a:gd name="T35" fmla="*/ 31723 h 634"/>
              <a:gd name="T36" fmla="*/ 0 w 383"/>
              <a:gd name="T37" fmla="*/ 58399 h 634"/>
              <a:gd name="T38" fmla="*/ 0 w 383"/>
              <a:gd name="T39" fmla="*/ 201874 h 634"/>
              <a:gd name="T40" fmla="*/ 26445 w 383"/>
              <a:gd name="T41" fmla="*/ 228190 h 634"/>
              <a:gd name="T42" fmla="*/ 111938 w 383"/>
              <a:gd name="T43" fmla="*/ 228190 h 634"/>
              <a:gd name="T44" fmla="*/ 138383 w 383"/>
              <a:gd name="T45" fmla="*/ 201874 h 634"/>
              <a:gd name="T46" fmla="*/ 138383 w 383"/>
              <a:gd name="T47" fmla="*/ 58399 h 634"/>
              <a:gd name="T48" fmla="*/ 111938 w 383"/>
              <a:gd name="T49" fmla="*/ 31723 h 634"/>
              <a:gd name="T50" fmla="*/ 127877 w 383"/>
              <a:gd name="T51" fmla="*/ 201874 h 634"/>
              <a:gd name="T52" fmla="*/ 127877 w 383"/>
              <a:gd name="T53" fmla="*/ 201874 h 634"/>
              <a:gd name="T54" fmla="*/ 111938 w 383"/>
              <a:gd name="T55" fmla="*/ 212328 h 634"/>
              <a:gd name="T56" fmla="*/ 26445 w 383"/>
              <a:gd name="T57" fmla="*/ 212328 h 634"/>
              <a:gd name="T58" fmla="*/ 10505 w 383"/>
              <a:gd name="T59" fmla="*/ 201874 h 634"/>
              <a:gd name="T60" fmla="*/ 10505 w 383"/>
              <a:gd name="T61" fmla="*/ 58399 h 634"/>
              <a:gd name="T62" fmla="*/ 26445 w 383"/>
              <a:gd name="T63" fmla="*/ 42538 h 634"/>
              <a:gd name="T64" fmla="*/ 111938 w 383"/>
              <a:gd name="T65" fmla="*/ 42538 h 634"/>
              <a:gd name="T66" fmla="*/ 127877 w 383"/>
              <a:gd name="T67" fmla="*/ 58399 h 634"/>
              <a:gd name="T68" fmla="*/ 127877 w 383"/>
              <a:gd name="T69" fmla="*/ 201874 h 63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383" h="634">
                <a:moveTo>
                  <a:pt x="191" y="162"/>
                </a:moveTo>
                <a:lnTo>
                  <a:pt x="191" y="162"/>
                </a:lnTo>
                <a:cubicBezTo>
                  <a:pt x="176" y="162"/>
                  <a:pt x="176" y="177"/>
                  <a:pt x="176" y="177"/>
                </a:cubicBezTo>
                <a:cubicBezTo>
                  <a:pt x="176" y="265"/>
                  <a:pt x="176" y="265"/>
                  <a:pt x="176" y="265"/>
                </a:cubicBezTo>
                <a:cubicBezTo>
                  <a:pt x="176" y="265"/>
                  <a:pt x="176" y="280"/>
                  <a:pt x="191" y="280"/>
                </a:cubicBezTo>
                <a:cubicBezTo>
                  <a:pt x="206" y="280"/>
                  <a:pt x="206" y="265"/>
                  <a:pt x="206" y="265"/>
                </a:cubicBezTo>
                <a:cubicBezTo>
                  <a:pt x="206" y="177"/>
                  <a:pt x="206" y="177"/>
                  <a:pt x="206" y="177"/>
                </a:cubicBezTo>
                <a:cubicBezTo>
                  <a:pt x="206" y="177"/>
                  <a:pt x="206" y="162"/>
                  <a:pt x="191" y="162"/>
                </a:cubicBezTo>
                <a:close/>
                <a:moveTo>
                  <a:pt x="309" y="88"/>
                </a:moveTo>
                <a:lnTo>
                  <a:pt x="309" y="88"/>
                </a:lnTo>
                <a:cubicBezTo>
                  <a:pt x="206" y="88"/>
                  <a:pt x="206" y="88"/>
                  <a:pt x="206" y="88"/>
                </a:cubicBezTo>
                <a:cubicBezTo>
                  <a:pt x="206" y="0"/>
                  <a:pt x="206" y="0"/>
                  <a:pt x="206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17" y="0"/>
                  <a:pt x="117" y="15"/>
                  <a:pt x="117" y="30"/>
                </a:cubicBezTo>
                <a:cubicBezTo>
                  <a:pt x="117" y="30"/>
                  <a:pt x="117" y="44"/>
                  <a:pt x="132" y="44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73" y="88"/>
                  <a:pt x="73" y="88"/>
                  <a:pt x="73" y="88"/>
                </a:cubicBezTo>
                <a:cubicBezTo>
                  <a:pt x="29" y="88"/>
                  <a:pt x="0" y="118"/>
                  <a:pt x="0" y="162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3" y="633"/>
                </a:cubicBezTo>
                <a:cubicBezTo>
                  <a:pt x="309" y="633"/>
                  <a:pt x="309" y="633"/>
                  <a:pt x="309" y="633"/>
                </a:cubicBezTo>
                <a:cubicBezTo>
                  <a:pt x="353" y="633"/>
                  <a:pt x="382" y="604"/>
                  <a:pt x="382" y="560"/>
                </a:cubicBezTo>
                <a:cubicBezTo>
                  <a:pt x="382" y="162"/>
                  <a:pt x="382" y="162"/>
                  <a:pt x="382" y="162"/>
                </a:cubicBezTo>
                <a:cubicBezTo>
                  <a:pt x="382" y="118"/>
                  <a:pt x="353" y="88"/>
                  <a:pt x="309" y="88"/>
                </a:cubicBezTo>
                <a:close/>
                <a:moveTo>
                  <a:pt x="353" y="560"/>
                </a:moveTo>
                <a:lnTo>
                  <a:pt x="353" y="560"/>
                </a:lnTo>
                <a:cubicBezTo>
                  <a:pt x="353" y="574"/>
                  <a:pt x="323" y="589"/>
                  <a:pt x="309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4"/>
                  <a:pt x="29" y="560"/>
                </a:cubicBezTo>
                <a:cubicBezTo>
                  <a:pt x="29" y="162"/>
                  <a:pt x="29" y="162"/>
                  <a:pt x="29" y="162"/>
                </a:cubicBezTo>
                <a:cubicBezTo>
                  <a:pt x="29" y="147"/>
                  <a:pt x="59" y="118"/>
                  <a:pt x="73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23" y="118"/>
                  <a:pt x="353" y="147"/>
                  <a:pt x="353" y="162"/>
                </a:cubicBezTo>
                <a:lnTo>
                  <a:pt x="353" y="56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Freeform 84"/>
          <p:cNvSpPr>
            <a:spLocks noChangeArrowheads="1"/>
          </p:cNvSpPr>
          <p:nvPr/>
        </p:nvSpPr>
        <p:spPr bwMode="auto">
          <a:xfrm>
            <a:off x="8605551" y="2658413"/>
            <a:ext cx="310045" cy="310046"/>
          </a:xfrm>
          <a:custGeom>
            <a:avLst/>
            <a:gdLst>
              <a:gd name="T0" fmla="*/ 10817 w 590"/>
              <a:gd name="T1" fmla="*/ 0 h 590"/>
              <a:gd name="T2" fmla="*/ 10817 w 590"/>
              <a:gd name="T3" fmla="*/ 0 h 590"/>
              <a:gd name="T4" fmla="*/ 0 w 590"/>
              <a:gd name="T5" fmla="*/ 10815 h 590"/>
              <a:gd name="T6" fmla="*/ 0 w 590"/>
              <a:gd name="T7" fmla="*/ 206929 h 590"/>
              <a:gd name="T8" fmla="*/ 10817 w 590"/>
              <a:gd name="T9" fmla="*/ 212336 h 590"/>
              <a:gd name="T10" fmla="*/ 16226 w 590"/>
              <a:gd name="T11" fmla="*/ 206929 h 590"/>
              <a:gd name="T12" fmla="*/ 16226 w 590"/>
              <a:gd name="T13" fmla="*/ 10815 h 590"/>
              <a:gd name="T14" fmla="*/ 10817 w 590"/>
              <a:gd name="T15" fmla="*/ 0 h 590"/>
              <a:gd name="T16" fmla="*/ 201924 w 590"/>
              <a:gd name="T17" fmla="*/ 15862 h 590"/>
              <a:gd name="T18" fmla="*/ 201924 w 590"/>
              <a:gd name="T19" fmla="*/ 15862 h 590"/>
              <a:gd name="T20" fmla="*/ 42548 w 590"/>
              <a:gd name="T21" fmla="*/ 0 h 590"/>
              <a:gd name="T22" fmla="*/ 32091 w 590"/>
              <a:gd name="T23" fmla="*/ 15862 h 590"/>
              <a:gd name="T24" fmla="*/ 32091 w 590"/>
              <a:gd name="T25" fmla="*/ 95533 h 590"/>
              <a:gd name="T26" fmla="*/ 42548 w 590"/>
              <a:gd name="T27" fmla="*/ 106349 h 590"/>
              <a:gd name="T28" fmla="*/ 201924 w 590"/>
              <a:gd name="T29" fmla="*/ 95533 h 590"/>
              <a:gd name="T30" fmla="*/ 212380 w 590"/>
              <a:gd name="T31" fmla="*/ 79671 h 590"/>
              <a:gd name="T32" fmla="*/ 212380 w 590"/>
              <a:gd name="T33" fmla="*/ 32085 h 590"/>
              <a:gd name="T34" fmla="*/ 201924 w 590"/>
              <a:gd name="T35" fmla="*/ 15862 h 590"/>
              <a:gd name="T36" fmla="*/ 100962 w 590"/>
              <a:gd name="T37" fmla="*/ 90486 h 590"/>
              <a:gd name="T38" fmla="*/ 100962 w 590"/>
              <a:gd name="T39" fmla="*/ 90486 h 590"/>
              <a:gd name="T40" fmla="*/ 53366 w 590"/>
              <a:gd name="T41" fmla="*/ 95533 h 590"/>
              <a:gd name="T42" fmla="*/ 42548 w 590"/>
              <a:gd name="T43" fmla="*/ 85079 h 590"/>
              <a:gd name="T44" fmla="*/ 42548 w 590"/>
              <a:gd name="T45" fmla="*/ 21270 h 590"/>
              <a:gd name="T46" fmla="*/ 53366 w 590"/>
              <a:gd name="T47" fmla="*/ 15862 h 590"/>
              <a:gd name="T48" fmla="*/ 100962 w 590"/>
              <a:gd name="T49" fmla="*/ 21270 h 590"/>
              <a:gd name="T50" fmla="*/ 100962 w 590"/>
              <a:gd name="T51" fmla="*/ 90486 h 590"/>
              <a:gd name="T52" fmla="*/ 159375 w 590"/>
              <a:gd name="T53" fmla="*/ 85079 h 590"/>
              <a:gd name="T54" fmla="*/ 159375 w 590"/>
              <a:gd name="T55" fmla="*/ 85079 h 590"/>
              <a:gd name="T56" fmla="*/ 116827 w 590"/>
              <a:gd name="T57" fmla="*/ 85079 h 590"/>
              <a:gd name="T58" fmla="*/ 116827 w 590"/>
              <a:gd name="T59" fmla="*/ 21270 h 590"/>
              <a:gd name="T60" fmla="*/ 159375 w 590"/>
              <a:gd name="T61" fmla="*/ 26677 h 590"/>
              <a:gd name="T62" fmla="*/ 159375 w 590"/>
              <a:gd name="T63" fmla="*/ 85079 h 590"/>
              <a:gd name="T64" fmla="*/ 201924 w 590"/>
              <a:gd name="T65" fmla="*/ 74264 h 590"/>
              <a:gd name="T66" fmla="*/ 201924 w 590"/>
              <a:gd name="T67" fmla="*/ 74264 h 590"/>
              <a:gd name="T68" fmla="*/ 191106 w 590"/>
              <a:gd name="T69" fmla="*/ 79671 h 590"/>
              <a:gd name="T70" fmla="*/ 169832 w 590"/>
              <a:gd name="T71" fmla="*/ 79671 h 590"/>
              <a:gd name="T72" fmla="*/ 169832 w 590"/>
              <a:gd name="T73" fmla="*/ 26677 h 590"/>
              <a:gd name="T74" fmla="*/ 191106 w 590"/>
              <a:gd name="T75" fmla="*/ 32085 h 590"/>
              <a:gd name="T76" fmla="*/ 201924 w 590"/>
              <a:gd name="T77" fmla="*/ 37132 h 590"/>
              <a:gd name="T78" fmla="*/ 201924 w 590"/>
              <a:gd name="T79" fmla="*/ 74264 h 59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90" h="590">
                <a:moveTo>
                  <a:pt x="30" y="0"/>
                </a:moveTo>
                <a:lnTo>
                  <a:pt x="30" y="0"/>
                </a:lnTo>
                <a:cubicBezTo>
                  <a:pt x="15" y="0"/>
                  <a:pt x="0" y="15"/>
                  <a:pt x="0" y="30"/>
                </a:cubicBezTo>
                <a:cubicBezTo>
                  <a:pt x="0" y="574"/>
                  <a:pt x="0" y="574"/>
                  <a:pt x="0" y="574"/>
                </a:cubicBezTo>
                <a:cubicBezTo>
                  <a:pt x="0" y="589"/>
                  <a:pt x="15" y="589"/>
                  <a:pt x="30" y="589"/>
                </a:cubicBezTo>
                <a:cubicBezTo>
                  <a:pt x="30" y="589"/>
                  <a:pt x="45" y="589"/>
                  <a:pt x="45" y="57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15"/>
                  <a:pt x="30" y="0"/>
                  <a:pt x="30" y="0"/>
                </a:cubicBezTo>
                <a:close/>
                <a:moveTo>
                  <a:pt x="560" y="44"/>
                </a:moveTo>
                <a:lnTo>
                  <a:pt x="560" y="44"/>
                </a:lnTo>
                <a:cubicBezTo>
                  <a:pt x="118" y="0"/>
                  <a:pt x="118" y="0"/>
                  <a:pt x="118" y="0"/>
                </a:cubicBezTo>
                <a:cubicBezTo>
                  <a:pt x="103" y="0"/>
                  <a:pt x="89" y="30"/>
                  <a:pt x="89" y="44"/>
                </a:cubicBezTo>
                <a:cubicBezTo>
                  <a:pt x="89" y="265"/>
                  <a:pt x="89" y="265"/>
                  <a:pt x="89" y="265"/>
                </a:cubicBezTo>
                <a:cubicBezTo>
                  <a:pt x="89" y="280"/>
                  <a:pt x="103" y="295"/>
                  <a:pt x="118" y="295"/>
                </a:cubicBezTo>
                <a:cubicBezTo>
                  <a:pt x="560" y="265"/>
                  <a:pt x="560" y="265"/>
                  <a:pt x="560" y="265"/>
                </a:cubicBezTo>
                <a:cubicBezTo>
                  <a:pt x="574" y="265"/>
                  <a:pt x="589" y="236"/>
                  <a:pt x="589" y="221"/>
                </a:cubicBezTo>
                <a:cubicBezTo>
                  <a:pt x="589" y="89"/>
                  <a:pt x="589" y="89"/>
                  <a:pt x="589" y="89"/>
                </a:cubicBezTo>
                <a:cubicBezTo>
                  <a:pt x="589" y="59"/>
                  <a:pt x="574" y="44"/>
                  <a:pt x="560" y="44"/>
                </a:cubicBezTo>
                <a:close/>
                <a:moveTo>
                  <a:pt x="280" y="251"/>
                </a:moveTo>
                <a:lnTo>
                  <a:pt x="280" y="251"/>
                </a:lnTo>
                <a:cubicBezTo>
                  <a:pt x="148" y="265"/>
                  <a:pt x="148" y="265"/>
                  <a:pt x="148" y="265"/>
                </a:cubicBezTo>
                <a:cubicBezTo>
                  <a:pt x="118" y="265"/>
                  <a:pt x="118" y="251"/>
                  <a:pt x="118" y="236"/>
                </a:cubicBezTo>
                <a:cubicBezTo>
                  <a:pt x="118" y="59"/>
                  <a:pt x="118" y="59"/>
                  <a:pt x="118" y="59"/>
                </a:cubicBezTo>
                <a:cubicBezTo>
                  <a:pt x="118" y="44"/>
                  <a:pt x="118" y="44"/>
                  <a:pt x="148" y="44"/>
                </a:cubicBezTo>
                <a:cubicBezTo>
                  <a:pt x="280" y="59"/>
                  <a:pt x="280" y="59"/>
                  <a:pt x="280" y="59"/>
                </a:cubicBezTo>
                <a:lnTo>
                  <a:pt x="280" y="251"/>
                </a:lnTo>
                <a:close/>
                <a:moveTo>
                  <a:pt x="442" y="236"/>
                </a:moveTo>
                <a:lnTo>
                  <a:pt x="442" y="236"/>
                </a:lnTo>
                <a:cubicBezTo>
                  <a:pt x="324" y="236"/>
                  <a:pt x="324" y="236"/>
                  <a:pt x="324" y="23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442" y="74"/>
                  <a:pt x="442" y="74"/>
                  <a:pt x="442" y="74"/>
                </a:cubicBezTo>
                <a:lnTo>
                  <a:pt x="442" y="236"/>
                </a:lnTo>
                <a:close/>
                <a:moveTo>
                  <a:pt x="560" y="206"/>
                </a:moveTo>
                <a:lnTo>
                  <a:pt x="560" y="206"/>
                </a:lnTo>
                <a:cubicBezTo>
                  <a:pt x="560" y="221"/>
                  <a:pt x="560" y="221"/>
                  <a:pt x="530" y="221"/>
                </a:cubicBezTo>
                <a:cubicBezTo>
                  <a:pt x="471" y="221"/>
                  <a:pt x="471" y="221"/>
                  <a:pt x="471" y="221"/>
                </a:cubicBezTo>
                <a:cubicBezTo>
                  <a:pt x="471" y="74"/>
                  <a:pt x="471" y="74"/>
                  <a:pt x="471" y="7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60" y="89"/>
                  <a:pt x="560" y="89"/>
                  <a:pt x="560" y="103"/>
                </a:cubicBezTo>
                <a:lnTo>
                  <a:pt x="560" y="20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Freeform 85"/>
          <p:cNvSpPr>
            <a:spLocks noChangeArrowheads="1"/>
          </p:cNvSpPr>
          <p:nvPr/>
        </p:nvSpPr>
        <p:spPr bwMode="auto">
          <a:xfrm>
            <a:off x="8028862" y="2646859"/>
            <a:ext cx="292714" cy="333154"/>
          </a:xfrm>
          <a:custGeom>
            <a:avLst/>
            <a:gdLst>
              <a:gd name="T0" fmla="*/ 168627 w 561"/>
              <a:gd name="T1" fmla="*/ 0 h 635"/>
              <a:gd name="T2" fmla="*/ 168627 w 561"/>
              <a:gd name="T3" fmla="*/ 0 h 635"/>
              <a:gd name="T4" fmla="*/ 31864 w 561"/>
              <a:gd name="T5" fmla="*/ 0 h 635"/>
              <a:gd name="T6" fmla="*/ 0 w 561"/>
              <a:gd name="T7" fmla="*/ 26634 h 635"/>
              <a:gd name="T8" fmla="*/ 0 w 561"/>
              <a:gd name="T9" fmla="*/ 228190 h 635"/>
              <a:gd name="T10" fmla="*/ 15753 w 561"/>
              <a:gd name="T11" fmla="*/ 228190 h 635"/>
              <a:gd name="T12" fmla="*/ 42246 w 561"/>
              <a:gd name="T13" fmla="*/ 206955 h 635"/>
              <a:gd name="T14" fmla="*/ 74110 w 561"/>
              <a:gd name="T15" fmla="*/ 228190 h 635"/>
              <a:gd name="T16" fmla="*/ 100245 w 561"/>
              <a:gd name="T17" fmla="*/ 206955 h 635"/>
              <a:gd name="T18" fmla="*/ 126739 w 561"/>
              <a:gd name="T19" fmla="*/ 228190 h 635"/>
              <a:gd name="T20" fmla="*/ 158245 w 561"/>
              <a:gd name="T21" fmla="*/ 206955 h 635"/>
              <a:gd name="T22" fmla="*/ 184738 w 561"/>
              <a:gd name="T23" fmla="*/ 228190 h 635"/>
              <a:gd name="T24" fmla="*/ 200491 w 561"/>
              <a:gd name="T25" fmla="*/ 228190 h 635"/>
              <a:gd name="T26" fmla="*/ 200491 w 561"/>
              <a:gd name="T27" fmla="*/ 26634 h 635"/>
              <a:gd name="T28" fmla="*/ 168627 w 561"/>
              <a:gd name="T29" fmla="*/ 0 h 635"/>
              <a:gd name="T30" fmla="*/ 184738 w 561"/>
              <a:gd name="T31" fmla="*/ 211994 h 635"/>
              <a:gd name="T32" fmla="*/ 184738 w 561"/>
              <a:gd name="T33" fmla="*/ 211994 h 635"/>
              <a:gd name="T34" fmla="*/ 158245 w 561"/>
              <a:gd name="T35" fmla="*/ 190758 h 635"/>
              <a:gd name="T36" fmla="*/ 126739 w 561"/>
              <a:gd name="T37" fmla="*/ 211994 h 635"/>
              <a:gd name="T38" fmla="*/ 100245 w 561"/>
              <a:gd name="T39" fmla="*/ 190758 h 635"/>
              <a:gd name="T40" fmla="*/ 74110 w 561"/>
              <a:gd name="T41" fmla="*/ 211994 h 635"/>
              <a:gd name="T42" fmla="*/ 42246 w 561"/>
              <a:gd name="T43" fmla="*/ 190758 h 635"/>
              <a:gd name="T44" fmla="*/ 15753 w 561"/>
              <a:gd name="T45" fmla="*/ 211994 h 635"/>
              <a:gd name="T46" fmla="*/ 15753 w 561"/>
              <a:gd name="T47" fmla="*/ 26634 h 635"/>
              <a:gd name="T48" fmla="*/ 31864 w 561"/>
              <a:gd name="T49" fmla="*/ 16196 h 635"/>
              <a:gd name="T50" fmla="*/ 168627 w 561"/>
              <a:gd name="T51" fmla="*/ 16196 h 635"/>
              <a:gd name="T52" fmla="*/ 184738 w 561"/>
              <a:gd name="T53" fmla="*/ 26634 h 635"/>
              <a:gd name="T54" fmla="*/ 184738 w 561"/>
              <a:gd name="T55" fmla="*/ 211994 h 635"/>
              <a:gd name="T56" fmla="*/ 147504 w 561"/>
              <a:gd name="T57" fmla="*/ 127412 h 635"/>
              <a:gd name="T58" fmla="*/ 147504 w 561"/>
              <a:gd name="T59" fmla="*/ 127412 h 635"/>
              <a:gd name="T60" fmla="*/ 52987 w 561"/>
              <a:gd name="T61" fmla="*/ 127412 h 635"/>
              <a:gd name="T62" fmla="*/ 42246 w 561"/>
              <a:gd name="T63" fmla="*/ 132451 h 635"/>
              <a:gd name="T64" fmla="*/ 52987 w 561"/>
              <a:gd name="T65" fmla="*/ 143249 h 635"/>
              <a:gd name="T66" fmla="*/ 147504 w 561"/>
              <a:gd name="T67" fmla="*/ 143249 h 635"/>
              <a:gd name="T68" fmla="*/ 158245 w 561"/>
              <a:gd name="T69" fmla="*/ 132451 h 635"/>
              <a:gd name="T70" fmla="*/ 147504 w 561"/>
              <a:gd name="T71" fmla="*/ 127412 h 635"/>
              <a:gd name="T72" fmla="*/ 147504 w 561"/>
              <a:gd name="T73" fmla="*/ 84941 h 635"/>
              <a:gd name="T74" fmla="*/ 147504 w 561"/>
              <a:gd name="T75" fmla="*/ 84941 h 635"/>
              <a:gd name="T76" fmla="*/ 52987 w 561"/>
              <a:gd name="T77" fmla="*/ 84941 h 635"/>
              <a:gd name="T78" fmla="*/ 42246 w 561"/>
              <a:gd name="T79" fmla="*/ 90340 h 635"/>
              <a:gd name="T80" fmla="*/ 52987 w 561"/>
              <a:gd name="T81" fmla="*/ 100778 h 635"/>
              <a:gd name="T82" fmla="*/ 147504 w 561"/>
              <a:gd name="T83" fmla="*/ 100778 h 635"/>
              <a:gd name="T84" fmla="*/ 158245 w 561"/>
              <a:gd name="T85" fmla="*/ 90340 h 635"/>
              <a:gd name="T86" fmla="*/ 147504 w 561"/>
              <a:gd name="T87" fmla="*/ 84941 h 635"/>
              <a:gd name="T88" fmla="*/ 147504 w 561"/>
              <a:gd name="T89" fmla="*/ 42471 h 635"/>
              <a:gd name="T90" fmla="*/ 147504 w 561"/>
              <a:gd name="T91" fmla="*/ 42471 h 635"/>
              <a:gd name="T92" fmla="*/ 52987 w 561"/>
              <a:gd name="T93" fmla="*/ 42471 h 635"/>
              <a:gd name="T94" fmla="*/ 42246 w 561"/>
              <a:gd name="T95" fmla="*/ 47870 h 635"/>
              <a:gd name="T96" fmla="*/ 52987 w 561"/>
              <a:gd name="T97" fmla="*/ 58667 h 635"/>
              <a:gd name="T98" fmla="*/ 147504 w 561"/>
              <a:gd name="T99" fmla="*/ 58667 h 635"/>
              <a:gd name="T100" fmla="*/ 158245 w 561"/>
              <a:gd name="T101" fmla="*/ 47870 h 635"/>
              <a:gd name="T102" fmla="*/ 147504 w 561"/>
              <a:gd name="T103" fmla="*/ 42471 h 635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Freeform 86"/>
          <p:cNvSpPr>
            <a:spLocks noChangeArrowheads="1"/>
          </p:cNvSpPr>
          <p:nvPr/>
        </p:nvSpPr>
        <p:spPr bwMode="auto">
          <a:xfrm>
            <a:off x="7457376" y="2646859"/>
            <a:ext cx="333154" cy="333154"/>
          </a:xfrm>
          <a:custGeom>
            <a:avLst/>
            <a:gdLst>
              <a:gd name="T0" fmla="*/ 138096 w 634"/>
              <a:gd name="T1" fmla="*/ 47870 h 635"/>
              <a:gd name="T2" fmla="*/ 138096 w 634"/>
              <a:gd name="T3" fmla="*/ 47870 h 635"/>
              <a:gd name="T4" fmla="*/ 138096 w 634"/>
              <a:gd name="T5" fmla="*/ 90340 h 635"/>
              <a:gd name="T6" fmla="*/ 180642 w 634"/>
              <a:gd name="T7" fmla="*/ 90340 h 635"/>
              <a:gd name="T8" fmla="*/ 180642 w 634"/>
              <a:gd name="T9" fmla="*/ 47870 h 635"/>
              <a:gd name="T10" fmla="*/ 138096 w 634"/>
              <a:gd name="T11" fmla="*/ 47870 h 635"/>
              <a:gd name="T12" fmla="*/ 169825 w 634"/>
              <a:gd name="T13" fmla="*/ 79543 h 635"/>
              <a:gd name="T14" fmla="*/ 169825 w 634"/>
              <a:gd name="T15" fmla="*/ 79543 h 635"/>
              <a:gd name="T16" fmla="*/ 148552 w 634"/>
              <a:gd name="T17" fmla="*/ 79543 h 635"/>
              <a:gd name="T18" fmla="*/ 148552 w 634"/>
              <a:gd name="T19" fmla="*/ 58667 h 635"/>
              <a:gd name="T20" fmla="*/ 169825 w 634"/>
              <a:gd name="T21" fmla="*/ 58667 h 635"/>
              <a:gd name="T22" fmla="*/ 169825 w 634"/>
              <a:gd name="T23" fmla="*/ 79543 h 635"/>
              <a:gd name="T24" fmla="*/ 212372 w 634"/>
              <a:gd name="T25" fmla="*/ 0 h 635"/>
              <a:gd name="T26" fmla="*/ 212372 w 634"/>
              <a:gd name="T27" fmla="*/ 0 h 635"/>
              <a:gd name="T28" fmla="*/ 122231 w 634"/>
              <a:gd name="T29" fmla="*/ 0 h 635"/>
              <a:gd name="T30" fmla="*/ 106366 w 634"/>
              <a:gd name="T31" fmla="*/ 10798 h 635"/>
              <a:gd name="T32" fmla="*/ 10817 w 634"/>
              <a:gd name="T33" fmla="*/ 106177 h 635"/>
              <a:gd name="T34" fmla="*/ 10817 w 634"/>
              <a:gd name="T35" fmla="*/ 143249 h 635"/>
              <a:gd name="T36" fmla="*/ 85093 w 634"/>
              <a:gd name="T37" fmla="*/ 217392 h 635"/>
              <a:gd name="T38" fmla="*/ 122231 w 634"/>
              <a:gd name="T39" fmla="*/ 217392 h 635"/>
              <a:gd name="T40" fmla="*/ 217780 w 634"/>
              <a:gd name="T41" fmla="*/ 122013 h 635"/>
              <a:gd name="T42" fmla="*/ 228236 w 634"/>
              <a:gd name="T43" fmla="*/ 106177 h 635"/>
              <a:gd name="T44" fmla="*/ 228236 w 634"/>
              <a:gd name="T45" fmla="*/ 16196 h 635"/>
              <a:gd name="T46" fmla="*/ 212372 w 634"/>
              <a:gd name="T47" fmla="*/ 0 h 635"/>
              <a:gd name="T48" fmla="*/ 116822 w 634"/>
              <a:gd name="T49" fmla="*/ 206955 h 635"/>
              <a:gd name="T50" fmla="*/ 116822 w 634"/>
              <a:gd name="T51" fmla="*/ 206955 h 635"/>
              <a:gd name="T52" fmla="*/ 95549 w 634"/>
              <a:gd name="T53" fmla="*/ 206955 h 635"/>
              <a:gd name="T54" fmla="*/ 21273 w 634"/>
              <a:gd name="T55" fmla="*/ 132451 h 635"/>
              <a:gd name="T56" fmla="*/ 21273 w 634"/>
              <a:gd name="T57" fmla="*/ 116974 h 635"/>
              <a:gd name="T58" fmla="*/ 32090 w 634"/>
              <a:gd name="T59" fmla="*/ 106177 h 635"/>
              <a:gd name="T60" fmla="*/ 122231 w 634"/>
              <a:gd name="T61" fmla="*/ 196157 h 635"/>
              <a:gd name="T62" fmla="*/ 116822 w 634"/>
              <a:gd name="T63" fmla="*/ 206955 h 635"/>
              <a:gd name="T64" fmla="*/ 212372 w 634"/>
              <a:gd name="T65" fmla="*/ 100778 h 635"/>
              <a:gd name="T66" fmla="*/ 212372 w 634"/>
              <a:gd name="T67" fmla="*/ 100778 h 635"/>
              <a:gd name="T68" fmla="*/ 207324 w 634"/>
              <a:gd name="T69" fmla="*/ 116974 h 635"/>
              <a:gd name="T70" fmla="*/ 133048 w 634"/>
              <a:gd name="T71" fmla="*/ 185719 h 635"/>
              <a:gd name="T72" fmla="*/ 42546 w 634"/>
              <a:gd name="T73" fmla="*/ 95739 h 635"/>
              <a:gd name="T74" fmla="*/ 116822 w 634"/>
              <a:gd name="T75" fmla="*/ 21235 h 635"/>
              <a:gd name="T76" fmla="*/ 127639 w 634"/>
              <a:gd name="T77" fmla="*/ 16196 h 635"/>
              <a:gd name="T78" fmla="*/ 207324 w 634"/>
              <a:gd name="T79" fmla="*/ 16196 h 635"/>
              <a:gd name="T80" fmla="*/ 212372 w 634"/>
              <a:gd name="T81" fmla="*/ 21235 h 635"/>
              <a:gd name="T82" fmla="*/ 212372 w 634"/>
              <a:gd name="T83" fmla="*/ 100778 h 635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34" h="635">
                <a:moveTo>
                  <a:pt x="383" y="133"/>
                </a:moveTo>
                <a:lnTo>
                  <a:pt x="383" y="133"/>
                </a:lnTo>
                <a:cubicBezTo>
                  <a:pt x="354" y="163"/>
                  <a:pt x="354" y="207"/>
                  <a:pt x="383" y="251"/>
                </a:cubicBezTo>
                <a:cubicBezTo>
                  <a:pt x="428" y="280"/>
                  <a:pt x="471" y="280"/>
                  <a:pt x="501" y="251"/>
                </a:cubicBezTo>
                <a:cubicBezTo>
                  <a:pt x="530" y="207"/>
                  <a:pt x="530" y="163"/>
                  <a:pt x="501" y="133"/>
                </a:cubicBezTo>
                <a:cubicBezTo>
                  <a:pt x="471" y="104"/>
                  <a:pt x="428" y="104"/>
                  <a:pt x="383" y="133"/>
                </a:cubicBezTo>
                <a:close/>
                <a:moveTo>
                  <a:pt x="471" y="221"/>
                </a:moveTo>
                <a:lnTo>
                  <a:pt x="471" y="221"/>
                </a:lnTo>
                <a:cubicBezTo>
                  <a:pt x="457" y="236"/>
                  <a:pt x="428" y="236"/>
                  <a:pt x="412" y="221"/>
                </a:cubicBezTo>
                <a:cubicBezTo>
                  <a:pt x="398" y="207"/>
                  <a:pt x="398" y="177"/>
                  <a:pt x="412" y="163"/>
                </a:cubicBezTo>
                <a:cubicBezTo>
                  <a:pt x="428" y="148"/>
                  <a:pt x="457" y="148"/>
                  <a:pt x="471" y="163"/>
                </a:cubicBezTo>
                <a:cubicBezTo>
                  <a:pt x="486" y="177"/>
                  <a:pt x="486" y="207"/>
                  <a:pt x="471" y="221"/>
                </a:cubicBezTo>
                <a:close/>
                <a:moveTo>
                  <a:pt x="589" y="0"/>
                </a:moveTo>
                <a:lnTo>
                  <a:pt x="589" y="0"/>
                </a:lnTo>
                <a:cubicBezTo>
                  <a:pt x="339" y="0"/>
                  <a:pt x="339" y="0"/>
                  <a:pt x="339" y="0"/>
                </a:cubicBezTo>
                <a:cubicBezTo>
                  <a:pt x="310" y="0"/>
                  <a:pt x="310" y="15"/>
                  <a:pt x="295" y="30"/>
                </a:cubicBezTo>
                <a:cubicBezTo>
                  <a:pt x="30" y="295"/>
                  <a:pt x="30" y="295"/>
                  <a:pt x="30" y="295"/>
                </a:cubicBezTo>
                <a:cubicBezTo>
                  <a:pt x="0" y="325"/>
                  <a:pt x="0" y="368"/>
                  <a:pt x="30" y="398"/>
                </a:cubicBezTo>
                <a:cubicBezTo>
                  <a:pt x="236" y="604"/>
                  <a:pt x="236" y="604"/>
                  <a:pt x="236" y="604"/>
                </a:cubicBezTo>
                <a:cubicBezTo>
                  <a:pt x="265" y="634"/>
                  <a:pt x="310" y="634"/>
                  <a:pt x="339" y="604"/>
                </a:cubicBezTo>
                <a:cubicBezTo>
                  <a:pt x="604" y="339"/>
                  <a:pt x="604" y="339"/>
                  <a:pt x="604" y="339"/>
                </a:cubicBezTo>
                <a:cubicBezTo>
                  <a:pt x="619" y="325"/>
                  <a:pt x="633" y="325"/>
                  <a:pt x="633" y="295"/>
                </a:cubicBezTo>
                <a:cubicBezTo>
                  <a:pt x="633" y="45"/>
                  <a:pt x="633" y="45"/>
                  <a:pt x="633" y="45"/>
                </a:cubicBezTo>
                <a:cubicBezTo>
                  <a:pt x="633" y="15"/>
                  <a:pt x="619" y="0"/>
                  <a:pt x="589" y="0"/>
                </a:cubicBezTo>
                <a:close/>
                <a:moveTo>
                  <a:pt x="324" y="575"/>
                </a:moveTo>
                <a:lnTo>
                  <a:pt x="324" y="575"/>
                </a:lnTo>
                <a:cubicBezTo>
                  <a:pt x="295" y="589"/>
                  <a:pt x="280" y="589"/>
                  <a:pt x="265" y="575"/>
                </a:cubicBezTo>
                <a:cubicBezTo>
                  <a:pt x="59" y="368"/>
                  <a:pt x="59" y="368"/>
                  <a:pt x="59" y="368"/>
                </a:cubicBezTo>
                <a:cubicBezTo>
                  <a:pt x="45" y="354"/>
                  <a:pt x="45" y="339"/>
                  <a:pt x="59" y="325"/>
                </a:cubicBezTo>
                <a:cubicBezTo>
                  <a:pt x="89" y="295"/>
                  <a:pt x="89" y="295"/>
                  <a:pt x="89" y="295"/>
                </a:cubicBezTo>
                <a:cubicBezTo>
                  <a:pt x="339" y="545"/>
                  <a:pt x="339" y="545"/>
                  <a:pt x="339" y="545"/>
                </a:cubicBezTo>
                <a:lnTo>
                  <a:pt x="324" y="575"/>
                </a:lnTo>
                <a:close/>
                <a:moveTo>
                  <a:pt x="589" y="280"/>
                </a:moveTo>
                <a:lnTo>
                  <a:pt x="589" y="280"/>
                </a:lnTo>
                <a:cubicBezTo>
                  <a:pt x="589" y="295"/>
                  <a:pt x="589" y="310"/>
                  <a:pt x="575" y="325"/>
                </a:cubicBezTo>
                <a:cubicBezTo>
                  <a:pt x="369" y="516"/>
                  <a:pt x="369" y="516"/>
                  <a:pt x="369" y="516"/>
                </a:cubicBezTo>
                <a:cubicBezTo>
                  <a:pt x="118" y="266"/>
                  <a:pt x="118" y="266"/>
                  <a:pt x="118" y="266"/>
                </a:cubicBezTo>
                <a:cubicBezTo>
                  <a:pt x="324" y="59"/>
                  <a:pt x="324" y="59"/>
                  <a:pt x="324" y="59"/>
                </a:cubicBezTo>
                <a:cubicBezTo>
                  <a:pt x="324" y="45"/>
                  <a:pt x="339" y="45"/>
                  <a:pt x="354" y="45"/>
                </a:cubicBezTo>
                <a:cubicBezTo>
                  <a:pt x="575" y="45"/>
                  <a:pt x="575" y="45"/>
                  <a:pt x="575" y="45"/>
                </a:cubicBezTo>
                <a:cubicBezTo>
                  <a:pt x="589" y="45"/>
                  <a:pt x="589" y="45"/>
                  <a:pt x="589" y="59"/>
                </a:cubicBezTo>
                <a:lnTo>
                  <a:pt x="589" y="28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Freeform 87"/>
          <p:cNvSpPr>
            <a:spLocks noChangeArrowheads="1"/>
          </p:cNvSpPr>
          <p:nvPr/>
        </p:nvSpPr>
        <p:spPr bwMode="auto">
          <a:xfrm>
            <a:off x="9794226" y="2071164"/>
            <a:ext cx="223387" cy="333154"/>
          </a:xfrm>
          <a:custGeom>
            <a:avLst/>
            <a:gdLst>
              <a:gd name="T0" fmla="*/ 147549 w 428"/>
              <a:gd name="T1" fmla="*/ 69105 h 635"/>
              <a:gd name="T2" fmla="*/ 147549 w 428"/>
              <a:gd name="T3" fmla="*/ 69105 h 635"/>
              <a:gd name="T4" fmla="*/ 84160 w 428"/>
              <a:gd name="T5" fmla="*/ 5399 h 635"/>
              <a:gd name="T6" fmla="*/ 63031 w 428"/>
              <a:gd name="T7" fmla="*/ 5399 h 635"/>
              <a:gd name="T8" fmla="*/ 0 w 428"/>
              <a:gd name="T9" fmla="*/ 69105 h 635"/>
              <a:gd name="T10" fmla="*/ 0 w 428"/>
              <a:gd name="T11" fmla="*/ 79543 h 635"/>
              <a:gd name="T12" fmla="*/ 0 w 428"/>
              <a:gd name="T13" fmla="*/ 79543 h 635"/>
              <a:gd name="T14" fmla="*/ 0 w 428"/>
              <a:gd name="T15" fmla="*/ 196157 h 635"/>
              <a:gd name="T16" fmla="*/ 26143 w 428"/>
              <a:gd name="T17" fmla="*/ 228190 h 635"/>
              <a:gd name="T18" fmla="*/ 126419 w 428"/>
              <a:gd name="T19" fmla="*/ 228190 h 635"/>
              <a:gd name="T20" fmla="*/ 152921 w 428"/>
              <a:gd name="T21" fmla="*/ 196157 h 635"/>
              <a:gd name="T22" fmla="*/ 152921 w 428"/>
              <a:gd name="T23" fmla="*/ 90340 h 635"/>
              <a:gd name="T24" fmla="*/ 147549 w 428"/>
              <a:gd name="T25" fmla="*/ 69105 h 635"/>
              <a:gd name="T26" fmla="*/ 136805 w 428"/>
              <a:gd name="T27" fmla="*/ 196157 h 635"/>
              <a:gd name="T28" fmla="*/ 136805 w 428"/>
              <a:gd name="T29" fmla="*/ 196157 h 635"/>
              <a:gd name="T30" fmla="*/ 126419 w 428"/>
              <a:gd name="T31" fmla="*/ 211994 h 635"/>
              <a:gd name="T32" fmla="*/ 26143 w 428"/>
              <a:gd name="T33" fmla="*/ 211994 h 635"/>
              <a:gd name="T34" fmla="*/ 10386 w 428"/>
              <a:gd name="T35" fmla="*/ 196157 h 635"/>
              <a:gd name="T36" fmla="*/ 10386 w 428"/>
              <a:gd name="T37" fmla="*/ 84941 h 635"/>
              <a:gd name="T38" fmla="*/ 15758 w 428"/>
              <a:gd name="T39" fmla="*/ 74504 h 635"/>
              <a:gd name="T40" fmla="*/ 68403 w 428"/>
              <a:gd name="T41" fmla="*/ 16196 h 635"/>
              <a:gd name="T42" fmla="*/ 79146 w 428"/>
              <a:gd name="T43" fmla="*/ 16196 h 635"/>
              <a:gd name="T44" fmla="*/ 131791 w 428"/>
              <a:gd name="T45" fmla="*/ 74504 h 635"/>
              <a:gd name="T46" fmla="*/ 136805 w 428"/>
              <a:gd name="T47" fmla="*/ 84941 h 635"/>
              <a:gd name="T48" fmla="*/ 136805 w 428"/>
              <a:gd name="T49" fmla="*/ 196157 h 635"/>
              <a:gd name="T50" fmla="*/ 73774 w 428"/>
              <a:gd name="T51" fmla="*/ 58667 h 635"/>
              <a:gd name="T52" fmla="*/ 73774 w 428"/>
              <a:gd name="T53" fmla="*/ 58667 h 635"/>
              <a:gd name="T54" fmla="*/ 47273 w 428"/>
              <a:gd name="T55" fmla="*/ 90340 h 635"/>
              <a:gd name="T56" fmla="*/ 73774 w 428"/>
              <a:gd name="T57" fmla="*/ 116974 h 635"/>
              <a:gd name="T58" fmla="*/ 105290 w 428"/>
              <a:gd name="T59" fmla="*/ 90340 h 635"/>
              <a:gd name="T60" fmla="*/ 73774 w 428"/>
              <a:gd name="T61" fmla="*/ 58667 h 635"/>
              <a:gd name="T62" fmla="*/ 73774 w 428"/>
              <a:gd name="T63" fmla="*/ 100778 h 635"/>
              <a:gd name="T64" fmla="*/ 73774 w 428"/>
              <a:gd name="T65" fmla="*/ 100778 h 635"/>
              <a:gd name="T66" fmla="*/ 63031 w 428"/>
              <a:gd name="T67" fmla="*/ 90340 h 635"/>
              <a:gd name="T68" fmla="*/ 73774 w 428"/>
              <a:gd name="T69" fmla="*/ 74504 h 635"/>
              <a:gd name="T70" fmla="*/ 89532 w 428"/>
              <a:gd name="T71" fmla="*/ 90340 h 635"/>
              <a:gd name="T72" fmla="*/ 73774 w 428"/>
              <a:gd name="T73" fmla="*/ 100778 h 63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428" h="635">
                <a:moveTo>
                  <a:pt x="412" y="192"/>
                </a:moveTo>
                <a:lnTo>
                  <a:pt x="412" y="192"/>
                </a:lnTo>
                <a:cubicBezTo>
                  <a:pt x="235" y="15"/>
                  <a:pt x="235" y="15"/>
                  <a:pt x="235" y="15"/>
                </a:cubicBezTo>
                <a:cubicBezTo>
                  <a:pt x="221" y="0"/>
                  <a:pt x="191" y="0"/>
                  <a:pt x="176" y="15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07"/>
                  <a:pt x="0" y="207"/>
                  <a:pt x="0" y="221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4"/>
                  <a:pt x="73" y="634"/>
                </a:cubicBezTo>
                <a:cubicBezTo>
                  <a:pt x="353" y="634"/>
                  <a:pt x="353" y="634"/>
                  <a:pt x="353" y="634"/>
                </a:cubicBezTo>
                <a:cubicBezTo>
                  <a:pt x="382" y="634"/>
                  <a:pt x="427" y="589"/>
                  <a:pt x="427" y="545"/>
                </a:cubicBezTo>
                <a:cubicBezTo>
                  <a:pt x="427" y="251"/>
                  <a:pt x="427" y="251"/>
                  <a:pt x="427" y="251"/>
                </a:cubicBezTo>
                <a:cubicBezTo>
                  <a:pt x="427" y="221"/>
                  <a:pt x="427" y="207"/>
                  <a:pt x="412" y="192"/>
                </a:cubicBezTo>
                <a:close/>
                <a:moveTo>
                  <a:pt x="382" y="545"/>
                </a:moveTo>
                <a:lnTo>
                  <a:pt x="382" y="545"/>
                </a:lnTo>
                <a:cubicBezTo>
                  <a:pt x="382" y="575"/>
                  <a:pt x="368" y="589"/>
                  <a:pt x="353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9" y="589"/>
                  <a:pt x="29" y="575"/>
                  <a:pt x="29" y="545"/>
                </a:cubicBezTo>
                <a:cubicBezTo>
                  <a:pt x="29" y="236"/>
                  <a:pt x="29" y="236"/>
                  <a:pt x="29" y="236"/>
                </a:cubicBezTo>
                <a:cubicBezTo>
                  <a:pt x="29" y="221"/>
                  <a:pt x="29" y="221"/>
                  <a:pt x="44" y="207"/>
                </a:cubicBezTo>
                <a:cubicBezTo>
                  <a:pt x="191" y="45"/>
                  <a:pt x="191" y="45"/>
                  <a:pt x="191" y="45"/>
                </a:cubicBezTo>
                <a:cubicBezTo>
                  <a:pt x="206" y="45"/>
                  <a:pt x="221" y="45"/>
                  <a:pt x="221" y="45"/>
                </a:cubicBezTo>
                <a:cubicBezTo>
                  <a:pt x="368" y="207"/>
                  <a:pt x="368" y="207"/>
                  <a:pt x="368" y="207"/>
                </a:cubicBezTo>
                <a:cubicBezTo>
                  <a:pt x="382" y="221"/>
                  <a:pt x="382" y="221"/>
                  <a:pt x="382" y="236"/>
                </a:cubicBezTo>
                <a:lnTo>
                  <a:pt x="382" y="545"/>
                </a:lnTo>
                <a:close/>
                <a:moveTo>
                  <a:pt x="206" y="163"/>
                </a:moveTo>
                <a:lnTo>
                  <a:pt x="206" y="163"/>
                </a:lnTo>
                <a:cubicBezTo>
                  <a:pt x="162" y="163"/>
                  <a:pt x="132" y="207"/>
                  <a:pt x="132" y="251"/>
                </a:cubicBezTo>
                <a:cubicBezTo>
                  <a:pt x="132" y="295"/>
                  <a:pt x="162" y="325"/>
                  <a:pt x="206" y="325"/>
                </a:cubicBezTo>
                <a:cubicBezTo>
                  <a:pt x="250" y="325"/>
                  <a:pt x="294" y="295"/>
                  <a:pt x="294" y="251"/>
                </a:cubicBezTo>
                <a:cubicBezTo>
                  <a:pt x="294" y="207"/>
                  <a:pt x="250" y="163"/>
                  <a:pt x="206" y="163"/>
                </a:cubicBezTo>
                <a:close/>
                <a:moveTo>
                  <a:pt x="206" y="280"/>
                </a:moveTo>
                <a:lnTo>
                  <a:pt x="206" y="280"/>
                </a:lnTo>
                <a:cubicBezTo>
                  <a:pt x="191" y="280"/>
                  <a:pt x="176" y="266"/>
                  <a:pt x="176" y="251"/>
                </a:cubicBezTo>
                <a:cubicBezTo>
                  <a:pt x="176" y="221"/>
                  <a:pt x="191" y="207"/>
                  <a:pt x="206" y="207"/>
                </a:cubicBezTo>
                <a:cubicBezTo>
                  <a:pt x="235" y="207"/>
                  <a:pt x="250" y="221"/>
                  <a:pt x="250" y="251"/>
                </a:cubicBezTo>
                <a:cubicBezTo>
                  <a:pt x="250" y="266"/>
                  <a:pt x="235" y="280"/>
                  <a:pt x="206" y="280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Freeform 88"/>
          <p:cNvSpPr>
            <a:spLocks noChangeArrowheads="1"/>
          </p:cNvSpPr>
          <p:nvPr/>
        </p:nvSpPr>
        <p:spPr bwMode="auto">
          <a:xfrm>
            <a:off x="9200989" y="2071164"/>
            <a:ext cx="310046" cy="333154"/>
          </a:xfrm>
          <a:custGeom>
            <a:avLst/>
            <a:gdLst>
              <a:gd name="T0" fmla="*/ 196488 w 589"/>
              <a:gd name="T1" fmla="*/ 58667 h 635"/>
              <a:gd name="T2" fmla="*/ 196488 w 589"/>
              <a:gd name="T3" fmla="*/ 58667 h 635"/>
              <a:gd name="T4" fmla="*/ 196488 w 589"/>
              <a:gd name="T5" fmla="*/ 5399 h 635"/>
              <a:gd name="T6" fmla="*/ 191432 w 589"/>
              <a:gd name="T7" fmla="*/ 0 h 635"/>
              <a:gd name="T8" fmla="*/ 186014 w 589"/>
              <a:gd name="T9" fmla="*/ 0 h 635"/>
              <a:gd name="T10" fmla="*/ 0 w 589"/>
              <a:gd name="T11" fmla="*/ 58667 h 635"/>
              <a:gd name="T12" fmla="*/ 0 w 589"/>
              <a:gd name="T13" fmla="*/ 69105 h 635"/>
              <a:gd name="T14" fmla="*/ 0 w 589"/>
              <a:gd name="T15" fmla="*/ 211994 h 635"/>
              <a:gd name="T16" fmla="*/ 15892 w 589"/>
              <a:gd name="T17" fmla="*/ 228190 h 635"/>
              <a:gd name="T18" fmla="*/ 196488 w 589"/>
              <a:gd name="T19" fmla="*/ 228190 h 635"/>
              <a:gd name="T20" fmla="*/ 212381 w 589"/>
              <a:gd name="T21" fmla="*/ 211994 h 635"/>
              <a:gd name="T22" fmla="*/ 212381 w 589"/>
              <a:gd name="T23" fmla="*/ 69105 h 635"/>
              <a:gd name="T24" fmla="*/ 196488 w 589"/>
              <a:gd name="T25" fmla="*/ 58667 h 635"/>
              <a:gd name="T26" fmla="*/ 186014 w 589"/>
              <a:gd name="T27" fmla="*/ 16196 h 635"/>
              <a:gd name="T28" fmla="*/ 186014 w 589"/>
              <a:gd name="T29" fmla="*/ 16196 h 635"/>
              <a:gd name="T30" fmla="*/ 186014 w 589"/>
              <a:gd name="T31" fmla="*/ 58667 h 635"/>
              <a:gd name="T32" fmla="*/ 47677 w 589"/>
              <a:gd name="T33" fmla="*/ 58667 h 635"/>
              <a:gd name="T34" fmla="*/ 186014 w 589"/>
              <a:gd name="T35" fmla="*/ 16196 h 635"/>
              <a:gd name="T36" fmla="*/ 196488 w 589"/>
              <a:gd name="T37" fmla="*/ 148647 h 635"/>
              <a:gd name="T38" fmla="*/ 196488 w 589"/>
              <a:gd name="T39" fmla="*/ 148647 h 635"/>
              <a:gd name="T40" fmla="*/ 196488 w 589"/>
              <a:gd name="T41" fmla="*/ 153686 h 635"/>
              <a:gd name="T42" fmla="*/ 170121 w 589"/>
              <a:gd name="T43" fmla="*/ 153686 h 635"/>
              <a:gd name="T44" fmla="*/ 170121 w 589"/>
              <a:gd name="T45" fmla="*/ 148647 h 635"/>
              <a:gd name="T46" fmla="*/ 170121 w 589"/>
              <a:gd name="T47" fmla="*/ 143249 h 635"/>
              <a:gd name="T48" fmla="*/ 196488 w 589"/>
              <a:gd name="T49" fmla="*/ 143249 h 635"/>
              <a:gd name="T50" fmla="*/ 196488 w 589"/>
              <a:gd name="T51" fmla="*/ 148647 h 635"/>
              <a:gd name="T52" fmla="*/ 196488 w 589"/>
              <a:gd name="T53" fmla="*/ 127412 h 635"/>
              <a:gd name="T54" fmla="*/ 196488 w 589"/>
              <a:gd name="T55" fmla="*/ 127412 h 635"/>
              <a:gd name="T56" fmla="*/ 164703 w 589"/>
              <a:gd name="T57" fmla="*/ 127412 h 635"/>
              <a:gd name="T58" fmla="*/ 153868 w 589"/>
              <a:gd name="T59" fmla="*/ 132451 h 635"/>
              <a:gd name="T60" fmla="*/ 153868 w 589"/>
              <a:gd name="T61" fmla="*/ 164484 h 635"/>
              <a:gd name="T62" fmla="*/ 164703 w 589"/>
              <a:gd name="T63" fmla="*/ 169883 h 635"/>
              <a:gd name="T64" fmla="*/ 196488 w 589"/>
              <a:gd name="T65" fmla="*/ 169883 h 635"/>
              <a:gd name="T66" fmla="*/ 196488 w 589"/>
              <a:gd name="T67" fmla="*/ 206955 h 635"/>
              <a:gd name="T68" fmla="*/ 191432 w 589"/>
              <a:gd name="T69" fmla="*/ 211994 h 635"/>
              <a:gd name="T70" fmla="*/ 20949 w 589"/>
              <a:gd name="T71" fmla="*/ 211994 h 635"/>
              <a:gd name="T72" fmla="*/ 15892 w 589"/>
              <a:gd name="T73" fmla="*/ 206955 h 635"/>
              <a:gd name="T74" fmla="*/ 15892 w 589"/>
              <a:gd name="T75" fmla="*/ 69105 h 635"/>
              <a:gd name="T76" fmla="*/ 191432 w 589"/>
              <a:gd name="T77" fmla="*/ 69105 h 635"/>
              <a:gd name="T78" fmla="*/ 196488 w 589"/>
              <a:gd name="T79" fmla="*/ 79543 h 635"/>
              <a:gd name="T80" fmla="*/ 196488 w 589"/>
              <a:gd name="T81" fmla="*/ 127412 h 63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589" h="635">
                <a:moveTo>
                  <a:pt x="544" y="163"/>
                </a:moveTo>
                <a:lnTo>
                  <a:pt x="544" y="163"/>
                </a:lnTo>
                <a:cubicBezTo>
                  <a:pt x="544" y="15"/>
                  <a:pt x="544" y="15"/>
                  <a:pt x="544" y="15"/>
                </a:cubicBezTo>
                <a:cubicBezTo>
                  <a:pt x="544" y="15"/>
                  <a:pt x="544" y="0"/>
                  <a:pt x="530" y="0"/>
                </a:cubicBezTo>
                <a:lnTo>
                  <a:pt x="515" y="0"/>
                </a:lnTo>
                <a:cubicBezTo>
                  <a:pt x="0" y="163"/>
                  <a:pt x="0" y="163"/>
                  <a:pt x="0" y="163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589"/>
                  <a:pt x="0" y="589"/>
                  <a:pt x="0" y="589"/>
                </a:cubicBezTo>
                <a:cubicBezTo>
                  <a:pt x="0" y="604"/>
                  <a:pt x="14" y="634"/>
                  <a:pt x="44" y="634"/>
                </a:cubicBezTo>
                <a:cubicBezTo>
                  <a:pt x="544" y="634"/>
                  <a:pt x="544" y="634"/>
                  <a:pt x="544" y="634"/>
                </a:cubicBezTo>
                <a:cubicBezTo>
                  <a:pt x="574" y="634"/>
                  <a:pt x="588" y="604"/>
                  <a:pt x="588" y="589"/>
                </a:cubicBezTo>
                <a:cubicBezTo>
                  <a:pt x="588" y="192"/>
                  <a:pt x="588" y="192"/>
                  <a:pt x="588" y="192"/>
                </a:cubicBezTo>
                <a:cubicBezTo>
                  <a:pt x="588" y="177"/>
                  <a:pt x="574" y="163"/>
                  <a:pt x="544" y="163"/>
                </a:cubicBezTo>
                <a:close/>
                <a:moveTo>
                  <a:pt x="515" y="45"/>
                </a:moveTo>
                <a:lnTo>
                  <a:pt x="515" y="45"/>
                </a:lnTo>
                <a:cubicBezTo>
                  <a:pt x="515" y="163"/>
                  <a:pt x="515" y="163"/>
                  <a:pt x="515" y="163"/>
                </a:cubicBezTo>
                <a:cubicBezTo>
                  <a:pt x="132" y="163"/>
                  <a:pt x="132" y="163"/>
                  <a:pt x="132" y="163"/>
                </a:cubicBezTo>
                <a:lnTo>
                  <a:pt x="515" y="45"/>
                </a:lnTo>
                <a:close/>
                <a:moveTo>
                  <a:pt x="544" y="413"/>
                </a:moveTo>
                <a:lnTo>
                  <a:pt x="544" y="413"/>
                </a:lnTo>
                <a:cubicBezTo>
                  <a:pt x="544" y="427"/>
                  <a:pt x="544" y="413"/>
                  <a:pt x="544" y="427"/>
                </a:cubicBezTo>
                <a:cubicBezTo>
                  <a:pt x="471" y="427"/>
                  <a:pt x="471" y="427"/>
                  <a:pt x="471" y="427"/>
                </a:cubicBezTo>
                <a:cubicBezTo>
                  <a:pt x="471" y="413"/>
                  <a:pt x="471" y="427"/>
                  <a:pt x="471" y="413"/>
                </a:cubicBezTo>
                <a:cubicBezTo>
                  <a:pt x="471" y="398"/>
                  <a:pt x="471" y="398"/>
                  <a:pt x="471" y="398"/>
                </a:cubicBezTo>
                <a:cubicBezTo>
                  <a:pt x="544" y="398"/>
                  <a:pt x="544" y="398"/>
                  <a:pt x="544" y="398"/>
                </a:cubicBezTo>
                <a:cubicBezTo>
                  <a:pt x="544" y="413"/>
                  <a:pt x="544" y="398"/>
                  <a:pt x="544" y="413"/>
                </a:cubicBezTo>
                <a:close/>
                <a:moveTo>
                  <a:pt x="544" y="354"/>
                </a:moveTo>
                <a:lnTo>
                  <a:pt x="544" y="354"/>
                </a:lnTo>
                <a:cubicBezTo>
                  <a:pt x="456" y="354"/>
                  <a:pt x="456" y="354"/>
                  <a:pt x="456" y="354"/>
                </a:cubicBezTo>
                <a:cubicBezTo>
                  <a:pt x="441" y="354"/>
                  <a:pt x="426" y="368"/>
                  <a:pt x="426" y="368"/>
                </a:cubicBezTo>
                <a:cubicBezTo>
                  <a:pt x="426" y="457"/>
                  <a:pt x="426" y="457"/>
                  <a:pt x="426" y="457"/>
                </a:cubicBezTo>
                <a:cubicBezTo>
                  <a:pt x="426" y="457"/>
                  <a:pt x="441" y="472"/>
                  <a:pt x="456" y="472"/>
                </a:cubicBezTo>
                <a:cubicBezTo>
                  <a:pt x="544" y="472"/>
                  <a:pt x="544" y="472"/>
                  <a:pt x="544" y="472"/>
                </a:cubicBezTo>
                <a:cubicBezTo>
                  <a:pt x="544" y="575"/>
                  <a:pt x="544" y="575"/>
                  <a:pt x="544" y="575"/>
                </a:cubicBezTo>
                <a:cubicBezTo>
                  <a:pt x="544" y="575"/>
                  <a:pt x="544" y="589"/>
                  <a:pt x="530" y="589"/>
                </a:cubicBezTo>
                <a:cubicBezTo>
                  <a:pt x="58" y="589"/>
                  <a:pt x="58" y="589"/>
                  <a:pt x="58" y="589"/>
                </a:cubicBezTo>
                <a:cubicBezTo>
                  <a:pt x="44" y="589"/>
                  <a:pt x="44" y="575"/>
                  <a:pt x="44" y="575"/>
                </a:cubicBezTo>
                <a:cubicBezTo>
                  <a:pt x="44" y="575"/>
                  <a:pt x="44" y="207"/>
                  <a:pt x="44" y="192"/>
                </a:cubicBezTo>
                <a:cubicBezTo>
                  <a:pt x="530" y="192"/>
                  <a:pt x="530" y="192"/>
                  <a:pt x="530" y="192"/>
                </a:cubicBezTo>
                <a:cubicBezTo>
                  <a:pt x="544" y="192"/>
                  <a:pt x="544" y="207"/>
                  <a:pt x="544" y="221"/>
                </a:cubicBezTo>
                <a:lnTo>
                  <a:pt x="544" y="35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Freeform 89"/>
          <p:cNvSpPr>
            <a:spLocks noChangeArrowheads="1"/>
          </p:cNvSpPr>
          <p:nvPr/>
        </p:nvSpPr>
        <p:spPr bwMode="auto">
          <a:xfrm>
            <a:off x="8593996" y="2071164"/>
            <a:ext cx="333154" cy="333154"/>
          </a:xfrm>
          <a:custGeom>
            <a:avLst/>
            <a:gdLst>
              <a:gd name="T0" fmla="*/ 122231 w 634"/>
              <a:gd name="T1" fmla="*/ 58667 h 635"/>
              <a:gd name="T2" fmla="*/ 122231 w 634"/>
              <a:gd name="T3" fmla="*/ 58667 h 635"/>
              <a:gd name="T4" fmla="*/ 116822 w 634"/>
              <a:gd name="T5" fmla="*/ 58667 h 635"/>
              <a:gd name="T6" fmla="*/ 111775 w 634"/>
              <a:gd name="T7" fmla="*/ 58667 h 635"/>
              <a:gd name="T8" fmla="*/ 74637 w 634"/>
              <a:gd name="T9" fmla="*/ 100778 h 635"/>
              <a:gd name="T10" fmla="*/ 74637 w 634"/>
              <a:gd name="T11" fmla="*/ 111576 h 635"/>
              <a:gd name="T12" fmla="*/ 85093 w 634"/>
              <a:gd name="T13" fmla="*/ 111576 h 635"/>
              <a:gd name="T14" fmla="*/ 106366 w 634"/>
              <a:gd name="T15" fmla="*/ 84941 h 635"/>
              <a:gd name="T16" fmla="*/ 106366 w 634"/>
              <a:gd name="T17" fmla="*/ 190758 h 635"/>
              <a:gd name="T18" fmla="*/ 116822 w 634"/>
              <a:gd name="T19" fmla="*/ 196157 h 635"/>
              <a:gd name="T20" fmla="*/ 122231 w 634"/>
              <a:gd name="T21" fmla="*/ 190758 h 635"/>
              <a:gd name="T22" fmla="*/ 122231 w 634"/>
              <a:gd name="T23" fmla="*/ 84941 h 635"/>
              <a:gd name="T24" fmla="*/ 143504 w 634"/>
              <a:gd name="T25" fmla="*/ 111576 h 635"/>
              <a:gd name="T26" fmla="*/ 153960 w 634"/>
              <a:gd name="T27" fmla="*/ 111576 h 635"/>
              <a:gd name="T28" fmla="*/ 153960 w 634"/>
              <a:gd name="T29" fmla="*/ 100778 h 635"/>
              <a:gd name="T30" fmla="*/ 122231 w 634"/>
              <a:gd name="T31" fmla="*/ 58667 h 635"/>
              <a:gd name="T32" fmla="*/ 201915 w 634"/>
              <a:gd name="T33" fmla="*/ 0 h 635"/>
              <a:gd name="T34" fmla="*/ 201915 w 634"/>
              <a:gd name="T35" fmla="*/ 0 h 635"/>
              <a:gd name="T36" fmla="*/ 32090 w 634"/>
              <a:gd name="T37" fmla="*/ 0 h 635"/>
              <a:gd name="T38" fmla="*/ 0 w 634"/>
              <a:gd name="T39" fmla="*/ 26634 h 635"/>
              <a:gd name="T40" fmla="*/ 0 w 634"/>
              <a:gd name="T41" fmla="*/ 196157 h 635"/>
              <a:gd name="T42" fmla="*/ 32090 w 634"/>
              <a:gd name="T43" fmla="*/ 228190 h 635"/>
              <a:gd name="T44" fmla="*/ 201915 w 634"/>
              <a:gd name="T45" fmla="*/ 228190 h 635"/>
              <a:gd name="T46" fmla="*/ 228236 w 634"/>
              <a:gd name="T47" fmla="*/ 196157 h 635"/>
              <a:gd name="T48" fmla="*/ 228236 w 634"/>
              <a:gd name="T49" fmla="*/ 26634 h 635"/>
              <a:gd name="T50" fmla="*/ 201915 w 634"/>
              <a:gd name="T51" fmla="*/ 0 h 635"/>
              <a:gd name="T52" fmla="*/ 212372 w 634"/>
              <a:gd name="T53" fmla="*/ 196157 h 635"/>
              <a:gd name="T54" fmla="*/ 212372 w 634"/>
              <a:gd name="T55" fmla="*/ 196157 h 635"/>
              <a:gd name="T56" fmla="*/ 201915 w 634"/>
              <a:gd name="T57" fmla="*/ 211994 h 635"/>
              <a:gd name="T58" fmla="*/ 32090 w 634"/>
              <a:gd name="T59" fmla="*/ 211994 h 635"/>
              <a:gd name="T60" fmla="*/ 15865 w 634"/>
              <a:gd name="T61" fmla="*/ 196157 h 635"/>
              <a:gd name="T62" fmla="*/ 15865 w 634"/>
              <a:gd name="T63" fmla="*/ 26634 h 635"/>
              <a:gd name="T64" fmla="*/ 32090 w 634"/>
              <a:gd name="T65" fmla="*/ 16196 h 635"/>
              <a:gd name="T66" fmla="*/ 201915 w 634"/>
              <a:gd name="T67" fmla="*/ 16196 h 635"/>
              <a:gd name="T68" fmla="*/ 212372 w 634"/>
              <a:gd name="T69" fmla="*/ 26634 h 635"/>
              <a:gd name="T70" fmla="*/ 212372 w 634"/>
              <a:gd name="T71" fmla="*/ 196157 h 635"/>
              <a:gd name="T72" fmla="*/ 180642 w 634"/>
              <a:gd name="T73" fmla="*/ 26634 h 635"/>
              <a:gd name="T74" fmla="*/ 180642 w 634"/>
              <a:gd name="T75" fmla="*/ 26634 h 635"/>
              <a:gd name="T76" fmla="*/ 53363 w 634"/>
              <a:gd name="T77" fmla="*/ 26634 h 635"/>
              <a:gd name="T78" fmla="*/ 42546 w 634"/>
              <a:gd name="T79" fmla="*/ 37432 h 635"/>
              <a:gd name="T80" fmla="*/ 53363 w 634"/>
              <a:gd name="T81" fmla="*/ 42471 h 635"/>
              <a:gd name="T82" fmla="*/ 180642 w 634"/>
              <a:gd name="T83" fmla="*/ 42471 h 635"/>
              <a:gd name="T84" fmla="*/ 186051 w 634"/>
              <a:gd name="T85" fmla="*/ 37432 h 635"/>
              <a:gd name="T86" fmla="*/ 180642 w 634"/>
              <a:gd name="T87" fmla="*/ 26634 h 63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34" h="635">
                <a:moveTo>
                  <a:pt x="339" y="163"/>
                </a:moveTo>
                <a:lnTo>
                  <a:pt x="339" y="163"/>
                </a:lnTo>
                <a:cubicBezTo>
                  <a:pt x="324" y="163"/>
                  <a:pt x="324" y="163"/>
                  <a:pt x="324" y="163"/>
                </a:cubicBezTo>
                <a:cubicBezTo>
                  <a:pt x="310" y="163"/>
                  <a:pt x="310" y="163"/>
                  <a:pt x="310" y="163"/>
                </a:cubicBezTo>
                <a:cubicBezTo>
                  <a:pt x="207" y="280"/>
                  <a:pt x="207" y="280"/>
                  <a:pt x="207" y="280"/>
                </a:cubicBezTo>
                <a:cubicBezTo>
                  <a:pt x="207" y="295"/>
                  <a:pt x="207" y="295"/>
                  <a:pt x="207" y="310"/>
                </a:cubicBezTo>
                <a:cubicBezTo>
                  <a:pt x="221" y="310"/>
                  <a:pt x="221" y="310"/>
                  <a:pt x="236" y="310"/>
                </a:cubicBezTo>
                <a:cubicBezTo>
                  <a:pt x="295" y="236"/>
                  <a:pt x="295" y="236"/>
                  <a:pt x="295" y="236"/>
                </a:cubicBezTo>
                <a:cubicBezTo>
                  <a:pt x="295" y="530"/>
                  <a:pt x="295" y="530"/>
                  <a:pt x="295" y="530"/>
                </a:cubicBezTo>
                <a:cubicBezTo>
                  <a:pt x="295" y="545"/>
                  <a:pt x="310" y="545"/>
                  <a:pt x="324" y="545"/>
                </a:cubicBezTo>
                <a:cubicBezTo>
                  <a:pt x="324" y="545"/>
                  <a:pt x="339" y="545"/>
                  <a:pt x="339" y="530"/>
                </a:cubicBezTo>
                <a:cubicBezTo>
                  <a:pt x="339" y="236"/>
                  <a:pt x="339" y="236"/>
                  <a:pt x="339" y="236"/>
                </a:cubicBezTo>
                <a:cubicBezTo>
                  <a:pt x="398" y="310"/>
                  <a:pt x="398" y="310"/>
                  <a:pt x="398" y="310"/>
                </a:cubicBezTo>
                <a:cubicBezTo>
                  <a:pt x="412" y="310"/>
                  <a:pt x="427" y="310"/>
                  <a:pt x="427" y="310"/>
                </a:cubicBezTo>
                <a:cubicBezTo>
                  <a:pt x="442" y="295"/>
                  <a:pt x="442" y="295"/>
                  <a:pt x="427" y="280"/>
                </a:cubicBezTo>
                <a:lnTo>
                  <a:pt x="339" y="163"/>
                </a:lnTo>
                <a:close/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4" y="634"/>
                  <a:pt x="89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604" y="634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30"/>
                  <a:pt x="604" y="0"/>
                  <a:pt x="560" y="0"/>
                </a:cubicBezTo>
                <a:close/>
                <a:moveTo>
                  <a:pt x="589" y="545"/>
                </a:moveTo>
                <a:lnTo>
                  <a:pt x="589" y="545"/>
                </a:lnTo>
                <a:cubicBezTo>
                  <a:pt x="589" y="575"/>
                  <a:pt x="574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4" y="575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560" y="45"/>
                  <a:pt x="560" y="45"/>
                  <a:pt x="560" y="45"/>
                </a:cubicBezTo>
                <a:cubicBezTo>
                  <a:pt x="574" y="45"/>
                  <a:pt x="589" y="59"/>
                  <a:pt x="589" y="74"/>
                </a:cubicBezTo>
                <a:lnTo>
                  <a:pt x="589" y="545"/>
                </a:lnTo>
                <a:close/>
                <a:moveTo>
                  <a:pt x="501" y="74"/>
                </a:moveTo>
                <a:lnTo>
                  <a:pt x="501" y="74"/>
                </a:lnTo>
                <a:cubicBezTo>
                  <a:pt x="148" y="74"/>
                  <a:pt x="148" y="74"/>
                  <a:pt x="148" y="74"/>
                </a:cubicBezTo>
                <a:cubicBezTo>
                  <a:pt x="133" y="74"/>
                  <a:pt x="118" y="89"/>
                  <a:pt x="118" y="104"/>
                </a:cubicBezTo>
                <a:cubicBezTo>
                  <a:pt x="118" y="104"/>
                  <a:pt x="133" y="118"/>
                  <a:pt x="148" y="118"/>
                </a:cubicBezTo>
                <a:cubicBezTo>
                  <a:pt x="501" y="118"/>
                  <a:pt x="501" y="118"/>
                  <a:pt x="501" y="118"/>
                </a:cubicBezTo>
                <a:lnTo>
                  <a:pt x="516" y="104"/>
                </a:lnTo>
                <a:cubicBezTo>
                  <a:pt x="516" y="89"/>
                  <a:pt x="501" y="74"/>
                  <a:pt x="501" y="74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Freeform 90"/>
          <p:cNvSpPr>
            <a:spLocks noChangeArrowheads="1"/>
          </p:cNvSpPr>
          <p:nvPr/>
        </p:nvSpPr>
        <p:spPr bwMode="auto">
          <a:xfrm>
            <a:off x="8008642" y="2071164"/>
            <a:ext cx="333154" cy="333154"/>
          </a:xfrm>
          <a:custGeom>
            <a:avLst/>
            <a:gdLst>
              <a:gd name="T0" fmla="*/ 106006 w 634"/>
              <a:gd name="T1" fmla="*/ 169883 h 635"/>
              <a:gd name="T2" fmla="*/ 106006 w 634"/>
              <a:gd name="T3" fmla="*/ 169883 h 635"/>
              <a:gd name="T4" fmla="*/ 111414 w 634"/>
              <a:gd name="T5" fmla="*/ 169883 h 635"/>
              <a:gd name="T6" fmla="*/ 116822 w 634"/>
              <a:gd name="T7" fmla="*/ 169883 h 635"/>
              <a:gd name="T8" fmla="*/ 153600 w 634"/>
              <a:gd name="T9" fmla="*/ 127412 h 635"/>
              <a:gd name="T10" fmla="*/ 153600 w 634"/>
              <a:gd name="T11" fmla="*/ 116974 h 635"/>
              <a:gd name="T12" fmla="*/ 143144 w 634"/>
              <a:gd name="T13" fmla="*/ 116974 h 635"/>
              <a:gd name="T14" fmla="*/ 121870 w 634"/>
              <a:gd name="T15" fmla="*/ 143249 h 635"/>
              <a:gd name="T16" fmla="*/ 121870 w 634"/>
              <a:gd name="T17" fmla="*/ 37432 h 635"/>
              <a:gd name="T18" fmla="*/ 111414 w 634"/>
              <a:gd name="T19" fmla="*/ 26634 h 635"/>
              <a:gd name="T20" fmla="*/ 106006 w 634"/>
              <a:gd name="T21" fmla="*/ 37432 h 635"/>
              <a:gd name="T22" fmla="*/ 106006 w 634"/>
              <a:gd name="T23" fmla="*/ 143249 h 635"/>
              <a:gd name="T24" fmla="*/ 84732 w 634"/>
              <a:gd name="T25" fmla="*/ 116974 h 635"/>
              <a:gd name="T26" fmla="*/ 74276 w 634"/>
              <a:gd name="T27" fmla="*/ 116974 h 635"/>
              <a:gd name="T28" fmla="*/ 74276 w 634"/>
              <a:gd name="T29" fmla="*/ 127412 h 635"/>
              <a:gd name="T30" fmla="*/ 106006 w 634"/>
              <a:gd name="T31" fmla="*/ 169883 h 635"/>
              <a:gd name="T32" fmla="*/ 174873 w 634"/>
              <a:gd name="T33" fmla="*/ 185719 h 635"/>
              <a:gd name="T34" fmla="*/ 174873 w 634"/>
              <a:gd name="T35" fmla="*/ 185719 h 635"/>
              <a:gd name="T36" fmla="*/ 47594 w 634"/>
              <a:gd name="T37" fmla="*/ 185719 h 635"/>
              <a:gd name="T38" fmla="*/ 42186 w 634"/>
              <a:gd name="T39" fmla="*/ 190758 h 635"/>
              <a:gd name="T40" fmla="*/ 47594 w 634"/>
              <a:gd name="T41" fmla="*/ 196157 h 635"/>
              <a:gd name="T42" fmla="*/ 174873 w 634"/>
              <a:gd name="T43" fmla="*/ 196157 h 635"/>
              <a:gd name="T44" fmla="*/ 185690 w 634"/>
              <a:gd name="T45" fmla="*/ 190758 h 635"/>
              <a:gd name="T46" fmla="*/ 174873 w 634"/>
              <a:gd name="T47" fmla="*/ 185719 h 635"/>
              <a:gd name="T48" fmla="*/ 196146 w 634"/>
              <a:gd name="T49" fmla="*/ 0 h 635"/>
              <a:gd name="T50" fmla="*/ 196146 w 634"/>
              <a:gd name="T51" fmla="*/ 0 h 635"/>
              <a:gd name="T52" fmla="*/ 26321 w 634"/>
              <a:gd name="T53" fmla="*/ 0 h 635"/>
              <a:gd name="T54" fmla="*/ 0 w 634"/>
              <a:gd name="T55" fmla="*/ 26634 h 635"/>
              <a:gd name="T56" fmla="*/ 0 w 634"/>
              <a:gd name="T57" fmla="*/ 196157 h 635"/>
              <a:gd name="T58" fmla="*/ 26321 w 634"/>
              <a:gd name="T59" fmla="*/ 228190 h 635"/>
              <a:gd name="T60" fmla="*/ 196146 w 634"/>
              <a:gd name="T61" fmla="*/ 228190 h 635"/>
              <a:gd name="T62" fmla="*/ 228236 w 634"/>
              <a:gd name="T63" fmla="*/ 196157 h 635"/>
              <a:gd name="T64" fmla="*/ 228236 w 634"/>
              <a:gd name="T65" fmla="*/ 26634 h 635"/>
              <a:gd name="T66" fmla="*/ 196146 w 634"/>
              <a:gd name="T67" fmla="*/ 0 h 635"/>
              <a:gd name="T68" fmla="*/ 212011 w 634"/>
              <a:gd name="T69" fmla="*/ 196157 h 635"/>
              <a:gd name="T70" fmla="*/ 212011 w 634"/>
              <a:gd name="T71" fmla="*/ 196157 h 635"/>
              <a:gd name="T72" fmla="*/ 196146 w 634"/>
              <a:gd name="T73" fmla="*/ 211994 h 635"/>
              <a:gd name="T74" fmla="*/ 26321 w 634"/>
              <a:gd name="T75" fmla="*/ 211994 h 635"/>
              <a:gd name="T76" fmla="*/ 15865 w 634"/>
              <a:gd name="T77" fmla="*/ 196157 h 635"/>
              <a:gd name="T78" fmla="*/ 15865 w 634"/>
              <a:gd name="T79" fmla="*/ 26634 h 635"/>
              <a:gd name="T80" fmla="*/ 26321 w 634"/>
              <a:gd name="T81" fmla="*/ 16196 h 635"/>
              <a:gd name="T82" fmla="*/ 196146 w 634"/>
              <a:gd name="T83" fmla="*/ 16196 h 635"/>
              <a:gd name="T84" fmla="*/ 212011 w 634"/>
              <a:gd name="T85" fmla="*/ 26634 h 635"/>
              <a:gd name="T86" fmla="*/ 212011 w 634"/>
              <a:gd name="T87" fmla="*/ 196157 h 63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34" h="635">
                <a:moveTo>
                  <a:pt x="294" y="472"/>
                </a:moveTo>
                <a:lnTo>
                  <a:pt x="294" y="472"/>
                </a:lnTo>
                <a:cubicBezTo>
                  <a:pt x="309" y="472"/>
                  <a:pt x="309" y="472"/>
                  <a:pt x="309" y="472"/>
                </a:cubicBezTo>
                <a:cubicBezTo>
                  <a:pt x="324" y="472"/>
                  <a:pt x="324" y="472"/>
                  <a:pt x="324" y="472"/>
                </a:cubicBezTo>
                <a:cubicBezTo>
                  <a:pt x="426" y="354"/>
                  <a:pt x="426" y="354"/>
                  <a:pt x="426" y="354"/>
                </a:cubicBezTo>
                <a:cubicBezTo>
                  <a:pt x="426" y="339"/>
                  <a:pt x="426" y="325"/>
                  <a:pt x="426" y="325"/>
                </a:cubicBezTo>
                <a:cubicBezTo>
                  <a:pt x="412" y="310"/>
                  <a:pt x="412" y="310"/>
                  <a:pt x="397" y="325"/>
                </a:cubicBezTo>
                <a:cubicBezTo>
                  <a:pt x="338" y="398"/>
                  <a:pt x="338" y="398"/>
                  <a:pt x="338" y="398"/>
                </a:cubicBezTo>
                <a:cubicBezTo>
                  <a:pt x="338" y="104"/>
                  <a:pt x="338" y="104"/>
                  <a:pt x="338" y="104"/>
                </a:cubicBezTo>
                <a:cubicBezTo>
                  <a:pt x="338" y="89"/>
                  <a:pt x="324" y="74"/>
                  <a:pt x="309" y="74"/>
                </a:cubicBezTo>
                <a:cubicBezTo>
                  <a:pt x="309" y="74"/>
                  <a:pt x="294" y="89"/>
                  <a:pt x="294" y="104"/>
                </a:cubicBezTo>
                <a:cubicBezTo>
                  <a:pt x="294" y="398"/>
                  <a:pt x="294" y="398"/>
                  <a:pt x="294" y="398"/>
                </a:cubicBezTo>
                <a:cubicBezTo>
                  <a:pt x="235" y="325"/>
                  <a:pt x="235" y="325"/>
                  <a:pt x="235" y="325"/>
                </a:cubicBezTo>
                <a:cubicBezTo>
                  <a:pt x="220" y="310"/>
                  <a:pt x="206" y="310"/>
                  <a:pt x="206" y="325"/>
                </a:cubicBezTo>
                <a:cubicBezTo>
                  <a:pt x="191" y="325"/>
                  <a:pt x="191" y="339"/>
                  <a:pt x="206" y="354"/>
                </a:cubicBezTo>
                <a:lnTo>
                  <a:pt x="294" y="472"/>
                </a:lnTo>
                <a:close/>
                <a:moveTo>
                  <a:pt x="485" y="516"/>
                </a:moveTo>
                <a:lnTo>
                  <a:pt x="485" y="516"/>
                </a:lnTo>
                <a:cubicBezTo>
                  <a:pt x="132" y="516"/>
                  <a:pt x="132" y="516"/>
                  <a:pt x="132" y="516"/>
                </a:cubicBezTo>
                <a:cubicBezTo>
                  <a:pt x="132" y="516"/>
                  <a:pt x="117" y="516"/>
                  <a:pt x="117" y="530"/>
                </a:cubicBezTo>
                <a:cubicBezTo>
                  <a:pt x="117" y="545"/>
                  <a:pt x="132" y="545"/>
                  <a:pt x="132" y="545"/>
                </a:cubicBezTo>
                <a:cubicBezTo>
                  <a:pt x="485" y="545"/>
                  <a:pt x="485" y="545"/>
                  <a:pt x="485" y="545"/>
                </a:cubicBezTo>
                <a:cubicBezTo>
                  <a:pt x="500" y="545"/>
                  <a:pt x="515" y="545"/>
                  <a:pt x="515" y="530"/>
                </a:cubicBezTo>
                <a:cubicBezTo>
                  <a:pt x="515" y="516"/>
                  <a:pt x="500" y="516"/>
                  <a:pt x="485" y="516"/>
                </a:cubicBezTo>
                <a:close/>
                <a:moveTo>
                  <a:pt x="544" y="0"/>
                </a:moveTo>
                <a:lnTo>
                  <a:pt x="544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29" y="634"/>
                  <a:pt x="73" y="634"/>
                </a:cubicBezTo>
                <a:cubicBezTo>
                  <a:pt x="544" y="634"/>
                  <a:pt x="544" y="634"/>
                  <a:pt x="544" y="634"/>
                </a:cubicBezTo>
                <a:cubicBezTo>
                  <a:pt x="588" y="634"/>
                  <a:pt x="633" y="589"/>
                  <a:pt x="633" y="545"/>
                </a:cubicBezTo>
                <a:cubicBezTo>
                  <a:pt x="633" y="74"/>
                  <a:pt x="633" y="74"/>
                  <a:pt x="633" y="74"/>
                </a:cubicBezTo>
                <a:cubicBezTo>
                  <a:pt x="633" y="30"/>
                  <a:pt x="588" y="0"/>
                  <a:pt x="544" y="0"/>
                </a:cubicBezTo>
                <a:close/>
                <a:moveTo>
                  <a:pt x="588" y="545"/>
                </a:moveTo>
                <a:lnTo>
                  <a:pt x="588" y="545"/>
                </a:lnTo>
                <a:cubicBezTo>
                  <a:pt x="588" y="575"/>
                  <a:pt x="574" y="589"/>
                  <a:pt x="544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75"/>
                  <a:pt x="44" y="545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8" y="45"/>
                  <a:pt x="73" y="45"/>
                </a:cubicBezTo>
                <a:cubicBezTo>
                  <a:pt x="544" y="45"/>
                  <a:pt x="544" y="45"/>
                  <a:pt x="544" y="45"/>
                </a:cubicBezTo>
                <a:cubicBezTo>
                  <a:pt x="574" y="45"/>
                  <a:pt x="588" y="59"/>
                  <a:pt x="588" y="74"/>
                </a:cubicBezTo>
                <a:lnTo>
                  <a:pt x="588" y="54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Freeform 91"/>
          <p:cNvSpPr>
            <a:spLocks noChangeArrowheads="1"/>
          </p:cNvSpPr>
          <p:nvPr/>
        </p:nvSpPr>
        <p:spPr bwMode="auto">
          <a:xfrm>
            <a:off x="7462191" y="2071164"/>
            <a:ext cx="323525" cy="333154"/>
          </a:xfrm>
          <a:custGeom>
            <a:avLst/>
            <a:gdLst>
              <a:gd name="T0" fmla="*/ 211232 w 619"/>
              <a:gd name="T1" fmla="*/ 42471 h 635"/>
              <a:gd name="T2" fmla="*/ 158155 w 619"/>
              <a:gd name="T3" fmla="*/ 26634 h 635"/>
              <a:gd name="T4" fmla="*/ 110816 w 619"/>
              <a:gd name="T5" fmla="*/ 10798 h 635"/>
              <a:gd name="T6" fmla="*/ 63477 w 619"/>
              <a:gd name="T7" fmla="*/ 26634 h 635"/>
              <a:gd name="T8" fmla="*/ 10400 w 619"/>
              <a:gd name="T9" fmla="*/ 42471 h 635"/>
              <a:gd name="T10" fmla="*/ 0 w 619"/>
              <a:gd name="T11" fmla="*/ 69105 h 635"/>
              <a:gd name="T12" fmla="*/ 10400 w 619"/>
              <a:gd name="T13" fmla="*/ 196157 h 635"/>
              <a:gd name="T14" fmla="*/ 179314 w 619"/>
              <a:gd name="T15" fmla="*/ 228190 h 635"/>
              <a:gd name="T16" fmla="*/ 211232 w 619"/>
              <a:gd name="T17" fmla="*/ 84941 h 635"/>
              <a:gd name="T18" fmla="*/ 221632 w 619"/>
              <a:gd name="T19" fmla="*/ 58667 h 635"/>
              <a:gd name="T20" fmla="*/ 131975 w 619"/>
              <a:gd name="T21" fmla="*/ 16196 h 635"/>
              <a:gd name="T22" fmla="*/ 147755 w 619"/>
              <a:gd name="T23" fmla="*/ 26634 h 635"/>
              <a:gd name="T24" fmla="*/ 116196 w 619"/>
              <a:gd name="T25" fmla="*/ 26634 h 635"/>
              <a:gd name="T26" fmla="*/ 89657 w 619"/>
              <a:gd name="T27" fmla="*/ 16196 h 635"/>
              <a:gd name="T28" fmla="*/ 105437 w 619"/>
              <a:gd name="T29" fmla="*/ 26634 h 635"/>
              <a:gd name="T30" fmla="*/ 73877 w 619"/>
              <a:gd name="T31" fmla="*/ 26634 h 635"/>
              <a:gd name="T32" fmla="*/ 105437 w 619"/>
              <a:gd name="T33" fmla="*/ 211994 h 635"/>
              <a:gd name="T34" fmla="*/ 42318 w 619"/>
              <a:gd name="T35" fmla="*/ 211994 h 635"/>
              <a:gd name="T36" fmla="*/ 26180 w 619"/>
              <a:gd name="T37" fmla="*/ 153686 h 635"/>
              <a:gd name="T38" fmla="*/ 105437 w 619"/>
              <a:gd name="T39" fmla="*/ 211994 h 635"/>
              <a:gd name="T40" fmla="*/ 105437 w 619"/>
              <a:gd name="T41" fmla="*/ 143249 h 635"/>
              <a:gd name="T42" fmla="*/ 26180 w 619"/>
              <a:gd name="T43" fmla="*/ 84941 h 635"/>
              <a:gd name="T44" fmla="*/ 105437 w 619"/>
              <a:gd name="T45" fmla="*/ 143249 h 635"/>
              <a:gd name="T46" fmla="*/ 195094 w 619"/>
              <a:gd name="T47" fmla="*/ 196157 h 635"/>
              <a:gd name="T48" fmla="*/ 116196 w 619"/>
              <a:gd name="T49" fmla="*/ 211994 h 635"/>
              <a:gd name="T50" fmla="*/ 195094 w 619"/>
              <a:gd name="T51" fmla="*/ 153686 h 635"/>
              <a:gd name="T52" fmla="*/ 195094 w 619"/>
              <a:gd name="T53" fmla="*/ 143249 h 635"/>
              <a:gd name="T54" fmla="*/ 116196 w 619"/>
              <a:gd name="T55" fmla="*/ 143249 h 635"/>
              <a:gd name="T56" fmla="*/ 195094 w 619"/>
              <a:gd name="T57" fmla="*/ 84941 h 635"/>
              <a:gd name="T58" fmla="*/ 200473 w 619"/>
              <a:gd name="T59" fmla="*/ 69105 h 635"/>
              <a:gd name="T60" fmla="*/ 21159 w 619"/>
              <a:gd name="T61" fmla="*/ 69105 h 635"/>
              <a:gd name="T62" fmla="*/ 21159 w 619"/>
              <a:gd name="T63" fmla="*/ 58667 h 635"/>
              <a:gd name="T64" fmla="*/ 211232 w 619"/>
              <a:gd name="T65" fmla="*/ 63706 h 635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19" h="635">
                <a:moveTo>
                  <a:pt x="589" y="118"/>
                </a:moveTo>
                <a:lnTo>
                  <a:pt x="589" y="118"/>
                </a:lnTo>
                <a:cubicBezTo>
                  <a:pt x="441" y="118"/>
                  <a:pt x="441" y="118"/>
                  <a:pt x="441" y="118"/>
                </a:cubicBezTo>
                <a:cubicBezTo>
                  <a:pt x="441" y="104"/>
                  <a:pt x="441" y="89"/>
                  <a:pt x="441" y="74"/>
                </a:cubicBezTo>
                <a:cubicBezTo>
                  <a:pt x="441" y="30"/>
                  <a:pt x="412" y="0"/>
                  <a:pt x="368" y="0"/>
                </a:cubicBezTo>
                <a:cubicBezTo>
                  <a:pt x="339" y="0"/>
                  <a:pt x="324" y="15"/>
                  <a:pt x="309" y="30"/>
                </a:cubicBezTo>
                <a:cubicBezTo>
                  <a:pt x="294" y="15"/>
                  <a:pt x="280" y="0"/>
                  <a:pt x="250" y="0"/>
                </a:cubicBezTo>
                <a:cubicBezTo>
                  <a:pt x="206" y="0"/>
                  <a:pt x="177" y="30"/>
                  <a:pt x="177" y="74"/>
                </a:cubicBezTo>
                <a:cubicBezTo>
                  <a:pt x="177" y="89"/>
                  <a:pt x="177" y="104"/>
                  <a:pt x="177" y="118"/>
                </a:cubicBezTo>
                <a:cubicBezTo>
                  <a:pt x="29" y="118"/>
                  <a:pt x="29" y="118"/>
                  <a:pt x="29" y="118"/>
                </a:cubicBezTo>
                <a:cubicBezTo>
                  <a:pt x="15" y="118"/>
                  <a:pt x="0" y="133"/>
                  <a:pt x="0" y="163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21"/>
                  <a:pt x="15" y="236"/>
                  <a:pt x="29" y="236"/>
                </a:cubicBezTo>
                <a:cubicBezTo>
                  <a:pt x="29" y="545"/>
                  <a:pt x="29" y="545"/>
                  <a:pt x="29" y="545"/>
                </a:cubicBezTo>
                <a:cubicBezTo>
                  <a:pt x="29" y="589"/>
                  <a:pt x="73" y="634"/>
                  <a:pt x="118" y="634"/>
                </a:cubicBezTo>
                <a:cubicBezTo>
                  <a:pt x="500" y="634"/>
                  <a:pt x="500" y="634"/>
                  <a:pt x="500" y="634"/>
                </a:cubicBezTo>
                <a:cubicBezTo>
                  <a:pt x="544" y="634"/>
                  <a:pt x="589" y="589"/>
                  <a:pt x="589" y="545"/>
                </a:cubicBezTo>
                <a:cubicBezTo>
                  <a:pt x="589" y="236"/>
                  <a:pt x="589" y="236"/>
                  <a:pt x="589" y="236"/>
                </a:cubicBezTo>
                <a:cubicBezTo>
                  <a:pt x="603" y="236"/>
                  <a:pt x="618" y="221"/>
                  <a:pt x="618" y="192"/>
                </a:cubicBezTo>
                <a:cubicBezTo>
                  <a:pt x="618" y="163"/>
                  <a:pt x="618" y="163"/>
                  <a:pt x="618" y="163"/>
                </a:cubicBezTo>
                <a:cubicBezTo>
                  <a:pt x="618" y="133"/>
                  <a:pt x="603" y="118"/>
                  <a:pt x="589" y="118"/>
                </a:cubicBezTo>
                <a:close/>
                <a:moveTo>
                  <a:pt x="368" y="45"/>
                </a:moveTo>
                <a:lnTo>
                  <a:pt x="368" y="45"/>
                </a:lnTo>
                <a:cubicBezTo>
                  <a:pt x="382" y="45"/>
                  <a:pt x="412" y="59"/>
                  <a:pt x="412" y="74"/>
                </a:cubicBezTo>
                <a:cubicBezTo>
                  <a:pt x="412" y="104"/>
                  <a:pt x="382" y="118"/>
                  <a:pt x="368" y="118"/>
                </a:cubicBezTo>
                <a:cubicBezTo>
                  <a:pt x="353" y="118"/>
                  <a:pt x="324" y="104"/>
                  <a:pt x="324" y="74"/>
                </a:cubicBezTo>
                <a:cubicBezTo>
                  <a:pt x="324" y="59"/>
                  <a:pt x="353" y="45"/>
                  <a:pt x="368" y="45"/>
                </a:cubicBezTo>
                <a:close/>
                <a:moveTo>
                  <a:pt x="250" y="45"/>
                </a:moveTo>
                <a:lnTo>
                  <a:pt x="250" y="45"/>
                </a:lnTo>
                <a:cubicBezTo>
                  <a:pt x="265" y="45"/>
                  <a:pt x="294" y="59"/>
                  <a:pt x="294" y="74"/>
                </a:cubicBezTo>
                <a:cubicBezTo>
                  <a:pt x="294" y="104"/>
                  <a:pt x="265" y="118"/>
                  <a:pt x="250" y="118"/>
                </a:cubicBezTo>
                <a:cubicBezTo>
                  <a:pt x="235" y="118"/>
                  <a:pt x="206" y="104"/>
                  <a:pt x="206" y="74"/>
                </a:cubicBezTo>
                <a:cubicBezTo>
                  <a:pt x="206" y="59"/>
                  <a:pt x="235" y="45"/>
                  <a:pt x="250" y="45"/>
                </a:cubicBezTo>
                <a:close/>
                <a:moveTo>
                  <a:pt x="294" y="589"/>
                </a:moveTo>
                <a:lnTo>
                  <a:pt x="294" y="589"/>
                </a:lnTo>
                <a:cubicBezTo>
                  <a:pt x="118" y="589"/>
                  <a:pt x="118" y="589"/>
                  <a:pt x="118" y="589"/>
                </a:cubicBezTo>
                <a:cubicBezTo>
                  <a:pt x="88" y="589"/>
                  <a:pt x="73" y="575"/>
                  <a:pt x="73" y="545"/>
                </a:cubicBezTo>
                <a:cubicBezTo>
                  <a:pt x="73" y="427"/>
                  <a:pt x="73" y="427"/>
                  <a:pt x="73" y="427"/>
                </a:cubicBezTo>
                <a:cubicBezTo>
                  <a:pt x="294" y="427"/>
                  <a:pt x="294" y="427"/>
                  <a:pt x="294" y="427"/>
                </a:cubicBezTo>
                <a:lnTo>
                  <a:pt x="294" y="589"/>
                </a:lnTo>
                <a:close/>
                <a:moveTo>
                  <a:pt x="294" y="398"/>
                </a:moveTo>
                <a:lnTo>
                  <a:pt x="294" y="398"/>
                </a:lnTo>
                <a:cubicBezTo>
                  <a:pt x="73" y="398"/>
                  <a:pt x="73" y="398"/>
                  <a:pt x="73" y="398"/>
                </a:cubicBezTo>
                <a:cubicBezTo>
                  <a:pt x="73" y="236"/>
                  <a:pt x="73" y="236"/>
                  <a:pt x="73" y="236"/>
                </a:cubicBezTo>
                <a:cubicBezTo>
                  <a:pt x="294" y="236"/>
                  <a:pt x="294" y="236"/>
                  <a:pt x="294" y="236"/>
                </a:cubicBezTo>
                <a:lnTo>
                  <a:pt x="294" y="398"/>
                </a:lnTo>
                <a:close/>
                <a:moveTo>
                  <a:pt x="544" y="545"/>
                </a:moveTo>
                <a:lnTo>
                  <a:pt x="544" y="545"/>
                </a:lnTo>
                <a:cubicBezTo>
                  <a:pt x="544" y="575"/>
                  <a:pt x="530" y="589"/>
                  <a:pt x="500" y="589"/>
                </a:cubicBezTo>
                <a:cubicBezTo>
                  <a:pt x="324" y="589"/>
                  <a:pt x="324" y="589"/>
                  <a:pt x="324" y="589"/>
                </a:cubicBezTo>
                <a:cubicBezTo>
                  <a:pt x="324" y="427"/>
                  <a:pt x="324" y="427"/>
                  <a:pt x="324" y="427"/>
                </a:cubicBezTo>
                <a:cubicBezTo>
                  <a:pt x="544" y="427"/>
                  <a:pt x="544" y="427"/>
                  <a:pt x="544" y="427"/>
                </a:cubicBezTo>
                <a:lnTo>
                  <a:pt x="544" y="545"/>
                </a:lnTo>
                <a:close/>
                <a:moveTo>
                  <a:pt x="544" y="398"/>
                </a:moveTo>
                <a:lnTo>
                  <a:pt x="544" y="398"/>
                </a:lnTo>
                <a:cubicBezTo>
                  <a:pt x="324" y="398"/>
                  <a:pt x="324" y="398"/>
                  <a:pt x="324" y="398"/>
                </a:cubicBezTo>
                <a:cubicBezTo>
                  <a:pt x="324" y="236"/>
                  <a:pt x="324" y="236"/>
                  <a:pt x="324" y="236"/>
                </a:cubicBezTo>
                <a:cubicBezTo>
                  <a:pt x="544" y="236"/>
                  <a:pt x="544" y="236"/>
                  <a:pt x="544" y="236"/>
                </a:cubicBezTo>
                <a:lnTo>
                  <a:pt x="544" y="398"/>
                </a:lnTo>
                <a:close/>
                <a:moveTo>
                  <a:pt x="559" y="192"/>
                </a:moveTo>
                <a:lnTo>
                  <a:pt x="559" y="192"/>
                </a:lnTo>
                <a:cubicBezTo>
                  <a:pt x="59" y="192"/>
                  <a:pt x="59" y="192"/>
                  <a:pt x="59" y="192"/>
                </a:cubicBezTo>
                <a:cubicBezTo>
                  <a:pt x="44" y="192"/>
                  <a:pt x="29" y="192"/>
                  <a:pt x="29" y="177"/>
                </a:cubicBezTo>
                <a:cubicBezTo>
                  <a:pt x="29" y="163"/>
                  <a:pt x="44" y="163"/>
                  <a:pt x="59" y="163"/>
                </a:cubicBezTo>
                <a:cubicBezTo>
                  <a:pt x="559" y="163"/>
                  <a:pt x="559" y="163"/>
                  <a:pt x="559" y="163"/>
                </a:cubicBezTo>
                <a:cubicBezTo>
                  <a:pt x="574" y="163"/>
                  <a:pt x="589" y="163"/>
                  <a:pt x="589" y="177"/>
                </a:cubicBezTo>
                <a:cubicBezTo>
                  <a:pt x="589" y="192"/>
                  <a:pt x="574" y="192"/>
                  <a:pt x="559" y="192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Freeform 42"/>
          <p:cNvSpPr>
            <a:spLocks noChangeArrowheads="1"/>
          </p:cNvSpPr>
          <p:nvPr/>
        </p:nvSpPr>
        <p:spPr bwMode="auto">
          <a:xfrm>
            <a:off x="9744157" y="2646859"/>
            <a:ext cx="323525" cy="333154"/>
          </a:xfrm>
          <a:custGeom>
            <a:avLst/>
            <a:gdLst>
              <a:gd name="T0" fmla="*/ 147755 w 619"/>
              <a:gd name="T1" fmla="*/ 116798 h 634"/>
              <a:gd name="T2" fmla="*/ 147755 w 619"/>
              <a:gd name="T3" fmla="*/ 116798 h 634"/>
              <a:gd name="T4" fmla="*/ 116196 w 619"/>
              <a:gd name="T5" fmla="*/ 148521 h 634"/>
              <a:gd name="T6" fmla="*/ 116196 w 619"/>
              <a:gd name="T7" fmla="*/ 74621 h 634"/>
              <a:gd name="T8" fmla="*/ 110816 w 619"/>
              <a:gd name="T9" fmla="*/ 63807 h 634"/>
              <a:gd name="T10" fmla="*/ 105437 w 619"/>
              <a:gd name="T11" fmla="*/ 74621 h 634"/>
              <a:gd name="T12" fmla="*/ 105437 w 619"/>
              <a:gd name="T13" fmla="*/ 148521 h 634"/>
              <a:gd name="T14" fmla="*/ 73877 w 619"/>
              <a:gd name="T15" fmla="*/ 116798 h 634"/>
              <a:gd name="T16" fmla="*/ 63477 w 619"/>
              <a:gd name="T17" fmla="*/ 116798 h 634"/>
              <a:gd name="T18" fmla="*/ 63477 w 619"/>
              <a:gd name="T19" fmla="*/ 127613 h 634"/>
              <a:gd name="T20" fmla="*/ 105437 w 619"/>
              <a:gd name="T21" fmla="*/ 169790 h 634"/>
              <a:gd name="T22" fmla="*/ 110816 w 619"/>
              <a:gd name="T23" fmla="*/ 169790 h 634"/>
              <a:gd name="T24" fmla="*/ 116196 w 619"/>
              <a:gd name="T25" fmla="*/ 169790 h 634"/>
              <a:gd name="T26" fmla="*/ 158155 w 619"/>
              <a:gd name="T27" fmla="*/ 127613 h 634"/>
              <a:gd name="T28" fmla="*/ 158155 w 619"/>
              <a:gd name="T29" fmla="*/ 116798 h 634"/>
              <a:gd name="T30" fmla="*/ 147755 w 619"/>
              <a:gd name="T31" fmla="*/ 116798 h 634"/>
              <a:gd name="T32" fmla="*/ 195452 w 619"/>
              <a:gd name="T33" fmla="*/ 0 h 634"/>
              <a:gd name="T34" fmla="*/ 195452 w 619"/>
              <a:gd name="T35" fmla="*/ 0 h 634"/>
              <a:gd name="T36" fmla="*/ 26539 w 619"/>
              <a:gd name="T37" fmla="*/ 0 h 634"/>
              <a:gd name="T38" fmla="*/ 0 w 619"/>
              <a:gd name="T39" fmla="*/ 32084 h 634"/>
              <a:gd name="T40" fmla="*/ 0 w 619"/>
              <a:gd name="T41" fmla="*/ 201874 h 634"/>
              <a:gd name="T42" fmla="*/ 26539 w 619"/>
              <a:gd name="T43" fmla="*/ 228190 h 634"/>
              <a:gd name="T44" fmla="*/ 195452 w 619"/>
              <a:gd name="T45" fmla="*/ 228190 h 634"/>
              <a:gd name="T46" fmla="*/ 221632 w 619"/>
              <a:gd name="T47" fmla="*/ 201874 h 634"/>
              <a:gd name="T48" fmla="*/ 221632 w 619"/>
              <a:gd name="T49" fmla="*/ 32084 h 634"/>
              <a:gd name="T50" fmla="*/ 195452 w 619"/>
              <a:gd name="T51" fmla="*/ 0 h 634"/>
              <a:gd name="T52" fmla="*/ 211232 w 619"/>
              <a:gd name="T53" fmla="*/ 201874 h 634"/>
              <a:gd name="T54" fmla="*/ 211232 w 619"/>
              <a:gd name="T55" fmla="*/ 201874 h 634"/>
              <a:gd name="T56" fmla="*/ 195452 w 619"/>
              <a:gd name="T57" fmla="*/ 212328 h 634"/>
              <a:gd name="T58" fmla="*/ 26539 w 619"/>
              <a:gd name="T59" fmla="*/ 212328 h 634"/>
              <a:gd name="T60" fmla="*/ 10400 w 619"/>
              <a:gd name="T61" fmla="*/ 201874 h 634"/>
              <a:gd name="T62" fmla="*/ 10400 w 619"/>
              <a:gd name="T63" fmla="*/ 32084 h 634"/>
              <a:gd name="T64" fmla="*/ 26539 w 619"/>
              <a:gd name="T65" fmla="*/ 16222 h 634"/>
              <a:gd name="T66" fmla="*/ 195452 w 619"/>
              <a:gd name="T67" fmla="*/ 16222 h 634"/>
              <a:gd name="T68" fmla="*/ 211232 w 619"/>
              <a:gd name="T69" fmla="*/ 32084 h 634"/>
              <a:gd name="T70" fmla="*/ 211232 w 619"/>
              <a:gd name="T71" fmla="*/ 201874 h 63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19" h="634">
                <a:moveTo>
                  <a:pt x="412" y="324"/>
                </a:moveTo>
                <a:lnTo>
                  <a:pt x="412" y="324"/>
                </a:lnTo>
                <a:cubicBezTo>
                  <a:pt x="324" y="412"/>
                  <a:pt x="324" y="412"/>
                  <a:pt x="324" y="412"/>
                </a:cubicBezTo>
                <a:cubicBezTo>
                  <a:pt x="324" y="207"/>
                  <a:pt x="324" y="207"/>
                  <a:pt x="324" y="207"/>
                </a:cubicBezTo>
                <a:cubicBezTo>
                  <a:pt x="324" y="192"/>
                  <a:pt x="324" y="177"/>
                  <a:pt x="309" y="177"/>
                </a:cubicBezTo>
                <a:cubicBezTo>
                  <a:pt x="294" y="177"/>
                  <a:pt x="294" y="192"/>
                  <a:pt x="294" y="207"/>
                </a:cubicBezTo>
                <a:cubicBezTo>
                  <a:pt x="294" y="412"/>
                  <a:pt x="294" y="412"/>
                  <a:pt x="294" y="412"/>
                </a:cubicBezTo>
                <a:cubicBezTo>
                  <a:pt x="206" y="324"/>
                  <a:pt x="206" y="324"/>
                  <a:pt x="206" y="324"/>
                </a:cubicBezTo>
                <a:cubicBezTo>
                  <a:pt x="206" y="324"/>
                  <a:pt x="191" y="324"/>
                  <a:pt x="177" y="324"/>
                </a:cubicBezTo>
                <a:cubicBezTo>
                  <a:pt x="177" y="339"/>
                  <a:pt x="177" y="354"/>
                  <a:pt x="177" y="354"/>
                </a:cubicBezTo>
                <a:cubicBezTo>
                  <a:pt x="294" y="471"/>
                  <a:pt x="294" y="471"/>
                  <a:pt x="294" y="471"/>
                </a:cubicBezTo>
                <a:lnTo>
                  <a:pt x="309" y="471"/>
                </a:lnTo>
                <a:lnTo>
                  <a:pt x="324" y="471"/>
                </a:lnTo>
                <a:cubicBezTo>
                  <a:pt x="441" y="354"/>
                  <a:pt x="441" y="354"/>
                  <a:pt x="441" y="354"/>
                </a:cubicBezTo>
                <a:cubicBezTo>
                  <a:pt x="441" y="354"/>
                  <a:pt x="441" y="339"/>
                  <a:pt x="441" y="324"/>
                </a:cubicBezTo>
                <a:cubicBezTo>
                  <a:pt x="427" y="324"/>
                  <a:pt x="412" y="324"/>
                  <a:pt x="412" y="324"/>
                </a:cubicBezTo>
                <a:close/>
                <a:moveTo>
                  <a:pt x="545" y="0"/>
                </a:moveTo>
                <a:lnTo>
                  <a:pt x="545" y="0"/>
                </a:lnTo>
                <a:cubicBezTo>
                  <a:pt x="74" y="0"/>
                  <a:pt x="74" y="0"/>
                  <a:pt x="74" y="0"/>
                </a:cubicBezTo>
                <a:cubicBezTo>
                  <a:pt x="29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29" y="633"/>
                  <a:pt x="74" y="633"/>
                </a:cubicBezTo>
                <a:cubicBezTo>
                  <a:pt x="545" y="633"/>
                  <a:pt x="545" y="633"/>
                  <a:pt x="545" y="633"/>
                </a:cubicBezTo>
                <a:cubicBezTo>
                  <a:pt x="589" y="633"/>
                  <a:pt x="618" y="604"/>
                  <a:pt x="618" y="560"/>
                </a:cubicBezTo>
                <a:cubicBezTo>
                  <a:pt x="618" y="89"/>
                  <a:pt x="618" y="89"/>
                  <a:pt x="618" y="89"/>
                </a:cubicBezTo>
                <a:cubicBezTo>
                  <a:pt x="618" y="45"/>
                  <a:pt x="589" y="0"/>
                  <a:pt x="545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5"/>
                  <a:pt x="559" y="589"/>
                  <a:pt x="545" y="589"/>
                </a:cubicBezTo>
                <a:cubicBezTo>
                  <a:pt x="74" y="589"/>
                  <a:pt x="74" y="589"/>
                  <a:pt x="74" y="589"/>
                </a:cubicBezTo>
                <a:cubicBezTo>
                  <a:pt x="59" y="589"/>
                  <a:pt x="29" y="575"/>
                  <a:pt x="29" y="560"/>
                </a:cubicBezTo>
                <a:cubicBezTo>
                  <a:pt x="29" y="89"/>
                  <a:pt x="29" y="89"/>
                  <a:pt x="29" y="89"/>
                </a:cubicBezTo>
                <a:cubicBezTo>
                  <a:pt x="29" y="59"/>
                  <a:pt x="59" y="45"/>
                  <a:pt x="74" y="45"/>
                </a:cubicBezTo>
                <a:cubicBezTo>
                  <a:pt x="545" y="45"/>
                  <a:pt x="545" y="45"/>
                  <a:pt x="545" y="45"/>
                </a:cubicBezTo>
                <a:cubicBezTo>
                  <a:pt x="559" y="45"/>
                  <a:pt x="589" y="59"/>
                  <a:pt x="589" y="89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Freeform 43"/>
          <p:cNvSpPr>
            <a:spLocks noChangeArrowheads="1"/>
          </p:cNvSpPr>
          <p:nvPr/>
        </p:nvSpPr>
        <p:spPr bwMode="auto">
          <a:xfrm>
            <a:off x="9189435" y="2646859"/>
            <a:ext cx="333155" cy="333154"/>
          </a:xfrm>
          <a:custGeom>
            <a:avLst/>
            <a:gdLst>
              <a:gd name="T0" fmla="*/ 122231 w 634"/>
              <a:gd name="T1" fmla="*/ 63807 h 634"/>
              <a:gd name="T2" fmla="*/ 122231 w 634"/>
              <a:gd name="T3" fmla="*/ 63807 h 634"/>
              <a:gd name="T4" fmla="*/ 116823 w 634"/>
              <a:gd name="T5" fmla="*/ 58399 h 634"/>
              <a:gd name="T6" fmla="*/ 106367 w 634"/>
              <a:gd name="T7" fmla="*/ 63807 h 634"/>
              <a:gd name="T8" fmla="*/ 69228 w 634"/>
              <a:gd name="T9" fmla="*/ 100937 h 634"/>
              <a:gd name="T10" fmla="*/ 69228 w 634"/>
              <a:gd name="T11" fmla="*/ 111752 h 634"/>
              <a:gd name="T12" fmla="*/ 79685 w 634"/>
              <a:gd name="T13" fmla="*/ 111752 h 634"/>
              <a:gd name="T14" fmla="*/ 106367 w 634"/>
              <a:gd name="T15" fmla="*/ 85075 h 634"/>
              <a:gd name="T16" fmla="*/ 106367 w 634"/>
              <a:gd name="T17" fmla="*/ 159336 h 634"/>
              <a:gd name="T18" fmla="*/ 116823 w 634"/>
              <a:gd name="T19" fmla="*/ 164743 h 634"/>
              <a:gd name="T20" fmla="*/ 122231 w 634"/>
              <a:gd name="T21" fmla="*/ 159336 h 634"/>
              <a:gd name="T22" fmla="*/ 122231 w 634"/>
              <a:gd name="T23" fmla="*/ 85075 h 634"/>
              <a:gd name="T24" fmla="*/ 148553 w 634"/>
              <a:gd name="T25" fmla="*/ 111752 h 634"/>
              <a:gd name="T26" fmla="*/ 159370 w 634"/>
              <a:gd name="T27" fmla="*/ 111752 h 634"/>
              <a:gd name="T28" fmla="*/ 159370 w 634"/>
              <a:gd name="T29" fmla="*/ 100937 h 634"/>
              <a:gd name="T30" fmla="*/ 122231 w 634"/>
              <a:gd name="T31" fmla="*/ 63807 h 634"/>
              <a:gd name="T32" fmla="*/ 201916 w 634"/>
              <a:gd name="T33" fmla="*/ 0 h 634"/>
              <a:gd name="T34" fmla="*/ 201916 w 634"/>
              <a:gd name="T35" fmla="*/ 0 h 634"/>
              <a:gd name="T36" fmla="*/ 32090 w 634"/>
              <a:gd name="T37" fmla="*/ 0 h 634"/>
              <a:gd name="T38" fmla="*/ 0 w 634"/>
              <a:gd name="T39" fmla="*/ 32084 h 634"/>
              <a:gd name="T40" fmla="*/ 0 w 634"/>
              <a:gd name="T41" fmla="*/ 201874 h 634"/>
              <a:gd name="T42" fmla="*/ 32090 w 634"/>
              <a:gd name="T43" fmla="*/ 228190 h 634"/>
              <a:gd name="T44" fmla="*/ 201916 w 634"/>
              <a:gd name="T45" fmla="*/ 228190 h 634"/>
              <a:gd name="T46" fmla="*/ 228237 w 634"/>
              <a:gd name="T47" fmla="*/ 201874 h 634"/>
              <a:gd name="T48" fmla="*/ 228237 w 634"/>
              <a:gd name="T49" fmla="*/ 32084 h 634"/>
              <a:gd name="T50" fmla="*/ 201916 w 634"/>
              <a:gd name="T51" fmla="*/ 0 h 634"/>
              <a:gd name="T52" fmla="*/ 212373 w 634"/>
              <a:gd name="T53" fmla="*/ 201874 h 634"/>
              <a:gd name="T54" fmla="*/ 212373 w 634"/>
              <a:gd name="T55" fmla="*/ 201874 h 634"/>
              <a:gd name="T56" fmla="*/ 201916 w 634"/>
              <a:gd name="T57" fmla="*/ 212328 h 634"/>
              <a:gd name="T58" fmla="*/ 32090 w 634"/>
              <a:gd name="T59" fmla="*/ 212328 h 634"/>
              <a:gd name="T60" fmla="*/ 16225 w 634"/>
              <a:gd name="T61" fmla="*/ 201874 h 634"/>
              <a:gd name="T62" fmla="*/ 16225 w 634"/>
              <a:gd name="T63" fmla="*/ 32084 h 634"/>
              <a:gd name="T64" fmla="*/ 32090 w 634"/>
              <a:gd name="T65" fmla="*/ 16222 h 634"/>
              <a:gd name="T66" fmla="*/ 201916 w 634"/>
              <a:gd name="T67" fmla="*/ 16222 h 634"/>
              <a:gd name="T68" fmla="*/ 212373 w 634"/>
              <a:gd name="T69" fmla="*/ 32084 h 634"/>
              <a:gd name="T70" fmla="*/ 212373 w 634"/>
              <a:gd name="T71" fmla="*/ 201874 h 63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34" h="634">
                <a:moveTo>
                  <a:pt x="339" y="177"/>
                </a:moveTo>
                <a:lnTo>
                  <a:pt x="339" y="177"/>
                </a:lnTo>
                <a:cubicBezTo>
                  <a:pt x="339" y="162"/>
                  <a:pt x="324" y="162"/>
                  <a:pt x="324" y="162"/>
                </a:cubicBezTo>
                <a:cubicBezTo>
                  <a:pt x="310" y="162"/>
                  <a:pt x="310" y="162"/>
                  <a:pt x="295" y="177"/>
                </a:cubicBezTo>
                <a:cubicBezTo>
                  <a:pt x="192" y="280"/>
                  <a:pt x="192" y="280"/>
                  <a:pt x="192" y="280"/>
                </a:cubicBezTo>
                <a:cubicBezTo>
                  <a:pt x="177" y="295"/>
                  <a:pt x="177" y="310"/>
                  <a:pt x="192" y="310"/>
                </a:cubicBezTo>
                <a:cubicBezTo>
                  <a:pt x="192" y="324"/>
                  <a:pt x="207" y="324"/>
                  <a:pt x="221" y="310"/>
                </a:cubicBezTo>
                <a:cubicBezTo>
                  <a:pt x="295" y="236"/>
                  <a:pt x="295" y="236"/>
                  <a:pt x="295" y="236"/>
                </a:cubicBezTo>
                <a:cubicBezTo>
                  <a:pt x="295" y="442"/>
                  <a:pt x="295" y="442"/>
                  <a:pt x="295" y="442"/>
                </a:cubicBezTo>
                <a:cubicBezTo>
                  <a:pt x="295" y="442"/>
                  <a:pt x="310" y="457"/>
                  <a:pt x="324" y="457"/>
                </a:cubicBezTo>
                <a:lnTo>
                  <a:pt x="339" y="442"/>
                </a:lnTo>
                <a:cubicBezTo>
                  <a:pt x="339" y="236"/>
                  <a:pt x="339" y="236"/>
                  <a:pt x="339" y="236"/>
                </a:cubicBezTo>
                <a:cubicBezTo>
                  <a:pt x="412" y="310"/>
                  <a:pt x="412" y="310"/>
                  <a:pt x="412" y="310"/>
                </a:cubicBezTo>
                <a:cubicBezTo>
                  <a:pt x="428" y="324"/>
                  <a:pt x="442" y="324"/>
                  <a:pt x="442" y="310"/>
                </a:cubicBezTo>
                <a:cubicBezTo>
                  <a:pt x="457" y="310"/>
                  <a:pt x="457" y="295"/>
                  <a:pt x="442" y="280"/>
                </a:cubicBezTo>
                <a:lnTo>
                  <a:pt x="339" y="177"/>
                </a:lnTo>
                <a:close/>
                <a:moveTo>
                  <a:pt x="560" y="0"/>
                </a:moveTo>
                <a:lnTo>
                  <a:pt x="560" y="0"/>
                </a:ln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45"/>
                  <a:pt x="0" y="89"/>
                </a:cubicBezTo>
                <a:cubicBezTo>
                  <a:pt x="0" y="560"/>
                  <a:pt x="0" y="560"/>
                  <a:pt x="0" y="560"/>
                </a:cubicBezTo>
                <a:cubicBezTo>
                  <a:pt x="0" y="604"/>
                  <a:pt x="45" y="633"/>
                  <a:pt x="89" y="633"/>
                </a:cubicBezTo>
                <a:cubicBezTo>
                  <a:pt x="560" y="633"/>
                  <a:pt x="560" y="633"/>
                  <a:pt x="560" y="633"/>
                </a:cubicBezTo>
                <a:cubicBezTo>
                  <a:pt x="604" y="633"/>
                  <a:pt x="633" y="604"/>
                  <a:pt x="633" y="560"/>
                </a:cubicBezTo>
                <a:cubicBezTo>
                  <a:pt x="633" y="89"/>
                  <a:pt x="633" y="89"/>
                  <a:pt x="633" y="89"/>
                </a:cubicBezTo>
                <a:cubicBezTo>
                  <a:pt x="633" y="45"/>
                  <a:pt x="604" y="0"/>
                  <a:pt x="560" y="0"/>
                </a:cubicBezTo>
                <a:close/>
                <a:moveTo>
                  <a:pt x="589" y="560"/>
                </a:moveTo>
                <a:lnTo>
                  <a:pt x="589" y="560"/>
                </a:lnTo>
                <a:cubicBezTo>
                  <a:pt x="589" y="575"/>
                  <a:pt x="575" y="589"/>
                  <a:pt x="560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75"/>
                  <a:pt x="45" y="560"/>
                </a:cubicBezTo>
                <a:cubicBezTo>
                  <a:pt x="45" y="89"/>
                  <a:pt x="45" y="89"/>
                  <a:pt x="45" y="89"/>
                </a:cubicBezTo>
                <a:cubicBezTo>
                  <a:pt x="45" y="59"/>
                  <a:pt x="59" y="45"/>
                  <a:pt x="89" y="45"/>
                </a:cubicBezTo>
                <a:cubicBezTo>
                  <a:pt x="560" y="45"/>
                  <a:pt x="560" y="45"/>
                  <a:pt x="560" y="45"/>
                </a:cubicBezTo>
                <a:cubicBezTo>
                  <a:pt x="575" y="45"/>
                  <a:pt x="589" y="59"/>
                  <a:pt x="589" y="89"/>
                </a:cubicBezTo>
                <a:lnTo>
                  <a:pt x="589" y="56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AutoShape 4"/>
          <p:cNvSpPr/>
          <p:nvPr/>
        </p:nvSpPr>
        <p:spPr bwMode="auto">
          <a:xfrm>
            <a:off x="9209099" y="5573881"/>
            <a:ext cx="293826" cy="2948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54" name="Group 3"/>
          <p:cNvGrpSpPr/>
          <p:nvPr/>
        </p:nvGrpSpPr>
        <p:grpSpPr>
          <a:xfrm>
            <a:off x="8608729" y="5597761"/>
            <a:ext cx="303689" cy="247104"/>
            <a:chOff x="10074275" y="4479132"/>
            <a:chExt cx="464344" cy="377825"/>
          </a:xfrm>
          <a:solidFill>
            <a:srgbClr val="1D4684"/>
          </a:solidFill>
        </p:grpSpPr>
        <p:sp>
          <p:nvSpPr>
            <p:cNvPr id="55" name="AutoShape 5"/>
            <p:cNvSpPr/>
            <p:nvPr/>
          </p:nvSpPr>
          <p:spPr bwMode="auto">
            <a:xfrm>
              <a:off x="10393363" y="4595019"/>
              <a:ext cx="87313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6" name="AutoShape 6"/>
            <p:cNvSpPr/>
            <p:nvPr/>
          </p:nvSpPr>
          <p:spPr bwMode="auto">
            <a:xfrm>
              <a:off x="10074275" y="4479132"/>
              <a:ext cx="464344" cy="377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7" name="Group 4"/>
          <p:cNvGrpSpPr/>
          <p:nvPr/>
        </p:nvGrpSpPr>
        <p:grpSpPr>
          <a:xfrm>
            <a:off x="8023375" y="5569209"/>
            <a:ext cx="303689" cy="304208"/>
            <a:chOff x="9145588" y="4435475"/>
            <a:chExt cx="464344" cy="465138"/>
          </a:xfrm>
          <a:solidFill>
            <a:srgbClr val="1D4684"/>
          </a:solidFill>
        </p:grpSpPr>
        <p:sp>
          <p:nvSpPr>
            <p:cNvPr id="58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9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0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1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2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3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4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5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6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472109" y="5573881"/>
            <a:ext cx="303689" cy="294864"/>
            <a:chOff x="6784975" y="5873259"/>
            <a:chExt cx="303689" cy="294864"/>
          </a:xfrm>
          <a:solidFill>
            <a:srgbClr val="1D4684"/>
          </a:solidFill>
        </p:grpSpPr>
        <p:sp>
          <p:nvSpPr>
            <p:cNvPr id="68" name="AutoShape 16"/>
            <p:cNvSpPr/>
            <p:nvPr/>
          </p:nvSpPr>
          <p:spPr bwMode="auto">
            <a:xfrm>
              <a:off x="7017543" y="5976521"/>
              <a:ext cx="45719" cy="463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9" name="AutoShape 17"/>
            <p:cNvSpPr/>
            <p:nvPr/>
          </p:nvSpPr>
          <p:spPr bwMode="auto">
            <a:xfrm>
              <a:off x="6784975" y="5873259"/>
              <a:ext cx="303689" cy="294864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0" name="AutoShape 28"/>
          <p:cNvSpPr/>
          <p:nvPr/>
        </p:nvSpPr>
        <p:spPr bwMode="auto">
          <a:xfrm>
            <a:off x="6362082" y="3809785"/>
            <a:ext cx="304208" cy="3042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71" name="AutoShape 29"/>
          <p:cNvSpPr/>
          <p:nvPr/>
        </p:nvSpPr>
        <p:spPr bwMode="auto">
          <a:xfrm>
            <a:off x="8608729" y="3219789"/>
            <a:ext cx="303689" cy="275137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72" name="Group 19"/>
          <p:cNvGrpSpPr/>
          <p:nvPr/>
        </p:nvGrpSpPr>
        <p:grpSpPr>
          <a:xfrm>
            <a:off x="8070615" y="3205253"/>
            <a:ext cx="209208" cy="304209"/>
            <a:chOff x="10146507" y="3505994"/>
            <a:chExt cx="319881" cy="465138"/>
          </a:xfrm>
          <a:solidFill>
            <a:srgbClr val="1D4684"/>
          </a:solidFill>
        </p:grpSpPr>
        <p:sp>
          <p:nvSpPr>
            <p:cNvPr id="73" name="AutoShape 30"/>
            <p:cNvSpPr/>
            <p:nvPr/>
          </p:nvSpPr>
          <p:spPr bwMode="auto">
            <a:xfrm>
              <a:off x="10146507" y="3505994"/>
              <a:ext cx="319881" cy="465138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4" name="AutoShape 31"/>
            <p:cNvSpPr/>
            <p:nvPr/>
          </p:nvSpPr>
          <p:spPr bwMode="auto">
            <a:xfrm>
              <a:off x="10205244" y="3709194"/>
              <a:ext cx="205581" cy="166688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5" name="AutoShape 32"/>
          <p:cNvSpPr/>
          <p:nvPr/>
        </p:nvSpPr>
        <p:spPr bwMode="auto">
          <a:xfrm>
            <a:off x="7472109" y="3224461"/>
            <a:ext cx="303689" cy="265793"/>
          </a:xfrm>
          <a:custGeom>
            <a:avLst/>
            <a:gdLst>
              <a:gd name="T0" fmla="+- 0 10800 108"/>
              <a:gd name="T1" fmla="*/ T0 w 21384"/>
              <a:gd name="T2" fmla="*/ 10800 h 21600"/>
              <a:gd name="T3" fmla="+- 0 10800 108"/>
              <a:gd name="T4" fmla="*/ T3 w 21384"/>
              <a:gd name="T5" fmla="*/ 10800 h 21600"/>
              <a:gd name="T6" fmla="+- 0 10800 108"/>
              <a:gd name="T7" fmla="*/ T6 w 21384"/>
              <a:gd name="T8" fmla="*/ 10800 h 21600"/>
              <a:gd name="T9" fmla="+- 0 10800 108"/>
              <a:gd name="T10" fmla="*/ T9 w 21384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84" h="21600">
                <a:moveTo>
                  <a:pt x="18710" y="9257"/>
                </a:moveTo>
                <a:lnTo>
                  <a:pt x="16706" y="7714"/>
                </a:lnTo>
                <a:lnTo>
                  <a:pt x="16706" y="20057"/>
                </a:lnTo>
                <a:lnTo>
                  <a:pt x="4677" y="20057"/>
                </a:lnTo>
                <a:lnTo>
                  <a:pt x="4677" y="7714"/>
                </a:lnTo>
                <a:lnTo>
                  <a:pt x="2673" y="9257"/>
                </a:lnTo>
                <a:lnTo>
                  <a:pt x="1336" y="4628"/>
                </a:lnTo>
                <a:lnTo>
                  <a:pt x="4677" y="1542"/>
                </a:lnTo>
                <a:lnTo>
                  <a:pt x="7468" y="1542"/>
                </a:lnTo>
                <a:cubicBezTo>
                  <a:pt x="7841" y="2871"/>
                  <a:pt x="9136" y="3857"/>
                  <a:pt x="10691" y="3857"/>
                </a:cubicBezTo>
                <a:cubicBezTo>
                  <a:pt x="12247" y="3857"/>
                  <a:pt x="13542" y="2871"/>
                  <a:pt x="13915" y="1542"/>
                </a:cubicBezTo>
                <a:lnTo>
                  <a:pt x="16706" y="1542"/>
                </a:lnTo>
                <a:lnTo>
                  <a:pt x="20047" y="4628"/>
                </a:lnTo>
                <a:cubicBezTo>
                  <a:pt x="20047" y="4628"/>
                  <a:pt x="18710" y="9257"/>
                  <a:pt x="18710" y="9257"/>
                </a:cubicBezTo>
                <a:close/>
                <a:moveTo>
                  <a:pt x="13200" y="1542"/>
                </a:moveTo>
                <a:cubicBezTo>
                  <a:pt x="12831" y="2438"/>
                  <a:pt x="11852" y="3085"/>
                  <a:pt x="10691" y="3085"/>
                </a:cubicBezTo>
                <a:cubicBezTo>
                  <a:pt x="9531" y="3085"/>
                  <a:pt x="8552" y="2438"/>
                  <a:pt x="8183" y="1542"/>
                </a:cubicBezTo>
                <a:cubicBezTo>
                  <a:pt x="8183" y="1542"/>
                  <a:pt x="13200" y="1542"/>
                  <a:pt x="13200" y="1542"/>
                </a:cubicBezTo>
                <a:close/>
                <a:moveTo>
                  <a:pt x="20882" y="3423"/>
                </a:moveTo>
                <a:lnTo>
                  <a:pt x="17541" y="338"/>
                </a:lnTo>
                <a:cubicBezTo>
                  <a:pt x="17303" y="119"/>
                  <a:pt x="17009" y="0"/>
                  <a:pt x="16706" y="0"/>
                </a:cubicBezTo>
                <a:lnTo>
                  <a:pt x="4677" y="0"/>
                </a:lnTo>
                <a:cubicBezTo>
                  <a:pt x="4374" y="0"/>
                  <a:pt x="4080" y="119"/>
                  <a:pt x="3842" y="338"/>
                </a:cubicBezTo>
                <a:lnTo>
                  <a:pt x="501" y="3423"/>
                </a:lnTo>
                <a:cubicBezTo>
                  <a:pt x="64" y="3827"/>
                  <a:pt x="-108" y="4503"/>
                  <a:pt x="68" y="5116"/>
                </a:cubicBezTo>
                <a:lnTo>
                  <a:pt x="1405" y="9745"/>
                </a:lnTo>
                <a:cubicBezTo>
                  <a:pt x="1537" y="10201"/>
                  <a:pt x="1845" y="10560"/>
                  <a:pt x="2239" y="10716"/>
                </a:cubicBezTo>
                <a:cubicBezTo>
                  <a:pt x="2380" y="10772"/>
                  <a:pt x="2527" y="10800"/>
                  <a:pt x="2673" y="10800"/>
                </a:cubicBezTo>
                <a:cubicBezTo>
                  <a:pt x="2905" y="10800"/>
                  <a:pt x="3136" y="10729"/>
                  <a:pt x="3341" y="10593"/>
                </a:cubicBezTo>
                <a:lnTo>
                  <a:pt x="3341" y="20057"/>
                </a:lnTo>
                <a:cubicBezTo>
                  <a:pt x="3341" y="20908"/>
                  <a:pt x="3940" y="21600"/>
                  <a:pt x="4677" y="21600"/>
                </a:cubicBezTo>
                <a:lnTo>
                  <a:pt x="16706" y="21600"/>
                </a:lnTo>
                <a:cubicBezTo>
                  <a:pt x="17443" y="21600"/>
                  <a:pt x="18042" y="20908"/>
                  <a:pt x="18042" y="20057"/>
                </a:cubicBezTo>
                <a:lnTo>
                  <a:pt x="18042" y="10593"/>
                </a:lnTo>
                <a:cubicBezTo>
                  <a:pt x="18247" y="10729"/>
                  <a:pt x="18478" y="10800"/>
                  <a:pt x="18710" y="10800"/>
                </a:cubicBezTo>
                <a:cubicBezTo>
                  <a:pt x="18856" y="10800"/>
                  <a:pt x="19002" y="10772"/>
                  <a:pt x="19144" y="10716"/>
                </a:cubicBezTo>
                <a:cubicBezTo>
                  <a:pt x="19538" y="10560"/>
                  <a:pt x="19846" y="10201"/>
                  <a:pt x="19978" y="9745"/>
                </a:cubicBezTo>
                <a:lnTo>
                  <a:pt x="21315" y="5116"/>
                </a:lnTo>
                <a:cubicBezTo>
                  <a:pt x="21491" y="4503"/>
                  <a:pt x="21319" y="3827"/>
                  <a:pt x="20882" y="3423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76" name="Group 21"/>
          <p:cNvGrpSpPr/>
          <p:nvPr/>
        </p:nvGrpSpPr>
        <p:grpSpPr>
          <a:xfrm>
            <a:off x="8608729" y="3809785"/>
            <a:ext cx="303689" cy="304208"/>
            <a:chOff x="8204317" y="3973834"/>
            <a:chExt cx="464344" cy="465138"/>
          </a:xfrm>
          <a:solidFill>
            <a:srgbClr val="1D4684"/>
          </a:solidFill>
        </p:grpSpPr>
        <p:sp>
          <p:nvSpPr>
            <p:cNvPr id="77" name="AutoShape 33"/>
            <p:cNvSpPr/>
            <p:nvPr/>
          </p:nvSpPr>
          <p:spPr bwMode="auto">
            <a:xfrm>
              <a:off x="8204317" y="4148459"/>
              <a:ext cx="464344" cy="290513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8" name="AutoShape 34"/>
            <p:cNvSpPr/>
            <p:nvPr/>
          </p:nvSpPr>
          <p:spPr bwMode="auto">
            <a:xfrm>
              <a:off x="8320204" y="4032572"/>
              <a:ext cx="33338" cy="108744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9" name="AutoShape 35"/>
            <p:cNvSpPr/>
            <p:nvPr/>
          </p:nvSpPr>
          <p:spPr bwMode="auto">
            <a:xfrm>
              <a:off x="8494829" y="4032572"/>
              <a:ext cx="32544" cy="108744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0" name="AutoShape 36"/>
            <p:cNvSpPr/>
            <p:nvPr/>
          </p:nvSpPr>
          <p:spPr bwMode="auto">
            <a:xfrm>
              <a:off x="8421804" y="3973834"/>
              <a:ext cx="33338" cy="109538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1" name="Group 22"/>
          <p:cNvGrpSpPr/>
          <p:nvPr/>
        </p:nvGrpSpPr>
        <p:grpSpPr>
          <a:xfrm>
            <a:off x="8023375" y="3809785"/>
            <a:ext cx="303689" cy="304208"/>
            <a:chOff x="7275629" y="3973834"/>
            <a:chExt cx="464344" cy="465138"/>
          </a:xfrm>
          <a:solidFill>
            <a:srgbClr val="1D4684"/>
          </a:solidFill>
        </p:grpSpPr>
        <p:sp>
          <p:nvSpPr>
            <p:cNvPr id="82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3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4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5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6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7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8" name="Group 23"/>
          <p:cNvGrpSpPr/>
          <p:nvPr/>
        </p:nvGrpSpPr>
        <p:grpSpPr>
          <a:xfrm>
            <a:off x="6911874" y="3828993"/>
            <a:ext cx="304208" cy="265792"/>
            <a:chOff x="6357938" y="3535363"/>
            <a:chExt cx="465138" cy="406400"/>
          </a:xfrm>
          <a:solidFill>
            <a:srgbClr val="1D4684"/>
          </a:solidFill>
        </p:grpSpPr>
        <p:sp>
          <p:nvSpPr>
            <p:cNvPr id="89" name="AutoShape 43"/>
            <p:cNvSpPr/>
            <p:nvPr/>
          </p:nvSpPr>
          <p:spPr bwMode="auto">
            <a:xfrm>
              <a:off x="6357938" y="3535363"/>
              <a:ext cx="465138" cy="3341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0" name="AutoShape 44"/>
            <p:cNvSpPr/>
            <p:nvPr/>
          </p:nvSpPr>
          <p:spPr bwMode="auto">
            <a:xfrm>
              <a:off x="6779419" y="3680619"/>
              <a:ext cx="28575" cy="1595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1" name="AutoShape 45"/>
            <p:cNvSpPr/>
            <p:nvPr/>
          </p:nvSpPr>
          <p:spPr bwMode="auto">
            <a:xfrm>
              <a:off x="6764338" y="3854450"/>
              <a:ext cx="58738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92" name="AutoShape 46"/>
          <p:cNvSpPr/>
          <p:nvPr/>
        </p:nvSpPr>
        <p:spPr bwMode="auto">
          <a:xfrm>
            <a:off x="9754075" y="5569469"/>
            <a:ext cx="303689" cy="3036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4" y="17549"/>
                </a:moveTo>
                <a:cubicBezTo>
                  <a:pt x="15513" y="17549"/>
                  <a:pt x="14343" y="15612"/>
                  <a:pt x="13809" y="12825"/>
                </a:cubicBezTo>
                <a:lnTo>
                  <a:pt x="15524" y="12825"/>
                </a:lnTo>
                <a:cubicBezTo>
                  <a:pt x="17038" y="12825"/>
                  <a:pt x="18224" y="11343"/>
                  <a:pt x="18224" y="9450"/>
                </a:cubicBezTo>
                <a:cubicBezTo>
                  <a:pt x="18224" y="7558"/>
                  <a:pt x="17038" y="6075"/>
                  <a:pt x="15524" y="6075"/>
                </a:cubicBezTo>
                <a:lnTo>
                  <a:pt x="13809" y="6075"/>
                </a:lnTo>
                <a:cubicBezTo>
                  <a:pt x="14343" y="3289"/>
                  <a:pt x="15513" y="1350"/>
                  <a:pt x="16874" y="1350"/>
                </a:cubicBezTo>
                <a:cubicBezTo>
                  <a:pt x="18739" y="1350"/>
                  <a:pt x="20249" y="4976"/>
                  <a:pt x="20249" y="9450"/>
                </a:cubicBezTo>
                <a:cubicBezTo>
                  <a:pt x="20249" y="13923"/>
                  <a:pt x="18739" y="17549"/>
                  <a:pt x="16874" y="17549"/>
                </a:cubicBezTo>
                <a:moveTo>
                  <a:pt x="8926" y="11482"/>
                </a:moveTo>
                <a:lnTo>
                  <a:pt x="8774" y="11482"/>
                </a:lnTo>
                <a:lnTo>
                  <a:pt x="8774" y="11475"/>
                </a:lnTo>
                <a:cubicBezTo>
                  <a:pt x="8028" y="11475"/>
                  <a:pt x="7424" y="10569"/>
                  <a:pt x="7424" y="9450"/>
                </a:cubicBezTo>
                <a:cubicBezTo>
                  <a:pt x="7424" y="8332"/>
                  <a:pt x="8028" y="7425"/>
                  <a:pt x="8774" y="7425"/>
                </a:cubicBezTo>
                <a:lnTo>
                  <a:pt x="8926" y="7425"/>
                </a:lnTo>
                <a:cubicBezTo>
                  <a:pt x="10200" y="7425"/>
                  <a:pt x="11391" y="6924"/>
                  <a:pt x="12441" y="6063"/>
                </a:cubicBezTo>
                <a:cubicBezTo>
                  <a:pt x="12248" y="7149"/>
                  <a:pt x="12149" y="8300"/>
                  <a:pt x="12149" y="9450"/>
                </a:cubicBezTo>
                <a:cubicBezTo>
                  <a:pt x="12149" y="10603"/>
                  <a:pt x="12248" y="11758"/>
                  <a:pt x="12442" y="12846"/>
                </a:cubicBezTo>
                <a:cubicBezTo>
                  <a:pt x="11393" y="11983"/>
                  <a:pt x="10200" y="11482"/>
                  <a:pt x="8926" y="11482"/>
                </a:cubicBezTo>
                <a:moveTo>
                  <a:pt x="8096" y="20249"/>
                </a:moveTo>
                <a:lnTo>
                  <a:pt x="5396" y="20249"/>
                </a:lnTo>
                <a:lnTo>
                  <a:pt x="5396" y="14175"/>
                </a:lnTo>
                <a:cubicBezTo>
                  <a:pt x="5396" y="13683"/>
                  <a:pt x="5264" y="13223"/>
                  <a:pt x="5033" y="12825"/>
                </a:cubicBezTo>
                <a:lnTo>
                  <a:pt x="5505" y="12825"/>
                </a:lnTo>
                <a:lnTo>
                  <a:pt x="5505" y="12832"/>
                </a:lnTo>
                <a:lnTo>
                  <a:pt x="7535" y="12832"/>
                </a:lnTo>
                <a:cubicBezTo>
                  <a:pt x="7463" y="13042"/>
                  <a:pt x="7421" y="13265"/>
                  <a:pt x="7421" y="13500"/>
                </a:cubicBezTo>
                <a:lnTo>
                  <a:pt x="7421" y="18225"/>
                </a:lnTo>
                <a:cubicBezTo>
                  <a:pt x="7421" y="18874"/>
                  <a:pt x="7784" y="19307"/>
                  <a:pt x="8001" y="19565"/>
                </a:cubicBezTo>
                <a:cubicBezTo>
                  <a:pt x="8031" y="19601"/>
                  <a:pt x="8065" y="19638"/>
                  <a:pt x="8096" y="19677"/>
                </a:cubicBezTo>
                <a:cubicBezTo>
                  <a:pt x="8096" y="19677"/>
                  <a:pt x="8096" y="20249"/>
                  <a:pt x="8096" y="20249"/>
                </a:cubicBezTo>
                <a:close/>
                <a:moveTo>
                  <a:pt x="1349" y="9450"/>
                </a:moveTo>
                <a:cubicBezTo>
                  <a:pt x="1349" y="8332"/>
                  <a:pt x="1953" y="7425"/>
                  <a:pt x="2699" y="7425"/>
                </a:cubicBezTo>
                <a:lnTo>
                  <a:pt x="7434" y="7425"/>
                </a:lnTo>
                <a:cubicBezTo>
                  <a:pt x="7014" y="7916"/>
                  <a:pt x="6749" y="8631"/>
                  <a:pt x="6749" y="9450"/>
                </a:cubicBezTo>
                <a:cubicBezTo>
                  <a:pt x="6749" y="10270"/>
                  <a:pt x="7014" y="10984"/>
                  <a:pt x="7434" y="11475"/>
                </a:cubicBezTo>
                <a:lnTo>
                  <a:pt x="2699" y="11475"/>
                </a:lnTo>
                <a:cubicBezTo>
                  <a:pt x="1953" y="11475"/>
                  <a:pt x="1349" y="10569"/>
                  <a:pt x="1349" y="9450"/>
                </a:cubicBezTo>
                <a:moveTo>
                  <a:pt x="13499" y="9450"/>
                </a:moveTo>
                <a:cubicBezTo>
                  <a:pt x="13499" y="8749"/>
                  <a:pt x="13540" y="8073"/>
                  <a:pt x="13610" y="7425"/>
                </a:cubicBezTo>
                <a:lnTo>
                  <a:pt x="15524" y="7425"/>
                </a:lnTo>
                <a:cubicBezTo>
                  <a:pt x="16269" y="7425"/>
                  <a:pt x="16874" y="8332"/>
                  <a:pt x="16874" y="9450"/>
                </a:cubicBezTo>
                <a:cubicBezTo>
                  <a:pt x="16874" y="10569"/>
                  <a:pt x="16269" y="11475"/>
                  <a:pt x="15524" y="11475"/>
                </a:cubicBezTo>
                <a:lnTo>
                  <a:pt x="13610" y="11475"/>
                </a:lnTo>
                <a:cubicBezTo>
                  <a:pt x="13540" y="10826"/>
                  <a:pt x="13499" y="10151"/>
                  <a:pt x="13499" y="9450"/>
                </a:cubicBezTo>
                <a:moveTo>
                  <a:pt x="16874" y="0"/>
                </a:moveTo>
                <a:cubicBezTo>
                  <a:pt x="15489" y="0"/>
                  <a:pt x="14400" y="951"/>
                  <a:pt x="13618" y="2420"/>
                </a:cubicBezTo>
                <a:lnTo>
                  <a:pt x="13604" y="2412"/>
                </a:lnTo>
                <a:cubicBezTo>
                  <a:pt x="12469" y="4635"/>
                  <a:pt x="10778" y="6075"/>
                  <a:pt x="8926" y="6075"/>
                </a:cubicBezTo>
                <a:lnTo>
                  <a:pt x="8479" y="6075"/>
                </a:lnTo>
                <a:lnTo>
                  <a:pt x="5505" y="6075"/>
                </a:lnTo>
                <a:lnTo>
                  <a:pt x="2699" y="6075"/>
                </a:lnTo>
                <a:cubicBezTo>
                  <a:pt x="1185" y="6075"/>
                  <a:pt x="0" y="7558"/>
                  <a:pt x="0" y="9450"/>
                </a:cubicBezTo>
                <a:cubicBezTo>
                  <a:pt x="0" y="11343"/>
                  <a:pt x="1185" y="12825"/>
                  <a:pt x="2699" y="12825"/>
                </a:cubicBezTo>
                <a:cubicBezTo>
                  <a:pt x="3443" y="12827"/>
                  <a:pt x="4046" y="13430"/>
                  <a:pt x="4046" y="14175"/>
                </a:cubicBezTo>
                <a:lnTo>
                  <a:pt x="4046" y="20249"/>
                </a:lnTo>
                <a:cubicBezTo>
                  <a:pt x="4046" y="20996"/>
                  <a:pt x="4651" y="21599"/>
                  <a:pt x="5396" y="21599"/>
                </a:cubicBezTo>
                <a:lnTo>
                  <a:pt x="8096" y="21599"/>
                </a:lnTo>
                <a:cubicBezTo>
                  <a:pt x="8842" y="21599"/>
                  <a:pt x="9446" y="20996"/>
                  <a:pt x="9446" y="20249"/>
                </a:cubicBezTo>
                <a:lnTo>
                  <a:pt x="9446" y="19575"/>
                </a:lnTo>
                <a:cubicBezTo>
                  <a:pt x="9446" y="18900"/>
                  <a:pt x="8771" y="18598"/>
                  <a:pt x="8771" y="18225"/>
                </a:cubicBezTo>
                <a:lnTo>
                  <a:pt x="8771" y="13500"/>
                </a:lnTo>
                <a:cubicBezTo>
                  <a:pt x="8771" y="13484"/>
                  <a:pt x="8781" y="13473"/>
                  <a:pt x="8782" y="13458"/>
                </a:cubicBezTo>
                <a:cubicBezTo>
                  <a:pt x="8789" y="13361"/>
                  <a:pt x="8815" y="13271"/>
                  <a:pt x="8859" y="13191"/>
                </a:cubicBezTo>
                <a:cubicBezTo>
                  <a:pt x="8871" y="13169"/>
                  <a:pt x="8884" y="13151"/>
                  <a:pt x="8898" y="13132"/>
                </a:cubicBezTo>
                <a:cubicBezTo>
                  <a:pt x="8952" y="13051"/>
                  <a:pt x="9020" y="12985"/>
                  <a:pt x="9103" y="12934"/>
                </a:cubicBezTo>
                <a:cubicBezTo>
                  <a:pt x="9107" y="12931"/>
                  <a:pt x="9108" y="12927"/>
                  <a:pt x="9112" y="12925"/>
                </a:cubicBezTo>
                <a:cubicBezTo>
                  <a:pt x="9115" y="12925"/>
                  <a:pt x="9117" y="12922"/>
                  <a:pt x="9120" y="12922"/>
                </a:cubicBezTo>
                <a:cubicBezTo>
                  <a:pt x="9174" y="12892"/>
                  <a:pt x="9238" y="12885"/>
                  <a:pt x="9299" y="12868"/>
                </a:cubicBezTo>
                <a:cubicBezTo>
                  <a:pt x="11003" y="13049"/>
                  <a:pt x="12545" y="14424"/>
                  <a:pt x="13604" y="16495"/>
                </a:cubicBezTo>
                <a:lnTo>
                  <a:pt x="13621" y="16487"/>
                </a:lnTo>
                <a:cubicBezTo>
                  <a:pt x="14404" y="17950"/>
                  <a:pt x="15490" y="18900"/>
                  <a:pt x="16874" y="18900"/>
                </a:cubicBezTo>
                <a:cubicBezTo>
                  <a:pt x="19977" y="18900"/>
                  <a:pt x="21600" y="14145"/>
                  <a:pt x="21600" y="9450"/>
                </a:cubicBezTo>
                <a:cubicBezTo>
                  <a:pt x="21600" y="4754"/>
                  <a:pt x="19977" y="0"/>
                  <a:pt x="16874" y="0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93" name="AutoShape 47"/>
          <p:cNvSpPr/>
          <p:nvPr/>
        </p:nvSpPr>
        <p:spPr bwMode="auto">
          <a:xfrm>
            <a:off x="9204168" y="3205513"/>
            <a:ext cx="303689" cy="303689"/>
          </a:xfrm>
          <a:custGeom>
            <a:avLst/>
            <a:gdLst>
              <a:gd name="T0" fmla="+- 0 10853 107"/>
              <a:gd name="T1" fmla="*/ T0 w 21493"/>
              <a:gd name="T2" fmla="*/ 10800 h 21600"/>
              <a:gd name="T3" fmla="+- 0 10853 107"/>
              <a:gd name="T4" fmla="*/ T3 w 21493"/>
              <a:gd name="T5" fmla="*/ 10800 h 21600"/>
              <a:gd name="T6" fmla="+- 0 10853 107"/>
              <a:gd name="T7" fmla="*/ T6 w 21493"/>
              <a:gd name="T8" fmla="*/ 10800 h 21600"/>
              <a:gd name="T9" fmla="+- 0 10853 107"/>
              <a:gd name="T10" fmla="*/ T9 w 2149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93" h="21600">
                <a:moveTo>
                  <a:pt x="20123" y="3375"/>
                </a:moveTo>
                <a:lnTo>
                  <a:pt x="8704" y="5400"/>
                </a:lnTo>
                <a:lnTo>
                  <a:pt x="8704" y="4725"/>
                </a:lnTo>
                <a:lnTo>
                  <a:pt x="8704" y="3375"/>
                </a:lnTo>
                <a:lnTo>
                  <a:pt x="20123" y="1350"/>
                </a:lnTo>
                <a:lnTo>
                  <a:pt x="20123" y="2700"/>
                </a:lnTo>
                <a:cubicBezTo>
                  <a:pt x="20123" y="2700"/>
                  <a:pt x="20123" y="3375"/>
                  <a:pt x="20123" y="3375"/>
                </a:cubicBezTo>
                <a:close/>
                <a:moveTo>
                  <a:pt x="17901" y="18014"/>
                </a:moveTo>
                <a:cubicBezTo>
                  <a:pt x="16291" y="18553"/>
                  <a:pt x="14628" y="18025"/>
                  <a:pt x="14187" y="16839"/>
                </a:cubicBezTo>
                <a:cubicBezTo>
                  <a:pt x="13745" y="15651"/>
                  <a:pt x="14691" y="14251"/>
                  <a:pt x="16300" y="13712"/>
                </a:cubicBezTo>
                <a:cubicBezTo>
                  <a:pt x="17910" y="13173"/>
                  <a:pt x="19573" y="13699"/>
                  <a:pt x="20014" y="14886"/>
                </a:cubicBezTo>
                <a:cubicBezTo>
                  <a:pt x="20456" y="16074"/>
                  <a:pt x="19510" y="17474"/>
                  <a:pt x="17901" y="18014"/>
                </a:cubicBezTo>
                <a:moveTo>
                  <a:pt x="5163" y="20039"/>
                </a:moveTo>
                <a:cubicBezTo>
                  <a:pt x="3554" y="20578"/>
                  <a:pt x="1890" y="20050"/>
                  <a:pt x="1450" y="18864"/>
                </a:cubicBezTo>
                <a:cubicBezTo>
                  <a:pt x="1008" y="17676"/>
                  <a:pt x="1954" y="16276"/>
                  <a:pt x="3562" y="15737"/>
                </a:cubicBezTo>
                <a:cubicBezTo>
                  <a:pt x="5172" y="15198"/>
                  <a:pt x="6836" y="15724"/>
                  <a:pt x="7277" y="16911"/>
                </a:cubicBezTo>
                <a:cubicBezTo>
                  <a:pt x="7719" y="18099"/>
                  <a:pt x="6773" y="19499"/>
                  <a:pt x="5163" y="20039"/>
                </a:cubicBezTo>
                <a:moveTo>
                  <a:pt x="21012" y="316"/>
                </a:moveTo>
                <a:cubicBezTo>
                  <a:pt x="20770" y="110"/>
                  <a:pt x="20463" y="0"/>
                  <a:pt x="20149" y="0"/>
                </a:cubicBezTo>
                <a:cubicBezTo>
                  <a:pt x="20072" y="0"/>
                  <a:pt x="19993" y="6"/>
                  <a:pt x="19916" y="21"/>
                </a:cubicBezTo>
                <a:lnTo>
                  <a:pt x="8497" y="2046"/>
                </a:lnTo>
                <a:cubicBezTo>
                  <a:pt x="7855" y="2159"/>
                  <a:pt x="7387" y="2719"/>
                  <a:pt x="7387" y="3375"/>
                </a:cubicBezTo>
                <a:lnTo>
                  <a:pt x="7387" y="4725"/>
                </a:lnTo>
                <a:lnTo>
                  <a:pt x="7387" y="5400"/>
                </a:lnTo>
                <a:lnTo>
                  <a:pt x="7387" y="14964"/>
                </a:lnTo>
                <a:cubicBezTo>
                  <a:pt x="6706" y="14467"/>
                  <a:pt x="5822" y="14175"/>
                  <a:pt x="4839" y="14175"/>
                </a:cubicBezTo>
                <a:cubicBezTo>
                  <a:pt x="4268" y="14175"/>
                  <a:pt x="3696" y="14269"/>
                  <a:pt x="3139" y="14455"/>
                </a:cubicBezTo>
                <a:cubicBezTo>
                  <a:pt x="1865" y="14882"/>
                  <a:pt x="843" y="15739"/>
                  <a:pt x="336" y="16807"/>
                </a:cubicBezTo>
                <a:cubicBezTo>
                  <a:pt x="-56" y="17633"/>
                  <a:pt x="-107" y="18530"/>
                  <a:pt x="192" y="19336"/>
                </a:cubicBezTo>
                <a:cubicBezTo>
                  <a:pt x="703" y="20711"/>
                  <a:pt x="2155" y="21599"/>
                  <a:pt x="3892" y="21599"/>
                </a:cubicBezTo>
                <a:cubicBezTo>
                  <a:pt x="4462" y="21599"/>
                  <a:pt x="5033" y="21506"/>
                  <a:pt x="5590" y="21319"/>
                </a:cubicBezTo>
                <a:cubicBezTo>
                  <a:pt x="6865" y="20893"/>
                  <a:pt x="7887" y="20036"/>
                  <a:pt x="8394" y="18969"/>
                </a:cubicBezTo>
                <a:cubicBezTo>
                  <a:pt x="8612" y="18509"/>
                  <a:pt x="8714" y="18027"/>
                  <a:pt x="8718" y="17549"/>
                </a:cubicBezTo>
                <a:lnTo>
                  <a:pt x="8730" y="17549"/>
                </a:lnTo>
                <a:lnTo>
                  <a:pt x="8730" y="6750"/>
                </a:lnTo>
                <a:cubicBezTo>
                  <a:pt x="8807" y="6750"/>
                  <a:pt x="8886" y="6743"/>
                  <a:pt x="8964" y="6730"/>
                </a:cubicBezTo>
                <a:lnTo>
                  <a:pt x="20149" y="4746"/>
                </a:lnTo>
                <a:lnTo>
                  <a:pt x="20149" y="12939"/>
                </a:lnTo>
                <a:cubicBezTo>
                  <a:pt x="19468" y="12442"/>
                  <a:pt x="18584" y="12150"/>
                  <a:pt x="17600" y="12150"/>
                </a:cubicBezTo>
                <a:cubicBezTo>
                  <a:pt x="17030" y="12150"/>
                  <a:pt x="16459" y="12244"/>
                  <a:pt x="15902" y="12430"/>
                </a:cubicBezTo>
                <a:cubicBezTo>
                  <a:pt x="14628" y="12857"/>
                  <a:pt x="13606" y="13714"/>
                  <a:pt x="13098" y="14782"/>
                </a:cubicBezTo>
                <a:cubicBezTo>
                  <a:pt x="12706" y="15608"/>
                  <a:pt x="12656" y="16505"/>
                  <a:pt x="12955" y="17311"/>
                </a:cubicBezTo>
                <a:cubicBezTo>
                  <a:pt x="13466" y="18686"/>
                  <a:pt x="14918" y="19575"/>
                  <a:pt x="16653" y="19575"/>
                </a:cubicBezTo>
                <a:cubicBezTo>
                  <a:pt x="17224" y="19575"/>
                  <a:pt x="17796" y="19481"/>
                  <a:pt x="18352" y="19294"/>
                </a:cubicBezTo>
                <a:cubicBezTo>
                  <a:pt x="19627" y="18868"/>
                  <a:pt x="20649" y="18011"/>
                  <a:pt x="21157" y="16944"/>
                </a:cubicBezTo>
                <a:cubicBezTo>
                  <a:pt x="21374" y="16484"/>
                  <a:pt x="21477" y="16002"/>
                  <a:pt x="21480" y="15525"/>
                </a:cubicBezTo>
                <a:lnTo>
                  <a:pt x="21493" y="15525"/>
                </a:lnTo>
                <a:lnTo>
                  <a:pt x="21493" y="3375"/>
                </a:lnTo>
                <a:lnTo>
                  <a:pt x="21493" y="2700"/>
                </a:lnTo>
                <a:lnTo>
                  <a:pt x="21493" y="1350"/>
                </a:lnTo>
                <a:cubicBezTo>
                  <a:pt x="21493" y="951"/>
                  <a:pt x="21317" y="572"/>
                  <a:pt x="21012" y="316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94" name="Group 26"/>
          <p:cNvGrpSpPr/>
          <p:nvPr/>
        </p:nvGrpSpPr>
        <p:grpSpPr>
          <a:xfrm>
            <a:off x="9773023" y="3205513"/>
            <a:ext cx="265793" cy="303689"/>
            <a:chOff x="9162373" y="3045147"/>
            <a:chExt cx="406400" cy="464344"/>
          </a:xfrm>
          <a:solidFill>
            <a:srgbClr val="1D4684"/>
          </a:solidFill>
        </p:grpSpPr>
        <p:sp>
          <p:nvSpPr>
            <p:cNvPr id="95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6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7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8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99" name="Group 27"/>
          <p:cNvGrpSpPr/>
          <p:nvPr/>
        </p:nvGrpSpPr>
        <p:grpSpPr>
          <a:xfrm>
            <a:off x="9754075" y="3810045"/>
            <a:ext cx="303689" cy="303689"/>
            <a:chOff x="8216107" y="2577307"/>
            <a:chExt cx="464344" cy="464344"/>
          </a:xfrm>
          <a:solidFill>
            <a:srgbClr val="1D4684"/>
          </a:solidFill>
        </p:grpSpPr>
        <p:sp>
          <p:nvSpPr>
            <p:cNvPr id="100" name="AutoShape 52"/>
            <p:cNvSpPr/>
            <p:nvPr/>
          </p:nvSpPr>
          <p:spPr bwMode="auto">
            <a:xfrm>
              <a:off x="8216107" y="2577307"/>
              <a:ext cx="464344" cy="464344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1" name="AutoShape 53"/>
            <p:cNvSpPr/>
            <p:nvPr/>
          </p:nvSpPr>
          <p:spPr bwMode="auto">
            <a:xfrm>
              <a:off x="8390732" y="2736850"/>
              <a:ext cx="125413" cy="13017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2" name="AutoShape 54"/>
            <p:cNvSpPr/>
            <p:nvPr/>
          </p:nvSpPr>
          <p:spPr bwMode="auto">
            <a:xfrm>
              <a:off x="8375650" y="2896394"/>
              <a:ext cx="70644" cy="73819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3" name="AutoShape 55"/>
            <p:cNvSpPr/>
            <p:nvPr/>
          </p:nvSpPr>
          <p:spPr bwMode="auto">
            <a:xfrm>
              <a:off x="8448675" y="2649538"/>
              <a:ext cx="71438" cy="74613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04" name="Group 28"/>
          <p:cNvGrpSpPr/>
          <p:nvPr/>
        </p:nvGrpSpPr>
        <p:grpSpPr>
          <a:xfrm>
            <a:off x="9204168" y="3810045"/>
            <a:ext cx="303689" cy="303689"/>
            <a:chOff x="7275629" y="3045147"/>
            <a:chExt cx="464344" cy="464344"/>
          </a:xfrm>
          <a:solidFill>
            <a:srgbClr val="1D4684"/>
          </a:solidFill>
        </p:grpSpPr>
        <p:sp>
          <p:nvSpPr>
            <p:cNvPr id="105" name="AutoShape 56"/>
            <p:cNvSpPr/>
            <p:nvPr/>
          </p:nvSpPr>
          <p:spPr bwMode="auto">
            <a:xfrm>
              <a:off x="7275629" y="304514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6" name="AutoShape 57"/>
            <p:cNvSpPr/>
            <p:nvPr/>
          </p:nvSpPr>
          <p:spPr bwMode="auto">
            <a:xfrm>
              <a:off x="7594717" y="304514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7" name="AutoShape 58"/>
            <p:cNvSpPr/>
            <p:nvPr/>
          </p:nvSpPr>
          <p:spPr bwMode="auto">
            <a:xfrm>
              <a:off x="7435173" y="304514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08" name="AutoShape 59"/>
          <p:cNvSpPr/>
          <p:nvPr/>
        </p:nvSpPr>
        <p:spPr bwMode="auto">
          <a:xfrm>
            <a:off x="7471849" y="3810045"/>
            <a:ext cx="304208" cy="303689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109" name="Group 36"/>
          <p:cNvGrpSpPr/>
          <p:nvPr/>
        </p:nvGrpSpPr>
        <p:grpSpPr>
          <a:xfrm>
            <a:off x="4835991" y="3809785"/>
            <a:ext cx="208689" cy="304208"/>
            <a:chOff x="5429367" y="4908078"/>
            <a:chExt cx="319088" cy="465138"/>
          </a:xfrm>
          <a:solidFill>
            <a:srgbClr val="1D4684"/>
          </a:solidFill>
        </p:grpSpPr>
        <p:sp>
          <p:nvSpPr>
            <p:cNvPr id="110" name="AutoShape 97"/>
            <p:cNvSpPr/>
            <p:nvPr/>
          </p:nvSpPr>
          <p:spPr bwMode="auto">
            <a:xfrm>
              <a:off x="5429367" y="490807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1" name="AutoShape 98"/>
            <p:cNvSpPr/>
            <p:nvPr/>
          </p:nvSpPr>
          <p:spPr bwMode="auto">
            <a:xfrm>
              <a:off x="5559542" y="495173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2" name="AutoShape 99"/>
            <p:cNvSpPr/>
            <p:nvPr/>
          </p:nvSpPr>
          <p:spPr bwMode="auto">
            <a:xfrm>
              <a:off x="5574623" y="531527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13" name="AutoShape 100"/>
          <p:cNvSpPr/>
          <p:nvPr/>
        </p:nvSpPr>
        <p:spPr bwMode="auto">
          <a:xfrm>
            <a:off x="2153183" y="4390242"/>
            <a:ext cx="265793" cy="30420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057" y="6750"/>
                </a:moveTo>
                <a:lnTo>
                  <a:pt x="1542" y="6750"/>
                </a:lnTo>
                <a:lnTo>
                  <a:pt x="1542" y="4725"/>
                </a:lnTo>
                <a:lnTo>
                  <a:pt x="20057" y="4725"/>
                </a:lnTo>
                <a:cubicBezTo>
                  <a:pt x="20057" y="4725"/>
                  <a:pt x="20057" y="6750"/>
                  <a:pt x="20057" y="6750"/>
                </a:cubicBezTo>
                <a:close/>
                <a:moveTo>
                  <a:pt x="17485" y="10124"/>
                </a:moveTo>
                <a:lnTo>
                  <a:pt x="4113" y="10124"/>
                </a:lnTo>
                <a:lnTo>
                  <a:pt x="3857" y="8100"/>
                </a:lnTo>
                <a:lnTo>
                  <a:pt x="17742" y="8100"/>
                </a:lnTo>
                <a:cubicBezTo>
                  <a:pt x="17742" y="8100"/>
                  <a:pt x="17485" y="10124"/>
                  <a:pt x="17485" y="10124"/>
                </a:cubicBezTo>
                <a:close/>
                <a:moveTo>
                  <a:pt x="16542" y="17549"/>
                </a:moveTo>
                <a:lnTo>
                  <a:pt x="5057" y="17549"/>
                </a:lnTo>
                <a:lnTo>
                  <a:pt x="4199" y="10800"/>
                </a:lnTo>
                <a:lnTo>
                  <a:pt x="17399" y="10800"/>
                </a:lnTo>
                <a:cubicBezTo>
                  <a:pt x="17399" y="10800"/>
                  <a:pt x="16542" y="17549"/>
                  <a:pt x="16542" y="17549"/>
                </a:cubicBezTo>
                <a:close/>
                <a:moveTo>
                  <a:pt x="5400" y="20249"/>
                </a:moveTo>
                <a:lnTo>
                  <a:pt x="5142" y="18225"/>
                </a:lnTo>
                <a:lnTo>
                  <a:pt x="16456" y="18225"/>
                </a:lnTo>
                <a:lnTo>
                  <a:pt x="16200" y="20249"/>
                </a:lnTo>
                <a:cubicBezTo>
                  <a:pt x="16200" y="20249"/>
                  <a:pt x="5400" y="20249"/>
                  <a:pt x="5400" y="20249"/>
                </a:cubicBezTo>
                <a:close/>
                <a:moveTo>
                  <a:pt x="3857" y="1350"/>
                </a:moveTo>
                <a:lnTo>
                  <a:pt x="17742" y="1350"/>
                </a:lnTo>
                <a:lnTo>
                  <a:pt x="18514" y="3375"/>
                </a:lnTo>
                <a:lnTo>
                  <a:pt x="3085" y="3375"/>
                </a:lnTo>
                <a:cubicBezTo>
                  <a:pt x="3085" y="3375"/>
                  <a:pt x="3857" y="1350"/>
                  <a:pt x="3857" y="1350"/>
                </a:cubicBezTo>
                <a:close/>
                <a:moveTo>
                  <a:pt x="20143" y="3389"/>
                </a:moveTo>
                <a:lnTo>
                  <a:pt x="19205" y="922"/>
                </a:lnTo>
                <a:cubicBezTo>
                  <a:pt x="18996" y="371"/>
                  <a:pt x="18407" y="0"/>
                  <a:pt x="17742" y="0"/>
                </a:cubicBezTo>
                <a:lnTo>
                  <a:pt x="3857" y="0"/>
                </a:lnTo>
                <a:cubicBezTo>
                  <a:pt x="3192" y="0"/>
                  <a:pt x="2603" y="371"/>
                  <a:pt x="2393" y="922"/>
                </a:cubicBezTo>
                <a:lnTo>
                  <a:pt x="1448" y="3391"/>
                </a:lnTo>
                <a:cubicBezTo>
                  <a:pt x="643" y="3436"/>
                  <a:pt x="0" y="4008"/>
                  <a:pt x="0" y="4725"/>
                </a:cubicBezTo>
                <a:lnTo>
                  <a:pt x="0" y="6750"/>
                </a:lnTo>
                <a:cubicBezTo>
                  <a:pt x="0" y="7495"/>
                  <a:pt x="690" y="8100"/>
                  <a:pt x="1542" y="8100"/>
                </a:cubicBezTo>
                <a:lnTo>
                  <a:pt x="2340" y="8100"/>
                </a:lnTo>
                <a:cubicBezTo>
                  <a:pt x="2340" y="8150"/>
                  <a:pt x="2317" y="8198"/>
                  <a:pt x="2323" y="8249"/>
                </a:cubicBezTo>
                <a:lnTo>
                  <a:pt x="3866" y="20398"/>
                </a:lnTo>
                <a:cubicBezTo>
                  <a:pt x="3953" y="21082"/>
                  <a:pt x="4614" y="21599"/>
                  <a:pt x="5400" y="21599"/>
                </a:cubicBezTo>
                <a:lnTo>
                  <a:pt x="16200" y="21599"/>
                </a:lnTo>
                <a:cubicBezTo>
                  <a:pt x="16986" y="21599"/>
                  <a:pt x="17646" y="21082"/>
                  <a:pt x="17732" y="20398"/>
                </a:cubicBezTo>
                <a:lnTo>
                  <a:pt x="19275" y="8249"/>
                </a:lnTo>
                <a:cubicBezTo>
                  <a:pt x="19282" y="8198"/>
                  <a:pt x="19258" y="8150"/>
                  <a:pt x="19258" y="8100"/>
                </a:cubicBezTo>
                <a:lnTo>
                  <a:pt x="20057" y="8100"/>
                </a:lnTo>
                <a:cubicBezTo>
                  <a:pt x="20908" y="8100"/>
                  <a:pt x="21600" y="7495"/>
                  <a:pt x="21600" y="6750"/>
                </a:cubicBezTo>
                <a:lnTo>
                  <a:pt x="21600" y="4725"/>
                </a:lnTo>
                <a:cubicBezTo>
                  <a:pt x="21600" y="4006"/>
                  <a:pt x="20952" y="3431"/>
                  <a:pt x="20143" y="3389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2134235" y="3828993"/>
            <a:ext cx="303689" cy="265793"/>
            <a:chOff x="2079625" y="5877723"/>
            <a:chExt cx="303689" cy="265793"/>
          </a:xfrm>
          <a:solidFill>
            <a:srgbClr val="1D4684"/>
          </a:solidFill>
        </p:grpSpPr>
        <p:sp>
          <p:nvSpPr>
            <p:cNvPr id="115" name="AutoShape 101"/>
            <p:cNvSpPr/>
            <p:nvPr/>
          </p:nvSpPr>
          <p:spPr bwMode="auto">
            <a:xfrm>
              <a:off x="2079625" y="5877723"/>
              <a:ext cx="303689" cy="2657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6" name="AutoShape 102"/>
            <p:cNvSpPr/>
            <p:nvPr/>
          </p:nvSpPr>
          <p:spPr bwMode="auto">
            <a:xfrm>
              <a:off x="2137568" y="5885410"/>
              <a:ext cx="231531" cy="170793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17" name="Group 46"/>
          <p:cNvGrpSpPr/>
          <p:nvPr/>
        </p:nvGrpSpPr>
        <p:grpSpPr>
          <a:xfrm>
            <a:off x="5270262" y="3819389"/>
            <a:ext cx="304208" cy="285000"/>
            <a:chOff x="5368132" y="3540125"/>
            <a:chExt cx="465138" cy="435769"/>
          </a:xfrm>
          <a:solidFill>
            <a:srgbClr val="1D4684"/>
          </a:solidFill>
        </p:grpSpPr>
        <p:sp>
          <p:nvSpPr>
            <p:cNvPr id="118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9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20" name="AutoShape 112"/>
          <p:cNvSpPr/>
          <p:nvPr/>
        </p:nvSpPr>
        <p:spPr bwMode="auto">
          <a:xfrm>
            <a:off x="3693139" y="3809785"/>
            <a:ext cx="303689" cy="30420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121" name="Group 48"/>
          <p:cNvGrpSpPr/>
          <p:nvPr/>
        </p:nvGrpSpPr>
        <p:grpSpPr>
          <a:xfrm>
            <a:off x="2702264" y="3809785"/>
            <a:ext cx="208689" cy="304208"/>
            <a:chOff x="3582988" y="3510757"/>
            <a:chExt cx="319088" cy="465138"/>
          </a:xfrm>
          <a:solidFill>
            <a:srgbClr val="1D4684"/>
          </a:solidFill>
        </p:grpSpPr>
        <p:sp>
          <p:nvSpPr>
            <p:cNvPr id="122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3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24" name="Group 52"/>
          <p:cNvGrpSpPr/>
          <p:nvPr/>
        </p:nvGrpSpPr>
        <p:grpSpPr>
          <a:xfrm>
            <a:off x="5848945" y="3833925"/>
            <a:ext cx="304208" cy="255929"/>
            <a:chOff x="5356342" y="3093565"/>
            <a:chExt cx="465138" cy="391319"/>
          </a:xfrm>
          <a:solidFill>
            <a:srgbClr val="1D4684"/>
          </a:solidFill>
        </p:grpSpPr>
        <p:sp>
          <p:nvSpPr>
            <p:cNvPr id="125" name="AutoShape 120"/>
            <p:cNvSpPr/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6" name="AutoShape 121"/>
            <p:cNvSpPr/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27" name="AutoShape 122"/>
            <p:cNvSpPr/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28" name="Group 53"/>
          <p:cNvGrpSpPr/>
          <p:nvPr/>
        </p:nvGrpSpPr>
        <p:grpSpPr>
          <a:xfrm>
            <a:off x="4264231" y="3810045"/>
            <a:ext cx="303689" cy="303689"/>
            <a:chOff x="4427654" y="3049909"/>
            <a:chExt cx="464344" cy="464344"/>
          </a:xfrm>
          <a:solidFill>
            <a:srgbClr val="1D4684"/>
          </a:solidFill>
        </p:grpSpPr>
        <p:sp>
          <p:nvSpPr>
            <p:cNvPr id="129" name="AutoShape 123"/>
            <p:cNvSpPr/>
            <p:nvPr/>
          </p:nvSpPr>
          <p:spPr bwMode="auto">
            <a:xfrm>
              <a:off x="4427654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0" name="AutoShape 124"/>
            <p:cNvSpPr/>
            <p:nvPr/>
          </p:nvSpPr>
          <p:spPr bwMode="auto">
            <a:xfrm>
              <a:off x="4558623" y="318008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1" name="AutoShape 125"/>
            <p:cNvSpPr/>
            <p:nvPr/>
          </p:nvSpPr>
          <p:spPr bwMode="auto">
            <a:xfrm>
              <a:off x="4601485" y="322374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32" name="Group 54"/>
          <p:cNvGrpSpPr/>
          <p:nvPr/>
        </p:nvGrpSpPr>
        <p:grpSpPr>
          <a:xfrm>
            <a:off x="3145840" y="3810045"/>
            <a:ext cx="303689" cy="303689"/>
            <a:chOff x="3498967" y="3049909"/>
            <a:chExt cx="464344" cy="464344"/>
          </a:xfrm>
          <a:solidFill>
            <a:srgbClr val="1D4684"/>
          </a:solidFill>
        </p:grpSpPr>
        <p:sp>
          <p:nvSpPr>
            <p:cNvPr id="133" name="AutoShape 126"/>
            <p:cNvSpPr/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34" name="AutoShape 127"/>
            <p:cNvSpPr/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5" name="Freeform 157"/>
          <p:cNvSpPr>
            <a:spLocks noChangeArrowheads="1"/>
          </p:cNvSpPr>
          <p:nvPr/>
        </p:nvSpPr>
        <p:spPr bwMode="auto">
          <a:xfrm>
            <a:off x="8630850" y="4412624"/>
            <a:ext cx="259446" cy="259445"/>
          </a:xfrm>
          <a:custGeom>
            <a:avLst/>
            <a:gdLst>
              <a:gd name="T0" fmla="*/ 207003 w 602"/>
              <a:gd name="T1" fmla="*/ 165825 h 602"/>
              <a:gd name="T2" fmla="*/ 173767 w 602"/>
              <a:gd name="T3" fmla="*/ 155709 h 602"/>
              <a:gd name="T4" fmla="*/ 173767 w 602"/>
              <a:gd name="T5" fmla="*/ 135117 h 602"/>
              <a:gd name="T6" fmla="*/ 173767 w 602"/>
              <a:gd name="T7" fmla="*/ 114885 h 602"/>
              <a:gd name="T8" fmla="*/ 43351 w 602"/>
              <a:gd name="T9" fmla="*/ 125001 h 602"/>
              <a:gd name="T10" fmla="*/ 43351 w 602"/>
              <a:gd name="T11" fmla="*/ 153180 h 602"/>
              <a:gd name="T12" fmla="*/ 43351 w 602"/>
              <a:gd name="T13" fmla="*/ 165825 h 602"/>
              <a:gd name="T14" fmla="*/ 0 w 602"/>
              <a:gd name="T15" fmla="*/ 155709 h 602"/>
              <a:gd name="T16" fmla="*/ 10115 w 602"/>
              <a:gd name="T17" fmla="*/ 50940 h 602"/>
              <a:gd name="T18" fmla="*/ 217119 w 602"/>
              <a:gd name="T19" fmla="*/ 61055 h 602"/>
              <a:gd name="T20" fmla="*/ 207003 w 602"/>
              <a:gd name="T21" fmla="*/ 165825 h 602"/>
              <a:gd name="T22" fmla="*/ 30707 w 602"/>
              <a:gd name="T23" fmla="*/ 71532 h 602"/>
              <a:gd name="T24" fmla="*/ 30707 w 602"/>
              <a:gd name="T25" fmla="*/ 91764 h 602"/>
              <a:gd name="T26" fmla="*/ 30707 w 602"/>
              <a:gd name="T27" fmla="*/ 71532 h 602"/>
              <a:gd name="T28" fmla="*/ 163291 w 602"/>
              <a:gd name="T29" fmla="*/ 40824 h 602"/>
              <a:gd name="T30" fmla="*/ 53467 w 602"/>
              <a:gd name="T31" fmla="*/ 40824 h 602"/>
              <a:gd name="T32" fmla="*/ 53467 w 602"/>
              <a:gd name="T33" fmla="*/ 30708 h 602"/>
              <a:gd name="T34" fmla="*/ 53467 w 602"/>
              <a:gd name="T35" fmla="*/ 5058 h 602"/>
              <a:gd name="T36" fmla="*/ 153175 w 602"/>
              <a:gd name="T37" fmla="*/ 0 h 602"/>
              <a:gd name="T38" fmla="*/ 153175 w 602"/>
              <a:gd name="T39" fmla="*/ 0 h 602"/>
              <a:gd name="T40" fmla="*/ 158233 w 602"/>
              <a:gd name="T41" fmla="*/ 2529 h 602"/>
              <a:gd name="T42" fmla="*/ 158233 w 602"/>
              <a:gd name="T43" fmla="*/ 2529 h 602"/>
              <a:gd name="T44" fmla="*/ 158233 w 602"/>
              <a:gd name="T45" fmla="*/ 2529 h 602"/>
              <a:gd name="T46" fmla="*/ 160762 w 602"/>
              <a:gd name="T47" fmla="*/ 5058 h 602"/>
              <a:gd name="T48" fmla="*/ 163291 w 602"/>
              <a:gd name="T49" fmla="*/ 10116 h 602"/>
              <a:gd name="T50" fmla="*/ 163291 w 602"/>
              <a:gd name="T51" fmla="*/ 10116 h 602"/>
              <a:gd name="T52" fmla="*/ 163291 w 602"/>
              <a:gd name="T53" fmla="*/ 145593 h 602"/>
              <a:gd name="T54" fmla="*/ 163291 w 602"/>
              <a:gd name="T55" fmla="*/ 196533 h 602"/>
              <a:gd name="T56" fmla="*/ 163291 w 602"/>
              <a:gd name="T57" fmla="*/ 206649 h 602"/>
              <a:gd name="T58" fmla="*/ 63943 w 602"/>
              <a:gd name="T59" fmla="*/ 217126 h 602"/>
              <a:gd name="T60" fmla="*/ 53467 w 602"/>
              <a:gd name="T61" fmla="*/ 201591 h 602"/>
              <a:gd name="T62" fmla="*/ 53467 w 602"/>
              <a:gd name="T63" fmla="*/ 145593 h 602"/>
              <a:gd name="T64" fmla="*/ 163291 w 602"/>
              <a:gd name="T65" fmla="*/ 125001 h 602"/>
              <a:gd name="T66" fmla="*/ 143060 w 602"/>
              <a:gd name="T67" fmla="*/ 145593 h 602"/>
              <a:gd name="T68" fmla="*/ 74059 w 602"/>
              <a:gd name="T69" fmla="*/ 145593 h 602"/>
              <a:gd name="T70" fmla="*/ 143060 w 602"/>
              <a:gd name="T71" fmla="*/ 155709 h 602"/>
              <a:gd name="T72" fmla="*/ 143060 w 602"/>
              <a:gd name="T73" fmla="*/ 165825 h 602"/>
              <a:gd name="T74" fmla="*/ 74059 w 602"/>
              <a:gd name="T75" fmla="*/ 165825 h 602"/>
              <a:gd name="T76" fmla="*/ 143060 w 602"/>
              <a:gd name="T77" fmla="*/ 175940 h 602"/>
              <a:gd name="T78" fmla="*/ 143060 w 602"/>
              <a:gd name="T79" fmla="*/ 186417 h 602"/>
              <a:gd name="T80" fmla="*/ 74059 w 602"/>
              <a:gd name="T81" fmla="*/ 186417 h 602"/>
              <a:gd name="T82" fmla="*/ 143060 w 602"/>
              <a:gd name="T83" fmla="*/ 196533 h 60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2" h="602">
                <a:moveTo>
                  <a:pt x="573" y="459"/>
                </a:moveTo>
                <a:lnTo>
                  <a:pt x="573" y="459"/>
                </a:lnTo>
                <a:cubicBezTo>
                  <a:pt x="481" y="459"/>
                  <a:pt x="481" y="459"/>
                  <a:pt x="481" y="459"/>
                </a:cubicBezTo>
                <a:cubicBezTo>
                  <a:pt x="481" y="431"/>
                  <a:pt x="481" y="431"/>
                  <a:pt x="481" y="431"/>
                </a:cubicBezTo>
                <a:cubicBezTo>
                  <a:pt x="481" y="424"/>
                  <a:pt x="481" y="424"/>
                  <a:pt x="481" y="424"/>
                </a:cubicBezTo>
                <a:cubicBezTo>
                  <a:pt x="481" y="374"/>
                  <a:pt x="481" y="374"/>
                  <a:pt x="481" y="374"/>
                </a:cubicBezTo>
                <a:cubicBezTo>
                  <a:pt x="481" y="346"/>
                  <a:pt x="481" y="346"/>
                  <a:pt x="481" y="346"/>
                </a:cubicBezTo>
                <a:cubicBezTo>
                  <a:pt x="481" y="318"/>
                  <a:pt x="481" y="318"/>
                  <a:pt x="481" y="318"/>
                </a:cubicBezTo>
                <a:cubicBezTo>
                  <a:pt x="120" y="318"/>
                  <a:pt x="120" y="318"/>
                  <a:pt x="120" y="318"/>
                </a:cubicBezTo>
                <a:cubicBezTo>
                  <a:pt x="120" y="346"/>
                  <a:pt x="120" y="346"/>
                  <a:pt x="120" y="346"/>
                </a:cubicBezTo>
                <a:cubicBezTo>
                  <a:pt x="120" y="374"/>
                  <a:pt x="120" y="374"/>
                  <a:pt x="120" y="374"/>
                </a:cubicBezTo>
                <a:cubicBezTo>
                  <a:pt x="120" y="424"/>
                  <a:pt x="120" y="424"/>
                  <a:pt x="120" y="424"/>
                </a:cubicBezTo>
                <a:cubicBezTo>
                  <a:pt x="120" y="431"/>
                  <a:pt x="120" y="431"/>
                  <a:pt x="120" y="431"/>
                </a:cubicBezTo>
                <a:cubicBezTo>
                  <a:pt x="120" y="459"/>
                  <a:pt x="120" y="459"/>
                  <a:pt x="120" y="459"/>
                </a:cubicBezTo>
                <a:cubicBezTo>
                  <a:pt x="28" y="459"/>
                  <a:pt x="28" y="459"/>
                  <a:pt x="28" y="459"/>
                </a:cubicBezTo>
                <a:cubicBezTo>
                  <a:pt x="7" y="459"/>
                  <a:pt x="0" y="452"/>
                  <a:pt x="0" y="431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55"/>
                  <a:pt x="7" y="141"/>
                  <a:pt x="28" y="141"/>
                </a:cubicBezTo>
                <a:cubicBezTo>
                  <a:pt x="573" y="141"/>
                  <a:pt x="573" y="141"/>
                  <a:pt x="573" y="141"/>
                </a:cubicBezTo>
                <a:cubicBezTo>
                  <a:pt x="587" y="141"/>
                  <a:pt x="601" y="155"/>
                  <a:pt x="601" y="169"/>
                </a:cubicBezTo>
                <a:cubicBezTo>
                  <a:pt x="601" y="431"/>
                  <a:pt x="601" y="431"/>
                  <a:pt x="601" y="431"/>
                </a:cubicBezTo>
                <a:cubicBezTo>
                  <a:pt x="601" y="452"/>
                  <a:pt x="587" y="459"/>
                  <a:pt x="573" y="459"/>
                </a:cubicBezTo>
                <a:close/>
                <a:moveTo>
                  <a:pt x="85" y="198"/>
                </a:moveTo>
                <a:lnTo>
                  <a:pt x="85" y="198"/>
                </a:lnTo>
                <a:cubicBezTo>
                  <a:pt x="64" y="198"/>
                  <a:pt x="57" y="212"/>
                  <a:pt x="57" y="226"/>
                </a:cubicBezTo>
                <a:cubicBezTo>
                  <a:pt x="57" y="240"/>
                  <a:pt x="64" y="254"/>
                  <a:pt x="85" y="254"/>
                </a:cubicBezTo>
                <a:cubicBezTo>
                  <a:pt x="99" y="254"/>
                  <a:pt x="113" y="240"/>
                  <a:pt x="113" y="226"/>
                </a:cubicBezTo>
                <a:cubicBezTo>
                  <a:pt x="113" y="212"/>
                  <a:pt x="99" y="198"/>
                  <a:pt x="85" y="198"/>
                </a:cubicBezTo>
                <a:close/>
                <a:moveTo>
                  <a:pt x="452" y="113"/>
                </a:moveTo>
                <a:lnTo>
                  <a:pt x="452" y="113"/>
                </a:lnTo>
                <a:cubicBezTo>
                  <a:pt x="148" y="113"/>
                  <a:pt x="148" y="113"/>
                  <a:pt x="148" y="113"/>
                </a:cubicBezTo>
                <a:cubicBezTo>
                  <a:pt x="148" y="85"/>
                  <a:pt x="148" y="85"/>
                  <a:pt x="148" y="85"/>
                </a:cubicBezTo>
                <a:cubicBezTo>
                  <a:pt x="148" y="28"/>
                  <a:pt x="148" y="28"/>
                  <a:pt x="148" y="28"/>
                </a:cubicBezTo>
                <a:cubicBezTo>
                  <a:pt x="148" y="21"/>
                  <a:pt x="148" y="21"/>
                  <a:pt x="148" y="14"/>
                </a:cubicBezTo>
                <a:cubicBezTo>
                  <a:pt x="155" y="7"/>
                  <a:pt x="163" y="0"/>
                  <a:pt x="177" y="0"/>
                </a:cubicBezTo>
                <a:cubicBezTo>
                  <a:pt x="424" y="0"/>
                  <a:pt x="424" y="0"/>
                  <a:pt x="424" y="0"/>
                </a:cubicBezTo>
                <a:cubicBezTo>
                  <a:pt x="431" y="0"/>
                  <a:pt x="431" y="0"/>
                  <a:pt x="438" y="7"/>
                </a:cubicBezTo>
                <a:cubicBezTo>
                  <a:pt x="445" y="7"/>
                  <a:pt x="445" y="14"/>
                  <a:pt x="445" y="14"/>
                </a:cubicBezTo>
                <a:cubicBezTo>
                  <a:pt x="445" y="14"/>
                  <a:pt x="452" y="21"/>
                  <a:pt x="452" y="28"/>
                </a:cubicBezTo>
                <a:cubicBezTo>
                  <a:pt x="452" y="113"/>
                  <a:pt x="452" y="113"/>
                  <a:pt x="452" y="113"/>
                </a:cubicBezTo>
                <a:close/>
                <a:moveTo>
                  <a:pt x="452" y="403"/>
                </a:moveTo>
                <a:lnTo>
                  <a:pt x="452" y="403"/>
                </a:lnTo>
                <a:cubicBezTo>
                  <a:pt x="452" y="544"/>
                  <a:pt x="452" y="544"/>
                  <a:pt x="452" y="544"/>
                </a:cubicBezTo>
                <a:cubicBezTo>
                  <a:pt x="452" y="558"/>
                  <a:pt x="452" y="558"/>
                  <a:pt x="452" y="558"/>
                </a:cubicBezTo>
                <a:cubicBezTo>
                  <a:pt x="452" y="572"/>
                  <a:pt x="452" y="572"/>
                  <a:pt x="452" y="572"/>
                </a:cubicBezTo>
                <a:cubicBezTo>
                  <a:pt x="452" y="594"/>
                  <a:pt x="438" y="601"/>
                  <a:pt x="424" y="601"/>
                </a:cubicBezTo>
                <a:cubicBezTo>
                  <a:pt x="177" y="601"/>
                  <a:pt x="177" y="601"/>
                  <a:pt x="177" y="601"/>
                </a:cubicBezTo>
                <a:cubicBezTo>
                  <a:pt x="163" y="601"/>
                  <a:pt x="148" y="594"/>
                  <a:pt x="148" y="572"/>
                </a:cubicBezTo>
                <a:cubicBezTo>
                  <a:pt x="148" y="558"/>
                  <a:pt x="148" y="558"/>
                  <a:pt x="148" y="558"/>
                </a:cubicBezTo>
                <a:cubicBezTo>
                  <a:pt x="148" y="544"/>
                  <a:pt x="148" y="544"/>
                  <a:pt x="148" y="544"/>
                </a:cubicBezTo>
                <a:cubicBezTo>
                  <a:pt x="148" y="403"/>
                  <a:pt x="148" y="403"/>
                  <a:pt x="148" y="403"/>
                </a:cubicBezTo>
                <a:cubicBezTo>
                  <a:pt x="148" y="346"/>
                  <a:pt x="148" y="346"/>
                  <a:pt x="148" y="346"/>
                </a:cubicBezTo>
                <a:cubicBezTo>
                  <a:pt x="452" y="346"/>
                  <a:pt x="452" y="346"/>
                  <a:pt x="452" y="346"/>
                </a:cubicBezTo>
                <a:lnTo>
                  <a:pt x="452" y="403"/>
                </a:lnTo>
                <a:close/>
                <a:moveTo>
                  <a:pt x="396" y="403"/>
                </a:moveTo>
                <a:lnTo>
                  <a:pt x="396" y="403"/>
                </a:lnTo>
                <a:cubicBezTo>
                  <a:pt x="205" y="403"/>
                  <a:pt x="205" y="403"/>
                  <a:pt x="205" y="403"/>
                </a:cubicBezTo>
                <a:cubicBezTo>
                  <a:pt x="205" y="431"/>
                  <a:pt x="205" y="431"/>
                  <a:pt x="205" y="431"/>
                </a:cubicBezTo>
                <a:cubicBezTo>
                  <a:pt x="396" y="431"/>
                  <a:pt x="396" y="431"/>
                  <a:pt x="396" y="431"/>
                </a:cubicBezTo>
                <a:lnTo>
                  <a:pt x="396" y="403"/>
                </a:lnTo>
                <a:close/>
                <a:moveTo>
                  <a:pt x="396" y="459"/>
                </a:moveTo>
                <a:lnTo>
                  <a:pt x="396" y="459"/>
                </a:lnTo>
                <a:cubicBezTo>
                  <a:pt x="205" y="459"/>
                  <a:pt x="205" y="459"/>
                  <a:pt x="205" y="459"/>
                </a:cubicBezTo>
                <a:cubicBezTo>
                  <a:pt x="205" y="487"/>
                  <a:pt x="205" y="487"/>
                  <a:pt x="205" y="487"/>
                </a:cubicBezTo>
                <a:cubicBezTo>
                  <a:pt x="396" y="487"/>
                  <a:pt x="396" y="487"/>
                  <a:pt x="396" y="487"/>
                </a:cubicBezTo>
                <a:lnTo>
                  <a:pt x="396" y="459"/>
                </a:lnTo>
                <a:close/>
                <a:moveTo>
                  <a:pt x="396" y="516"/>
                </a:moveTo>
                <a:lnTo>
                  <a:pt x="396" y="516"/>
                </a:lnTo>
                <a:cubicBezTo>
                  <a:pt x="205" y="516"/>
                  <a:pt x="205" y="516"/>
                  <a:pt x="205" y="516"/>
                </a:cubicBezTo>
                <a:cubicBezTo>
                  <a:pt x="205" y="544"/>
                  <a:pt x="205" y="544"/>
                  <a:pt x="205" y="544"/>
                </a:cubicBezTo>
                <a:cubicBezTo>
                  <a:pt x="396" y="544"/>
                  <a:pt x="396" y="544"/>
                  <a:pt x="396" y="544"/>
                </a:cubicBezTo>
                <a:lnTo>
                  <a:pt x="396" y="51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58"/>
          <p:cNvSpPr>
            <a:spLocks noChangeArrowheads="1"/>
          </p:cNvSpPr>
          <p:nvPr/>
        </p:nvSpPr>
        <p:spPr bwMode="auto">
          <a:xfrm>
            <a:off x="8044550" y="4424933"/>
            <a:ext cx="261339" cy="234826"/>
          </a:xfrm>
          <a:custGeom>
            <a:avLst/>
            <a:gdLst>
              <a:gd name="T0" fmla="*/ 216189 w 609"/>
              <a:gd name="T1" fmla="*/ 193960 h 545"/>
              <a:gd name="T2" fmla="*/ 216189 w 609"/>
              <a:gd name="T3" fmla="*/ 193960 h 545"/>
              <a:gd name="T4" fmla="*/ 147484 w 609"/>
              <a:gd name="T5" fmla="*/ 114859 h 545"/>
              <a:gd name="T6" fmla="*/ 213671 w 609"/>
              <a:gd name="T7" fmla="*/ 50928 h 545"/>
              <a:gd name="T8" fmla="*/ 218707 w 609"/>
              <a:gd name="T9" fmla="*/ 58874 h 545"/>
              <a:gd name="T10" fmla="*/ 218707 w 609"/>
              <a:gd name="T11" fmla="*/ 186375 h 545"/>
              <a:gd name="T12" fmla="*/ 216189 w 609"/>
              <a:gd name="T13" fmla="*/ 193960 h 545"/>
              <a:gd name="T14" fmla="*/ 5036 w 609"/>
              <a:gd name="T15" fmla="*/ 50928 h 545"/>
              <a:gd name="T16" fmla="*/ 5036 w 609"/>
              <a:gd name="T17" fmla="*/ 50928 h 545"/>
              <a:gd name="T18" fmla="*/ 10072 w 609"/>
              <a:gd name="T19" fmla="*/ 48400 h 545"/>
              <a:gd name="T20" fmla="*/ 71224 w 609"/>
              <a:gd name="T21" fmla="*/ 48400 h 545"/>
              <a:gd name="T22" fmla="*/ 86332 w 609"/>
              <a:gd name="T23" fmla="*/ 53457 h 545"/>
              <a:gd name="T24" fmla="*/ 88850 w 609"/>
              <a:gd name="T25" fmla="*/ 53457 h 545"/>
              <a:gd name="T26" fmla="*/ 88850 w 609"/>
              <a:gd name="T27" fmla="*/ 81630 h 545"/>
              <a:gd name="T28" fmla="*/ 109354 w 609"/>
              <a:gd name="T29" fmla="*/ 102218 h 545"/>
              <a:gd name="T30" fmla="*/ 129498 w 609"/>
              <a:gd name="T31" fmla="*/ 81630 h 545"/>
              <a:gd name="T32" fmla="*/ 129498 w 609"/>
              <a:gd name="T33" fmla="*/ 53457 h 545"/>
              <a:gd name="T34" fmla="*/ 132016 w 609"/>
              <a:gd name="T35" fmla="*/ 53457 h 545"/>
              <a:gd name="T36" fmla="*/ 147484 w 609"/>
              <a:gd name="T37" fmla="*/ 48400 h 545"/>
              <a:gd name="T38" fmla="*/ 208276 w 609"/>
              <a:gd name="T39" fmla="*/ 48400 h 545"/>
              <a:gd name="T40" fmla="*/ 213671 w 609"/>
              <a:gd name="T41" fmla="*/ 50928 h 545"/>
              <a:gd name="T42" fmla="*/ 109354 w 609"/>
              <a:gd name="T43" fmla="*/ 132919 h 545"/>
              <a:gd name="T44" fmla="*/ 5036 w 609"/>
              <a:gd name="T45" fmla="*/ 50928 h 545"/>
              <a:gd name="T46" fmla="*/ 132016 w 609"/>
              <a:gd name="T47" fmla="*/ 43343 h 545"/>
              <a:gd name="T48" fmla="*/ 132016 w 609"/>
              <a:gd name="T49" fmla="*/ 43343 h 545"/>
              <a:gd name="T50" fmla="*/ 126980 w 609"/>
              <a:gd name="T51" fmla="*/ 40815 h 545"/>
              <a:gd name="T52" fmla="*/ 119426 w 609"/>
              <a:gd name="T53" fmla="*/ 35758 h 545"/>
              <a:gd name="T54" fmla="*/ 119426 w 609"/>
              <a:gd name="T55" fmla="*/ 81630 h 545"/>
              <a:gd name="T56" fmla="*/ 109354 w 609"/>
              <a:gd name="T57" fmla="*/ 92104 h 545"/>
              <a:gd name="T58" fmla="*/ 99282 w 609"/>
              <a:gd name="T59" fmla="*/ 81630 h 545"/>
              <a:gd name="T60" fmla="*/ 99282 w 609"/>
              <a:gd name="T61" fmla="*/ 35758 h 545"/>
              <a:gd name="T62" fmla="*/ 91368 w 609"/>
              <a:gd name="T63" fmla="*/ 40815 h 545"/>
              <a:gd name="T64" fmla="*/ 86332 w 609"/>
              <a:gd name="T65" fmla="*/ 43343 h 545"/>
              <a:gd name="T66" fmla="*/ 76260 w 609"/>
              <a:gd name="T67" fmla="*/ 33230 h 545"/>
              <a:gd name="T68" fmla="*/ 78778 w 609"/>
              <a:gd name="T69" fmla="*/ 28173 h 545"/>
              <a:gd name="T70" fmla="*/ 101800 w 609"/>
              <a:gd name="T71" fmla="*/ 2528 h 545"/>
              <a:gd name="T72" fmla="*/ 109354 w 609"/>
              <a:gd name="T73" fmla="*/ 0 h 545"/>
              <a:gd name="T74" fmla="*/ 116908 w 609"/>
              <a:gd name="T75" fmla="*/ 2528 h 545"/>
              <a:gd name="T76" fmla="*/ 139929 w 609"/>
              <a:gd name="T77" fmla="*/ 28173 h 545"/>
              <a:gd name="T78" fmla="*/ 142448 w 609"/>
              <a:gd name="T79" fmla="*/ 33230 h 545"/>
              <a:gd name="T80" fmla="*/ 132016 w 609"/>
              <a:gd name="T81" fmla="*/ 43343 h 545"/>
              <a:gd name="T82" fmla="*/ 2518 w 609"/>
              <a:gd name="T83" fmla="*/ 193960 h 545"/>
              <a:gd name="T84" fmla="*/ 2518 w 609"/>
              <a:gd name="T85" fmla="*/ 193960 h 545"/>
              <a:gd name="T86" fmla="*/ 0 w 609"/>
              <a:gd name="T87" fmla="*/ 186375 h 545"/>
              <a:gd name="T88" fmla="*/ 0 w 609"/>
              <a:gd name="T89" fmla="*/ 58874 h 545"/>
              <a:gd name="T90" fmla="*/ 5036 w 609"/>
              <a:gd name="T91" fmla="*/ 50928 h 545"/>
              <a:gd name="T92" fmla="*/ 71224 w 609"/>
              <a:gd name="T93" fmla="*/ 114859 h 545"/>
              <a:gd name="T94" fmla="*/ 2518 w 609"/>
              <a:gd name="T95" fmla="*/ 193960 h 545"/>
              <a:gd name="T96" fmla="*/ 109354 w 609"/>
              <a:gd name="T97" fmla="*/ 153146 h 545"/>
              <a:gd name="T98" fmla="*/ 109354 w 609"/>
              <a:gd name="T99" fmla="*/ 153146 h 545"/>
              <a:gd name="T100" fmla="*/ 137411 w 609"/>
              <a:gd name="T101" fmla="*/ 124973 h 545"/>
              <a:gd name="T102" fmla="*/ 213671 w 609"/>
              <a:gd name="T103" fmla="*/ 193960 h 545"/>
              <a:gd name="T104" fmla="*/ 208276 w 609"/>
              <a:gd name="T105" fmla="*/ 196489 h 545"/>
              <a:gd name="T106" fmla="*/ 10072 w 609"/>
              <a:gd name="T107" fmla="*/ 196489 h 545"/>
              <a:gd name="T108" fmla="*/ 5036 w 609"/>
              <a:gd name="T109" fmla="*/ 193960 h 545"/>
              <a:gd name="T110" fmla="*/ 81296 w 609"/>
              <a:gd name="T111" fmla="*/ 124973 h 545"/>
              <a:gd name="T112" fmla="*/ 109354 w 609"/>
              <a:gd name="T113" fmla="*/ 153146 h 54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609" h="545">
                <a:moveTo>
                  <a:pt x="601" y="537"/>
                </a:moveTo>
                <a:lnTo>
                  <a:pt x="601" y="537"/>
                </a:lnTo>
                <a:cubicBezTo>
                  <a:pt x="410" y="318"/>
                  <a:pt x="410" y="318"/>
                  <a:pt x="410" y="318"/>
                </a:cubicBezTo>
                <a:cubicBezTo>
                  <a:pt x="594" y="141"/>
                  <a:pt x="594" y="141"/>
                  <a:pt x="594" y="141"/>
                </a:cubicBezTo>
                <a:cubicBezTo>
                  <a:pt x="601" y="148"/>
                  <a:pt x="608" y="156"/>
                  <a:pt x="608" y="163"/>
                </a:cubicBezTo>
                <a:cubicBezTo>
                  <a:pt x="608" y="516"/>
                  <a:pt x="608" y="516"/>
                  <a:pt x="608" y="516"/>
                </a:cubicBezTo>
                <a:cubicBezTo>
                  <a:pt x="608" y="523"/>
                  <a:pt x="601" y="530"/>
                  <a:pt x="601" y="537"/>
                </a:cubicBezTo>
                <a:close/>
                <a:moveTo>
                  <a:pt x="14" y="141"/>
                </a:moveTo>
                <a:lnTo>
                  <a:pt x="14" y="141"/>
                </a:lnTo>
                <a:cubicBezTo>
                  <a:pt x="14" y="134"/>
                  <a:pt x="21" y="134"/>
                  <a:pt x="28" y="134"/>
                </a:cubicBezTo>
                <a:cubicBezTo>
                  <a:pt x="198" y="134"/>
                  <a:pt x="198" y="134"/>
                  <a:pt x="198" y="134"/>
                </a:cubicBezTo>
                <a:cubicBezTo>
                  <a:pt x="205" y="141"/>
                  <a:pt x="219" y="148"/>
                  <a:pt x="240" y="148"/>
                </a:cubicBezTo>
                <a:lnTo>
                  <a:pt x="247" y="148"/>
                </a:lnTo>
                <a:cubicBezTo>
                  <a:pt x="247" y="226"/>
                  <a:pt x="247" y="226"/>
                  <a:pt x="247" y="226"/>
                </a:cubicBezTo>
                <a:cubicBezTo>
                  <a:pt x="247" y="255"/>
                  <a:pt x="276" y="283"/>
                  <a:pt x="304" y="283"/>
                </a:cubicBezTo>
                <a:cubicBezTo>
                  <a:pt x="332" y="283"/>
                  <a:pt x="360" y="255"/>
                  <a:pt x="360" y="226"/>
                </a:cubicBezTo>
                <a:cubicBezTo>
                  <a:pt x="360" y="148"/>
                  <a:pt x="360" y="148"/>
                  <a:pt x="360" y="148"/>
                </a:cubicBezTo>
                <a:lnTo>
                  <a:pt x="367" y="148"/>
                </a:lnTo>
                <a:cubicBezTo>
                  <a:pt x="389" y="148"/>
                  <a:pt x="403" y="141"/>
                  <a:pt x="410" y="134"/>
                </a:cubicBezTo>
                <a:cubicBezTo>
                  <a:pt x="579" y="134"/>
                  <a:pt x="579" y="134"/>
                  <a:pt x="579" y="134"/>
                </a:cubicBezTo>
                <a:cubicBezTo>
                  <a:pt x="587" y="134"/>
                  <a:pt x="594" y="134"/>
                  <a:pt x="594" y="141"/>
                </a:cubicBezTo>
                <a:cubicBezTo>
                  <a:pt x="304" y="368"/>
                  <a:pt x="304" y="368"/>
                  <a:pt x="304" y="368"/>
                </a:cubicBezTo>
                <a:lnTo>
                  <a:pt x="14" y="141"/>
                </a:lnTo>
                <a:close/>
                <a:moveTo>
                  <a:pt x="367" y="120"/>
                </a:moveTo>
                <a:lnTo>
                  <a:pt x="367" y="120"/>
                </a:lnTo>
                <a:cubicBezTo>
                  <a:pt x="360" y="120"/>
                  <a:pt x="353" y="120"/>
                  <a:pt x="353" y="113"/>
                </a:cubicBezTo>
                <a:cubicBezTo>
                  <a:pt x="332" y="99"/>
                  <a:pt x="332" y="99"/>
                  <a:pt x="332" y="99"/>
                </a:cubicBezTo>
                <a:cubicBezTo>
                  <a:pt x="332" y="226"/>
                  <a:pt x="332" y="226"/>
                  <a:pt x="332" y="226"/>
                </a:cubicBezTo>
                <a:cubicBezTo>
                  <a:pt x="332" y="241"/>
                  <a:pt x="318" y="255"/>
                  <a:pt x="304" y="255"/>
                </a:cubicBezTo>
                <a:cubicBezTo>
                  <a:pt x="290" y="255"/>
                  <a:pt x="276" y="241"/>
                  <a:pt x="276" y="226"/>
                </a:cubicBezTo>
                <a:cubicBezTo>
                  <a:pt x="276" y="99"/>
                  <a:pt x="276" y="99"/>
                  <a:pt x="276" y="99"/>
                </a:cubicBezTo>
                <a:cubicBezTo>
                  <a:pt x="254" y="113"/>
                  <a:pt x="254" y="113"/>
                  <a:pt x="254" y="113"/>
                </a:cubicBezTo>
                <a:cubicBezTo>
                  <a:pt x="254" y="120"/>
                  <a:pt x="247" y="120"/>
                  <a:pt x="240" y="120"/>
                </a:cubicBezTo>
                <a:cubicBezTo>
                  <a:pt x="219" y="120"/>
                  <a:pt x="212" y="113"/>
                  <a:pt x="212" y="92"/>
                </a:cubicBezTo>
                <a:cubicBezTo>
                  <a:pt x="212" y="85"/>
                  <a:pt x="212" y="78"/>
                  <a:pt x="219" y="78"/>
                </a:cubicBezTo>
                <a:cubicBezTo>
                  <a:pt x="283" y="7"/>
                  <a:pt x="283" y="7"/>
                  <a:pt x="283" y="7"/>
                </a:cubicBezTo>
                <a:cubicBezTo>
                  <a:pt x="290" y="0"/>
                  <a:pt x="297" y="0"/>
                  <a:pt x="304" y="0"/>
                </a:cubicBezTo>
                <a:cubicBezTo>
                  <a:pt x="311" y="0"/>
                  <a:pt x="318" y="0"/>
                  <a:pt x="325" y="7"/>
                </a:cubicBezTo>
                <a:cubicBezTo>
                  <a:pt x="389" y="78"/>
                  <a:pt x="389" y="78"/>
                  <a:pt x="389" y="78"/>
                </a:cubicBezTo>
                <a:cubicBezTo>
                  <a:pt x="396" y="78"/>
                  <a:pt x="396" y="85"/>
                  <a:pt x="396" y="92"/>
                </a:cubicBezTo>
                <a:cubicBezTo>
                  <a:pt x="396" y="113"/>
                  <a:pt x="389" y="120"/>
                  <a:pt x="367" y="120"/>
                </a:cubicBezTo>
                <a:close/>
                <a:moveTo>
                  <a:pt x="7" y="537"/>
                </a:moveTo>
                <a:lnTo>
                  <a:pt x="7" y="537"/>
                </a:lnTo>
                <a:cubicBezTo>
                  <a:pt x="7" y="530"/>
                  <a:pt x="0" y="523"/>
                  <a:pt x="0" y="516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56"/>
                  <a:pt x="7" y="148"/>
                  <a:pt x="14" y="141"/>
                </a:cubicBezTo>
                <a:cubicBezTo>
                  <a:pt x="198" y="318"/>
                  <a:pt x="198" y="318"/>
                  <a:pt x="198" y="318"/>
                </a:cubicBezTo>
                <a:lnTo>
                  <a:pt x="7" y="537"/>
                </a:lnTo>
                <a:close/>
                <a:moveTo>
                  <a:pt x="304" y="424"/>
                </a:moveTo>
                <a:lnTo>
                  <a:pt x="304" y="424"/>
                </a:lnTo>
                <a:cubicBezTo>
                  <a:pt x="382" y="346"/>
                  <a:pt x="382" y="346"/>
                  <a:pt x="382" y="346"/>
                </a:cubicBezTo>
                <a:cubicBezTo>
                  <a:pt x="594" y="537"/>
                  <a:pt x="594" y="537"/>
                  <a:pt x="594" y="537"/>
                </a:cubicBezTo>
                <a:cubicBezTo>
                  <a:pt x="594" y="544"/>
                  <a:pt x="587" y="544"/>
                  <a:pt x="579" y="544"/>
                </a:cubicBezTo>
                <a:cubicBezTo>
                  <a:pt x="28" y="544"/>
                  <a:pt x="28" y="544"/>
                  <a:pt x="28" y="544"/>
                </a:cubicBezTo>
                <a:cubicBezTo>
                  <a:pt x="21" y="544"/>
                  <a:pt x="14" y="544"/>
                  <a:pt x="14" y="537"/>
                </a:cubicBezTo>
                <a:cubicBezTo>
                  <a:pt x="226" y="346"/>
                  <a:pt x="226" y="346"/>
                  <a:pt x="226" y="346"/>
                </a:cubicBezTo>
                <a:lnTo>
                  <a:pt x="304" y="42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59"/>
          <p:cNvSpPr>
            <a:spLocks noChangeArrowheads="1"/>
          </p:cNvSpPr>
          <p:nvPr/>
        </p:nvSpPr>
        <p:spPr bwMode="auto">
          <a:xfrm>
            <a:off x="7494231" y="4424933"/>
            <a:ext cx="259444" cy="234826"/>
          </a:xfrm>
          <a:custGeom>
            <a:avLst/>
            <a:gdLst>
              <a:gd name="T0" fmla="*/ 214589 w 602"/>
              <a:gd name="T1" fmla="*/ 193960 h 545"/>
              <a:gd name="T2" fmla="*/ 214589 w 602"/>
              <a:gd name="T3" fmla="*/ 193960 h 545"/>
              <a:gd name="T4" fmla="*/ 148117 w 602"/>
              <a:gd name="T5" fmla="*/ 114859 h 545"/>
              <a:gd name="T6" fmla="*/ 214589 w 602"/>
              <a:gd name="T7" fmla="*/ 50928 h 545"/>
              <a:gd name="T8" fmla="*/ 217118 w 602"/>
              <a:gd name="T9" fmla="*/ 58874 h 545"/>
              <a:gd name="T10" fmla="*/ 217118 w 602"/>
              <a:gd name="T11" fmla="*/ 186375 h 545"/>
              <a:gd name="T12" fmla="*/ 214589 w 602"/>
              <a:gd name="T13" fmla="*/ 193960 h 545"/>
              <a:gd name="T14" fmla="*/ 2529 w 602"/>
              <a:gd name="T15" fmla="*/ 50928 h 545"/>
              <a:gd name="T16" fmla="*/ 2529 w 602"/>
              <a:gd name="T17" fmla="*/ 50928 h 545"/>
              <a:gd name="T18" fmla="*/ 10115 w 602"/>
              <a:gd name="T19" fmla="*/ 48400 h 545"/>
              <a:gd name="T20" fmla="*/ 66472 w 602"/>
              <a:gd name="T21" fmla="*/ 48400 h 545"/>
              <a:gd name="T22" fmla="*/ 63582 w 602"/>
              <a:gd name="T23" fmla="*/ 58874 h 545"/>
              <a:gd name="T24" fmla="*/ 71530 w 602"/>
              <a:gd name="T25" fmla="*/ 71516 h 545"/>
              <a:gd name="T26" fmla="*/ 71530 w 602"/>
              <a:gd name="T27" fmla="*/ 71516 h 545"/>
              <a:gd name="T28" fmla="*/ 94289 w 602"/>
              <a:gd name="T29" fmla="*/ 97161 h 545"/>
              <a:gd name="T30" fmla="*/ 94289 w 602"/>
              <a:gd name="T31" fmla="*/ 97161 h 545"/>
              <a:gd name="T32" fmla="*/ 109823 w 602"/>
              <a:gd name="T33" fmla="*/ 102218 h 545"/>
              <a:gd name="T34" fmla="*/ 122467 w 602"/>
              <a:gd name="T35" fmla="*/ 97161 h 545"/>
              <a:gd name="T36" fmla="*/ 122467 w 602"/>
              <a:gd name="T37" fmla="*/ 97161 h 545"/>
              <a:gd name="T38" fmla="*/ 148117 w 602"/>
              <a:gd name="T39" fmla="*/ 71516 h 545"/>
              <a:gd name="T40" fmla="*/ 148117 w 602"/>
              <a:gd name="T41" fmla="*/ 71516 h 545"/>
              <a:gd name="T42" fmla="*/ 153175 w 602"/>
              <a:gd name="T43" fmla="*/ 58874 h 545"/>
              <a:gd name="T44" fmla="*/ 150646 w 602"/>
              <a:gd name="T45" fmla="*/ 48400 h 545"/>
              <a:gd name="T46" fmla="*/ 206641 w 602"/>
              <a:gd name="T47" fmla="*/ 48400 h 545"/>
              <a:gd name="T48" fmla="*/ 214589 w 602"/>
              <a:gd name="T49" fmla="*/ 50928 h 545"/>
              <a:gd name="T50" fmla="*/ 109823 w 602"/>
              <a:gd name="T51" fmla="*/ 132919 h 545"/>
              <a:gd name="T52" fmla="*/ 2529 w 602"/>
              <a:gd name="T53" fmla="*/ 50928 h 545"/>
              <a:gd name="T54" fmla="*/ 114881 w 602"/>
              <a:gd name="T55" fmla="*/ 89576 h 545"/>
              <a:gd name="T56" fmla="*/ 114881 w 602"/>
              <a:gd name="T57" fmla="*/ 89576 h 545"/>
              <a:gd name="T58" fmla="*/ 109823 w 602"/>
              <a:gd name="T59" fmla="*/ 92104 h 545"/>
              <a:gd name="T60" fmla="*/ 102237 w 602"/>
              <a:gd name="T61" fmla="*/ 89576 h 545"/>
              <a:gd name="T62" fmla="*/ 79116 w 602"/>
              <a:gd name="T63" fmla="*/ 63931 h 545"/>
              <a:gd name="T64" fmla="*/ 74058 w 602"/>
              <a:gd name="T65" fmla="*/ 58874 h 545"/>
              <a:gd name="T66" fmla="*/ 84174 w 602"/>
              <a:gd name="T67" fmla="*/ 48400 h 545"/>
              <a:gd name="T68" fmla="*/ 91760 w 602"/>
              <a:gd name="T69" fmla="*/ 50928 h 545"/>
              <a:gd name="T70" fmla="*/ 99708 w 602"/>
              <a:gd name="T71" fmla="*/ 56346 h 545"/>
              <a:gd name="T72" fmla="*/ 99708 w 602"/>
              <a:gd name="T73" fmla="*/ 10113 h 545"/>
              <a:gd name="T74" fmla="*/ 109823 w 602"/>
              <a:gd name="T75" fmla="*/ 0 h 545"/>
              <a:gd name="T76" fmla="*/ 119939 w 602"/>
              <a:gd name="T77" fmla="*/ 10113 h 545"/>
              <a:gd name="T78" fmla="*/ 119939 w 602"/>
              <a:gd name="T79" fmla="*/ 56346 h 545"/>
              <a:gd name="T80" fmla="*/ 124996 w 602"/>
              <a:gd name="T81" fmla="*/ 50928 h 545"/>
              <a:gd name="T82" fmla="*/ 132583 w 602"/>
              <a:gd name="T83" fmla="*/ 48400 h 545"/>
              <a:gd name="T84" fmla="*/ 143059 w 602"/>
              <a:gd name="T85" fmla="*/ 58874 h 545"/>
              <a:gd name="T86" fmla="*/ 140530 w 602"/>
              <a:gd name="T87" fmla="*/ 63931 h 545"/>
              <a:gd name="T88" fmla="*/ 114881 w 602"/>
              <a:gd name="T89" fmla="*/ 89576 h 545"/>
              <a:gd name="T90" fmla="*/ 2529 w 602"/>
              <a:gd name="T91" fmla="*/ 193960 h 545"/>
              <a:gd name="T92" fmla="*/ 2529 w 602"/>
              <a:gd name="T93" fmla="*/ 193960 h 545"/>
              <a:gd name="T94" fmla="*/ 0 w 602"/>
              <a:gd name="T95" fmla="*/ 186375 h 545"/>
              <a:gd name="T96" fmla="*/ 0 w 602"/>
              <a:gd name="T97" fmla="*/ 58874 h 545"/>
              <a:gd name="T98" fmla="*/ 2529 w 602"/>
              <a:gd name="T99" fmla="*/ 50928 h 545"/>
              <a:gd name="T100" fmla="*/ 69001 w 602"/>
              <a:gd name="T101" fmla="*/ 114859 h 545"/>
              <a:gd name="T102" fmla="*/ 2529 w 602"/>
              <a:gd name="T103" fmla="*/ 193960 h 545"/>
              <a:gd name="T104" fmla="*/ 109823 w 602"/>
              <a:gd name="T105" fmla="*/ 153146 h 545"/>
              <a:gd name="T106" fmla="*/ 109823 w 602"/>
              <a:gd name="T107" fmla="*/ 153146 h 545"/>
              <a:gd name="T108" fmla="*/ 138002 w 602"/>
              <a:gd name="T109" fmla="*/ 124973 h 545"/>
              <a:gd name="T110" fmla="*/ 214589 w 602"/>
              <a:gd name="T111" fmla="*/ 193960 h 545"/>
              <a:gd name="T112" fmla="*/ 206641 w 602"/>
              <a:gd name="T113" fmla="*/ 196489 h 545"/>
              <a:gd name="T114" fmla="*/ 10115 w 602"/>
              <a:gd name="T115" fmla="*/ 196489 h 545"/>
              <a:gd name="T116" fmla="*/ 2529 w 602"/>
              <a:gd name="T117" fmla="*/ 193960 h 545"/>
              <a:gd name="T118" fmla="*/ 81645 w 602"/>
              <a:gd name="T119" fmla="*/ 124973 h 545"/>
              <a:gd name="T120" fmla="*/ 109823 w 602"/>
              <a:gd name="T121" fmla="*/ 153146 h 54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602" h="545">
                <a:moveTo>
                  <a:pt x="594" y="537"/>
                </a:moveTo>
                <a:lnTo>
                  <a:pt x="594" y="537"/>
                </a:lnTo>
                <a:cubicBezTo>
                  <a:pt x="410" y="318"/>
                  <a:pt x="410" y="318"/>
                  <a:pt x="410" y="318"/>
                </a:cubicBezTo>
                <a:cubicBezTo>
                  <a:pt x="594" y="141"/>
                  <a:pt x="594" y="141"/>
                  <a:pt x="594" y="141"/>
                </a:cubicBezTo>
                <a:cubicBezTo>
                  <a:pt x="601" y="148"/>
                  <a:pt x="601" y="156"/>
                  <a:pt x="601" y="163"/>
                </a:cubicBezTo>
                <a:cubicBezTo>
                  <a:pt x="601" y="516"/>
                  <a:pt x="601" y="516"/>
                  <a:pt x="601" y="516"/>
                </a:cubicBezTo>
                <a:cubicBezTo>
                  <a:pt x="601" y="523"/>
                  <a:pt x="601" y="530"/>
                  <a:pt x="594" y="537"/>
                </a:cubicBezTo>
                <a:close/>
                <a:moveTo>
                  <a:pt x="7" y="141"/>
                </a:moveTo>
                <a:lnTo>
                  <a:pt x="7" y="141"/>
                </a:lnTo>
                <a:cubicBezTo>
                  <a:pt x="14" y="134"/>
                  <a:pt x="21" y="134"/>
                  <a:pt x="28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41"/>
                  <a:pt x="176" y="148"/>
                  <a:pt x="176" y="163"/>
                </a:cubicBezTo>
                <a:cubicBezTo>
                  <a:pt x="176" y="177"/>
                  <a:pt x="184" y="191"/>
                  <a:pt x="198" y="198"/>
                </a:cubicBezTo>
                <a:cubicBezTo>
                  <a:pt x="261" y="269"/>
                  <a:pt x="261" y="269"/>
                  <a:pt x="261" y="269"/>
                </a:cubicBezTo>
                <a:cubicBezTo>
                  <a:pt x="269" y="276"/>
                  <a:pt x="283" y="283"/>
                  <a:pt x="304" y="283"/>
                </a:cubicBezTo>
                <a:cubicBezTo>
                  <a:pt x="318" y="283"/>
                  <a:pt x="332" y="276"/>
                  <a:pt x="339" y="269"/>
                </a:cubicBezTo>
                <a:cubicBezTo>
                  <a:pt x="410" y="198"/>
                  <a:pt x="410" y="198"/>
                  <a:pt x="410" y="198"/>
                </a:cubicBezTo>
                <a:cubicBezTo>
                  <a:pt x="417" y="191"/>
                  <a:pt x="424" y="177"/>
                  <a:pt x="424" y="163"/>
                </a:cubicBezTo>
                <a:cubicBezTo>
                  <a:pt x="424" y="148"/>
                  <a:pt x="424" y="141"/>
                  <a:pt x="417" y="134"/>
                </a:cubicBezTo>
                <a:cubicBezTo>
                  <a:pt x="572" y="134"/>
                  <a:pt x="572" y="134"/>
                  <a:pt x="572" y="134"/>
                </a:cubicBezTo>
                <a:cubicBezTo>
                  <a:pt x="579" y="134"/>
                  <a:pt x="586" y="134"/>
                  <a:pt x="594" y="141"/>
                </a:cubicBezTo>
                <a:cubicBezTo>
                  <a:pt x="304" y="368"/>
                  <a:pt x="304" y="368"/>
                  <a:pt x="304" y="368"/>
                </a:cubicBezTo>
                <a:lnTo>
                  <a:pt x="7" y="141"/>
                </a:lnTo>
                <a:close/>
                <a:moveTo>
                  <a:pt x="318" y="248"/>
                </a:moveTo>
                <a:lnTo>
                  <a:pt x="318" y="248"/>
                </a:lnTo>
                <a:cubicBezTo>
                  <a:pt x="318" y="255"/>
                  <a:pt x="311" y="255"/>
                  <a:pt x="304" y="255"/>
                </a:cubicBezTo>
                <a:cubicBezTo>
                  <a:pt x="297" y="255"/>
                  <a:pt x="290" y="255"/>
                  <a:pt x="283" y="248"/>
                </a:cubicBezTo>
                <a:cubicBezTo>
                  <a:pt x="219" y="177"/>
                  <a:pt x="219" y="177"/>
                  <a:pt x="219" y="177"/>
                </a:cubicBezTo>
                <a:cubicBezTo>
                  <a:pt x="212" y="177"/>
                  <a:pt x="205" y="170"/>
                  <a:pt x="205" y="163"/>
                </a:cubicBezTo>
                <a:cubicBezTo>
                  <a:pt x="205" y="141"/>
                  <a:pt x="219" y="134"/>
                  <a:pt x="233" y="134"/>
                </a:cubicBezTo>
                <a:cubicBezTo>
                  <a:pt x="240" y="134"/>
                  <a:pt x="247" y="134"/>
                  <a:pt x="254" y="141"/>
                </a:cubicBezTo>
                <a:cubicBezTo>
                  <a:pt x="276" y="156"/>
                  <a:pt x="276" y="156"/>
                  <a:pt x="276" y="156"/>
                </a:cubicBezTo>
                <a:cubicBezTo>
                  <a:pt x="276" y="28"/>
                  <a:pt x="276" y="28"/>
                  <a:pt x="276" y="28"/>
                </a:cubicBezTo>
                <a:cubicBezTo>
                  <a:pt x="276" y="14"/>
                  <a:pt x="283" y="0"/>
                  <a:pt x="304" y="0"/>
                </a:cubicBezTo>
                <a:cubicBezTo>
                  <a:pt x="318" y="0"/>
                  <a:pt x="332" y="14"/>
                  <a:pt x="332" y="28"/>
                </a:cubicBezTo>
                <a:cubicBezTo>
                  <a:pt x="332" y="156"/>
                  <a:pt x="332" y="156"/>
                  <a:pt x="332" y="156"/>
                </a:cubicBezTo>
                <a:cubicBezTo>
                  <a:pt x="346" y="141"/>
                  <a:pt x="346" y="141"/>
                  <a:pt x="346" y="141"/>
                </a:cubicBezTo>
                <a:cubicBezTo>
                  <a:pt x="353" y="134"/>
                  <a:pt x="360" y="134"/>
                  <a:pt x="367" y="134"/>
                </a:cubicBezTo>
                <a:cubicBezTo>
                  <a:pt x="382" y="134"/>
                  <a:pt x="396" y="141"/>
                  <a:pt x="396" y="163"/>
                </a:cubicBezTo>
                <a:cubicBezTo>
                  <a:pt x="396" y="170"/>
                  <a:pt x="396" y="177"/>
                  <a:pt x="389" y="177"/>
                </a:cubicBezTo>
                <a:lnTo>
                  <a:pt x="318" y="248"/>
                </a:lnTo>
                <a:close/>
                <a:moveTo>
                  <a:pt x="7" y="537"/>
                </a:moveTo>
                <a:lnTo>
                  <a:pt x="7" y="537"/>
                </a:lnTo>
                <a:cubicBezTo>
                  <a:pt x="0" y="530"/>
                  <a:pt x="0" y="523"/>
                  <a:pt x="0" y="516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56"/>
                  <a:pt x="0" y="148"/>
                  <a:pt x="7" y="141"/>
                </a:cubicBezTo>
                <a:cubicBezTo>
                  <a:pt x="191" y="318"/>
                  <a:pt x="191" y="318"/>
                  <a:pt x="191" y="318"/>
                </a:cubicBezTo>
                <a:lnTo>
                  <a:pt x="7" y="537"/>
                </a:lnTo>
                <a:close/>
                <a:moveTo>
                  <a:pt x="304" y="424"/>
                </a:moveTo>
                <a:lnTo>
                  <a:pt x="304" y="424"/>
                </a:lnTo>
                <a:cubicBezTo>
                  <a:pt x="382" y="346"/>
                  <a:pt x="382" y="346"/>
                  <a:pt x="382" y="346"/>
                </a:cubicBezTo>
                <a:cubicBezTo>
                  <a:pt x="594" y="537"/>
                  <a:pt x="594" y="537"/>
                  <a:pt x="594" y="537"/>
                </a:cubicBezTo>
                <a:cubicBezTo>
                  <a:pt x="586" y="544"/>
                  <a:pt x="579" y="544"/>
                  <a:pt x="572" y="544"/>
                </a:cubicBezTo>
                <a:cubicBezTo>
                  <a:pt x="28" y="544"/>
                  <a:pt x="28" y="544"/>
                  <a:pt x="28" y="544"/>
                </a:cubicBezTo>
                <a:cubicBezTo>
                  <a:pt x="21" y="544"/>
                  <a:pt x="14" y="544"/>
                  <a:pt x="7" y="537"/>
                </a:cubicBezTo>
                <a:cubicBezTo>
                  <a:pt x="226" y="346"/>
                  <a:pt x="226" y="346"/>
                  <a:pt x="226" y="346"/>
                </a:cubicBezTo>
                <a:lnTo>
                  <a:pt x="304" y="424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60"/>
          <p:cNvSpPr>
            <a:spLocks noChangeArrowheads="1"/>
          </p:cNvSpPr>
          <p:nvPr/>
        </p:nvSpPr>
        <p:spPr bwMode="auto">
          <a:xfrm>
            <a:off x="6935203" y="4452392"/>
            <a:ext cx="257551" cy="179908"/>
          </a:xfrm>
          <a:custGeom>
            <a:avLst/>
            <a:gdLst>
              <a:gd name="T0" fmla="*/ 147281 w 601"/>
              <a:gd name="T1" fmla="*/ 68912 h 418"/>
              <a:gd name="T2" fmla="*/ 147281 w 601"/>
              <a:gd name="T3" fmla="*/ 68912 h 418"/>
              <a:gd name="T4" fmla="*/ 213018 w 601"/>
              <a:gd name="T5" fmla="*/ 2526 h 418"/>
              <a:gd name="T6" fmla="*/ 215533 w 601"/>
              <a:gd name="T7" fmla="*/ 10102 h 418"/>
              <a:gd name="T8" fmla="*/ 215533 w 601"/>
              <a:gd name="T9" fmla="*/ 139989 h 418"/>
              <a:gd name="T10" fmla="*/ 213018 w 601"/>
              <a:gd name="T11" fmla="*/ 147927 h 418"/>
              <a:gd name="T12" fmla="*/ 147281 w 601"/>
              <a:gd name="T13" fmla="*/ 68912 h 418"/>
              <a:gd name="T14" fmla="*/ 2515 w 601"/>
              <a:gd name="T15" fmla="*/ 2526 h 418"/>
              <a:gd name="T16" fmla="*/ 2515 w 601"/>
              <a:gd name="T17" fmla="*/ 2526 h 418"/>
              <a:gd name="T18" fmla="*/ 10058 w 601"/>
              <a:gd name="T19" fmla="*/ 0 h 418"/>
              <a:gd name="T20" fmla="*/ 205475 w 601"/>
              <a:gd name="T21" fmla="*/ 0 h 418"/>
              <a:gd name="T22" fmla="*/ 213018 w 601"/>
              <a:gd name="T23" fmla="*/ 2526 h 418"/>
              <a:gd name="T24" fmla="*/ 106689 w 601"/>
              <a:gd name="T25" fmla="*/ 86591 h 418"/>
              <a:gd name="T26" fmla="*/ 2515 w 601"/>
              <a:gd name="T27" fmla="*/ 2526 h 418"/>
              <a:gd name="T28" fmla="*/ 2515 w 601"/>
              <a:gd name="T29" fmla="*/ 147927 h 418"/>
              <a:gd name="T30" fmla="*/ 2515 w 601"/>
              <a:gd name="T31" fmla="*/ 147927 h 418"/>
              <a:gd name="T32" fmla="*/ 0 w 601"/>
              <a:gd name="T33" fmla="*/ 139989 h 418"/>
              <a:gd name="T34" fmla="*/ 0 w 601"/>
              <a:gd name="T35" fmla="*/ 10102 h 418"/>
              <a:gd name="T36" fmla="*/ 2515 w 601"/>
              <a:gd name="T37" fmla="*/ 2526 h 418"/>
              <a:gd name="T38" fmla="*/ 68611 w 601"/>
              <a:gd name="T39" fmla="*/ 68912 h 418"/>
              <a:gd name="T40" fmla="*/ 2515 w 601"/>
              <a:gd name="T41" fmla="*/ 147927 h 418"/>
              <a:gd name="T42" fmla="*/ 106689 w 601"/>
              <a:gd name="T43" fmla="*/ 107157 h 418"/>
              <a:gd name="T44" fmla="*/ 106689 w 601"/>
              <a:gd name="T45" fmla="*/ 107157 h 418"/>
              <a:gd name="T46" fmla="*/ 134349 w 601"/>
              <a:gd name="T47" fmla="*/ 79014 h 418"/>
              <a:gd name="T48" fmla="*/ 213018 w 601"/>
              <a:gd name="T49" fmla="*/ 147927 h 418"/>
              <a:gd name="T50" fmla="*/ 205475 w 601"/>
              <a:gd name="T51" fmla="*/ 150452 h 418"/>
              <a:gd name="T52" fmla="*/ 10058 w 601"/>
              <a:gd name="T53" fmla="*/ 150452 h 418"/>
              <a:gd name="T54" fmla="*/ 2515 w 601"/>
              <a:gd name="T55" fmla="*/ 147927 h 418"/>
              <a:gd name="T56" fmla="*/ 78669 w 601"/>
              <a:gd name="T57" fmla="*/ 79014 h 418"/>
              <a:gd name="T58" fmla="*/ 106689 w 601"/>
              <a:gd name="T59" fmla="*/ 107157 h 41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01" h="418">
                <a:moveTo>
                  <a:pt x="410" y="191"/>
                </a:moveTo>
                <a:lnTo>
                  <a:pt x="410" y="191"/>
                </a:lnTo>
                <a:cubicBezTo>
                  <a:pt x="593" y="7"/>
                  <a:pt x="593" y="7"/>
                  <a:pt x="593" y="7"/>
                </a:cubicBezTo>
                <a:cubicBezTo>
                  <a:pt x="600" y="14"/>
                  <a:pt x="600" y="21"/>
                  <a:pt x="600" y="28"/>
                </a:cubicBezTo>
                <a:cubicBezTo>
                  <a:pt x="600" y="388"/>
                  <a:pt x="600" y="388"/>
                  <a:pt x="600" y="388"/>
                </a:cubicBezTo>
                <a:cubicBezTo>
                  <a:pt x="600" y="395"/>
                  <a:pt x="600" y="403"/>
                  <a:pt x="593" y="410"/>
                </a:cubicBezTo>
                <a:lnTo>
                  <a:pt x="410" y="191"/>
                </a:lnTo>
                <a:close/>
                <a:moveTo>
                  <a:pt x="7" y="7"/>
                </a:moveTo>
                <a:lnTo>
                  <a:pt x="7" y="7"/>
                </a:lnTo>
                <a:cubicBezTo>
                  <a:pt x="14" y="7"/>
                  <a:pt x="21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79" y="0"/>
                  <a:pt x="586" y="7"/>
                  <a:pt x="593" y="7"/>
                </a:cubicBezTo>
                <a:cubicBezTo>
                  <a:pt x="297" y="240"/>
                  <a:pt x="297" y="240"/>
                  <a:pt x="297" y="240"/>
                </a:cubicBezTo>
                <a:lnTo>
                  <a:pt x="7" y="7"/>
                </a:lnTo>
                <a:close/>
                <a:moveTo>
                  <a:pt x="7" y="410"/>
                </a:moveTo>
                <a:lnTo>
                  <a:pt x="7" y="410"/>
                </a:lnTo>
                <a:cubicBezTo>
                  <a:pt x="0" y="403"/>
                  <a:pt x="0" y="395"/>
                  <a:pt x="0" y="38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0" y="14"/>
                  <a:pt x="7" y="7"/>
                </a:cubicBezTo>
                <a:cubicBezTo>
                  <a:pt x="191" y="191"/>
                  <a:pt x="191" y="191"/>
                  <a:pt x="191" y="191"/>
                </a:cubicBezTo>
                <a:lnTo>
                  <a:pt x="7" y="410"/>
                </a:lnTo>
                <a:close/>
                <a:moveTo>
                  <a:pt x="297" y="297"/>
                </a:moveTo>
                <a:lnTo>
                  <a:pt x="297" y="297"/>
                </a:lnTo>
                <a:cubicBezTo>
                  <a:pt x="374" y="219"/>
                  <a:pt x="374" y="219"/>
                  <a:pt x="374" y="219"/>
                </a:cubicBezTo>
                <a:cubicBezTo>
                  <a:pt x="593" y="410"/>
                  <a:pt x="593" y="410"/>
                  <a:pt x="593" y="410"/>
                </a:cubicBezTo>
                <a:cubicBezTo>
                  <a:pt x="586" y="417"/>
                  <a:pt x="579" y="417"/>
                  <a:pt x="572" y="417"/>
                </a:cubicBezTo>
                <a:cubicBezTo>
                  <a:pt x="28" y="417"/>
                  <a:pt x="28" y="417"/>
                  <a:pt x="28" y="417"/>
                </a:cubicBezTo>
                <a:cubicBezTo>
                  <a:pt x="21" y="417"/>
                  <a:pt x="14" y="417"/>
                  <a:pt x="7" y="410"/>
                </a:cubicBezTo>
                <a:cubicBezTo>
                  <a:pt x="219" y="219"/>
                  <a:pt x="219" y="219"/>
                  <a:pt x="219" y="219"/>
                </a:cubicBezTo>
                <a:lnTo>
                  <a:pt x="297" y="297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61"/>
          <p:cNvSpPr>
            <a:spLocks noChangeArrowheads="1"/>
          </p:cNvSpPr>
          <p:nvPr/>
        </p:nvSpPr>
        <p:spPr bwMode="auto">
          <a:xfrm>
            <a:off x="6383517" y="4428721"/>
            <a:ext cx="261339" cy="227251"/>
          </a:xfrm>
          <a:custGeom>
            <a:avLst/>
            <a:gdLst>
              <a:gd name="T0" fmla="*/ 208618 w 608"/>
              <a:gd name="T1" fmla="*/ 190141 h 531"/>
              <a:gd name="T2" fmla="*/ 208618 w 608"/>
              <a:gd name="T3" fmla="*/ 190141 h 531"/>
              <a:gd name="T4" fmla="*/ 10089 w 608"/>
              <a:gd name="T5" fmla="*/ 190141 h 531"/>
              <a:gd name="T6" fmla="*/ 0 w 608"/>
              <a:gd name="T7" fmla="*/ 180096 h 531"/>
              <a:gd name="T8" fmla="*/ 0 w 608"/>
              <a:gd name="T9" fmla="*/ 10045 h 531"/>
              <a:gd name="T10" fmla="*/ 10089 w 608"/>
              <a:gd name="T11" fmla="*/ 0 h 531"/>
              <a:gd name="T12" fmla="*/ 208618 w 608"/>
              <a:gd name="T13" fmla="*/ 0 h 531"/>
              <a:gd name="T14" fmla="*/ 218707 w 608"/>
              <a:gd name="T15" fmla="*/ 10045 h 531"/>
              <a:gd name="T16" fmla="*/ 218707 w 608"/>
              <a:gd name="T17" fmla="*/ 180096 h 531"/>
              <a:gd name="T18" fmla="*/ 208618 w 608"/>
              <a:gd name="T19" fmla="*/ 190141 h 531"/>
              <a:gd name="T20" fmla="*/ 20177 w 608"/>
              <a:gd name="T21" fmla="*/ 10045 h 531"/>
              <a:gd name="T22" fmla="*/ 20177 w 608"/>
              <a:gd name="T23" fmla="*/ 10045 h 531"/>
              <a:gd name="T24" fmla="*/ 10089 w 608"/>
              <a:gd name="T25" fmla="*/ 20449 h 531"/>
              <a:gd name="T26" fmla="*/ 20177 w 608"/>
              <a:gd name="T27" fmla="*/ 30494 h 531"/>
              <a:gd name="T28" fmla="*/ 30266 w 608"/>
              <a:gd name="T29" fmla="*/ 20449 h 531"/>
              <a:gd name="T30" fmla="*/ 20177 w 608"/>
              <a:gd name="T31" fmla="*/ 10045 h 531"/>
              <a:gd name="T32" fmla="*/ 50803 w 608"/>
              <a:gd name="T33" fmla="*/ 10045 h 531"/>
              <a:gd name="T34" fmla="*/ 50803 w 608"/>
              <a:gd name="T35" fmla="*/ 10045 h 531"/>
              <a:gd name="T36" fmla="*/ 40715 w 608"/>
              <a:gd name="T37" fmla="*/ 20449 h 531"/>
              <a:gd name="T38" fmla="*/ 50803 w 608"/>
              <a:gd name="T39" fmla="*/ 30494 h 531"/>
              <a:gd name="T40" fmla="*/ 60892 w 608"/>
              <a:gd name="T41" fmla="*/ 20449 h 531"/>
              <a:gd name="T42" fmla="*/ 50803 w 608"/>
              <a:gd name="T43" fmla="*/ 10045 h 531"/>
              <a:gd name="T44" fmla="*/ 81430 w 608"/>
              <a:gd name="T45" fmla="*/ 10045 h 531"/>
              <a:gd name="T46" fmla="*/ 81430 w 608"/>
              <a:gd name="T47" fmla="*/ 10045 h 531"/>
              <a:gd name="T48" fmla="*/ 70981 w 608"/>
              <a:gd name="T49" fmla="*/ 20449 h 531"/>
              <a:gd name="T50" fmla="*/ 81430 w 608"/>
              <a:gd name="T51" fmla="*/ 30494 h 531"/>
              <a:gd name="T52" fmla="*/ 91518 w 608"/>
              <a:gd name="T53" fmla="*/ 20449 h 531"/>
              <a:gd name="T54" fmla="*/ 81430 w 608"/>
              <a:gd name="T55" fmla="*/ 10045 h 531"/>
              <a:gd name="T56" fmla="*/ 208618 w 608"/>
              <a:gd name="T57" fmla="*/ 40540 h 531"/>
              <a:gd name="T58" fmla="*/ 208618 w 608"/>
              <a:gd name="T59" fmla="*/ 40540 h 531"/>
              <a:gd name="T60" fmla="*/ 198529 w 608"/>
              <a:gd name="T61" fmla="*/ 40540 h 531"/>
              <a:gd name="T62" fmla="*/ 20177 w 608"/>
              <a:gd name="T63" fmla="*/ 40540 h 531"/>
              <a:gd name="T64" fmla="*/ 10089 w 608"/>
              <a:gd name="T65" fmla="*/ 40540 h 531"/>
              <a:gd name="T66" fmla="*/ 10089 w 608"/>
              <a:gd name="T67" fmla="*/ 180096 h 531"/>
              <a:gd name="T68" fmla="*/ 208618 w 608"/>
              <a:gd name="T69" fmla="*/ 180096 h 531"/>
              <a:gd name="T70" fmla="*/ 208618 w 608"/>
              <a:gd name="T71" fmla="*/ 40540 h 531"/>
              <a:gd name="T72" fmla="*/ 78907 w 608"/>
              <a:gd name="T73" fmla="*/ 81079 h 531"/>
              <a:gd name="T74" fmla="*/ 78907 w 608"/>
              <a:gd name="T75" fmla="*/ 81079 h 531"/>
              <a:gd name="T76" fmla="*/ 91518 w 608"/>
              <a:gd name="T77" fmla="*/ 81079 h 531"/>
              <a:gd name="T78" fmla="*/ 109534 w 608"/>
              <a:gd name="T79" fmla="*/ 99017 h 531"/>
              <a:gd name="T80" fmla="*/ 127189 w 608"/>
              <a:gd name="T81" fmla="*/ 81079 h 531"/>
              <a:gd name="T82" fmla="*/ 139799 w 608"/>
              <a:gd name="T83" fmla="*/ 81079 h 531"/>
              <a:gd name="T84" fmla="*/ 139799 w 608"/>
              <a:gd name="T85" fmla="*/ 96506 h 531"/>
              <a:gd name="T86" fmla="*/ 124666 w 608"/>
              <a:gd name="T87" fmla="*/ 111573 h 531"/>
              <a:gd name="T88" fmla="*/ 139799 w 608"/>
              <a:gd name="T89" fmla="*/ 129511 h 531"/>
              <a:gd name="T90" fmla="*/ 139799 w 608"/>
              <a:gd name="T91" fmla="*/ 144579 h 531"/>
              <a:gd name="T92" fmla="*/ 127189 w 608"/>
              <a:gd name="T93" fmla="*/ 144579 h 531"/>
              <a:gd name="T94" fmla="*/ 109534 w 608"/>
              <a:gd name="T95" fmla="*/ 127000 h 531"/>
              <a:gd name="T96" fmla="*/ 91518 w 608"/>
              <a:gd name="T97" fmla="*/ 144579 h 531"/>
              <a:gd name="T98" fmla="*/ 78907 w 608"/>
              <a:gd name="T99" fmla="*/ 144579 h 531"/>
              <a:gd name="T100" fmla="*/ 78907 w 608"/>
              <a:gd name="T101" fmla="*/ 129511 h 531"/>
              <a:gd name="T102" fmla="*/ 94040 w 608"/>
              <a:gd name="T103" fmla="*/ 111573 h 531"/>
              <a:gd name="T104" fmla="*/ 78907 w 608"/>
              <a:gd name="T105" fmla="*/ 96506 h 531"/>
              <a:gd name="T106" fmla="*/ 78907 w 608"/>
              <a:gd name="T107" fmla="*/ 81079 h 5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8" h="531">
                <a:moveTo>
                  <a:pt x="579" y="530"/>
                </a:moveTo>
                <a:lnTo>
                  <a:pt x="579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93" y="0"/>
                  <a:pt x="607" y="14"/>
                  <a:pt x="607" y="28"/>
                </a:cubicBezTo>
                <a:cubicBezTo>
                  <a:pt x="607" y="502"/>
                  <a:pt x="607" y="502"/>
                  <a:pt x="607" y="502"/>
                </a:cubicBezTo>
                <a:cubicBezTo>
                  <a:pt x="607" y="516"/>
                  <a:pt x="593" y="530"/>
                  <a:pt x="579" y="530"/>
                </a:cubicBezTo>
                <a:close/>
                <a:moveTo>
                  <a:pt x="56" y="28"/>
                </a:moveTo>
                <a:lnTo>
                  <a:pt x="56" y="28"/>
                </a:lnTo>
                <a:cubicBezTo>
                  <a:pt x="42" y="28"/>
                  <a:pt x="28" y="43"/>
                  <a:pt x="28" y="57"/>
                </a:cubicBezTo>
                <a:cubicBezTo>
                  <a:pt x="28" y="78"/>
                  <a:pt x="42" y="85"/>
                  <a:pt x="56" y="85"/>
                </a:cubicBezTo>
                <a:cubicBezTo>
                  <a:pt x="77" y="85"/>
                  <a:pt x="84" y="78"/>
                  <a:pt x="84" y="57"/>
                </a:cubicBezTo>
                <a:cubicBezTo>
                  <a:pt x="84" y="43"/>
                  <a:pt x="77" y="28"/>
                  <a:pt x="56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62" y="85"/>
                  <a:pt x="169" y="78"/>
                  <a:pt x="169" y="57"/>
                </a:cubicBezTo>
                <a:cubicBezTo>
                  <a:pt x="169" y="43"/>
                  <a:pt x="162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7" y="43"/>
                  <a:pt x="197" y="57"/>
                </a:cubicBezTo>
                <a:cubicBezTo>
                  <a:pt x="197" y="78"/>
                  <a:pt x="212" y="85"/>
                  <a:pt x="226" y="85"/>
                </a:cubicBezTo>
                <a:cubicBezTo>
                  <a:pt x="247" y="85"/>
                  <a:pt x="254" y="78"/>
                  <a:pt x="254" y="57"/>
                </a:cubicBezTo>
                <a:cubicBezTo>
                  <a:pt x="254" y="43"/>
                  <a:pt x="247" y="28"/>
                  <a:pt x="226" y="28"/>
                </a:cubicBezTo>
                <a:close/>
                <a:moveTo>
                  <a:pt x="579" y="113"/>
                </a:moveTo>
                <a:lnTo>
                  <a:pt x="579" y="113"/>
                </a:lnTo>
                <a:cubicBezTo>
                  <a:pt x="551" y="113"/>
                  <a:pt x="551" y="113"/>
                  <a:pt x="551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9" y="502"/>
                  <a:pt x="579" y="502"/>
                  <a:pt x="579" y="502"/>
                </a:cubicBezTo>
                <a:lnTo>
                  <a:pt x="579" y="113"/>
                </a:lnTo>
                <a:close/>
                <a:moveTo>
                  <a:pt x="219" y="226"/>
                </a:moveTo>
                <a:lnTo>
                  <a:pt x="219" y="226"/>
                </a:lnTo>
                <a:cubicBezTo>
                  <a:pt x="226" y="219"/>
                  <a:pt x="247" y="219"/>
                  <a:pt x="254" y="226"/>
                </a:cubicBezTo>
                <a:cubicBezTo>
                  <a:pt x="304" y="276"/>
                  <a:pt x="304" y="276"/>
                  <a:pt x="304" y="276"/>
                </a:cubicBezTo>
                <a:cubicBezTo>
                  <a:pt x="353" y="226"/>
                  <a:pt x="353" y="226"/>
                  <a:pt x="353" y="226"/>
                </a:cubicBezTo>
                <a:cubicBezTo>
                  <a:pt x="360" y="219"/>
                  <a:pt x="381" y="219"/>
                  <a:pt x="388" y="226"/>
                </a:cubicBezTo>
                <a:cubicBezTo>
                  <a:pt x="403" y="241"/>
                  <a:pt x="403" y="255"/>
                  <a:pt x="388" y="269"/>
                </a:cubicBezTo>
                <a:cubicBezTo>
                  <a:pt x="346" y="311"/>
                  <a:pt x="346" y="311"/>
                  <a:pt x="346" y="311"/>
                </a:cubicBezTo>
                <a:cubicBezTo>
                  <a:pt x="388" y="361"/>
                  <a:pt x="388" y="361"/>
                  <a:pt x="388" y="361"/>
                </a:cubicBezTo>
                <a:cubicBezTo>
                  <a:pt x="403" y="368"/>
                  <a:pt x="403" y="389"/>
                  <a:pt x="388" y="403"/>
                </a:cubicBezTo>
                <a:cubicBezTo>
                  <a:pt x="381" y="410"/>
                  <a:pt x="360" y="410"/>
                  <a:pt x="353" y="403"/>
                </a:cubicBezTo>
                <a:cubicBezTo>
                  <a:pt x="304" y="354"/>
                  <a:pt x="304" y="354"/>
                  <a:pt x="304" y="354"/>
                </a:cubicBezTo>
                <a:cubicBezTo>
                  <a:pt x="254" y="403"/>
                  <a:pt x="254" y="403"/>
                  <a:pt x="254" y="403"/>
                </a:cubicBezTo>
                <a:cubicBezTo>
                  <a:pt x="247" y="410"/>
                  <a:pt x="226" y="410"/>
                  <a:pt x="219" y="403"/>
                </a:cubicBezTo>
                <a:cubicBezTo>
                  <a:pt x="205" y="389"/>
                  <a:pt x="205" y="368"/>
                  <a:pt x="219" y="361"/>
                </a:cubicBezTo>
                <a:cubicBezTo>
                  <a:pt x="261" y="311"/>
                  <a:pt x="261" y="311"/>
                  <a:pt x="261" y="311"/>
                </a:cubicBezTo>
                <a:cubicBezTo>
                  <a:pt x="219" y="269"/>
                  <a:pt x="219" y="269"/>
                  <a:pt x="219" y="269"/>
                </a:cubicBezTo>
                <a:cubicBezTo>
                  <a:pt x="205" y="255"/>
                  <a:pt x="205" y="241"/>
                  <a:pt x="219" y="226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162"/>
          <p:cNvSpPr>
            <a:spLocks noChangeArrowheads="1"/>
          </p:cNvSpPr>
          <p:nvPr/>
        </p:nvSpPr>
        <p:spPr bwMode="auto">
          <a:xfrm>
            <a:off x="5872274" y="4428721"/>
            <a:ext cx="257551" cy="227251"/>
          </a:xfrm>
          <a:custGeom>
            <a:avLst/>
            <a:gdLst>
              <a:gd name="T0" fmla="*/ 205475 w 601"/>
              <a:gd name="T1" fmla="*/ 190141 h 531"/>
              <a:gd name="T2" fmla="*/ 205475 w 601"/>
              <a:gd name="T3" fmla="*/ 190141 h 531"/>
              <a:gd name="T4" fmla="*/ 10058 w 601"/>
              <a:gd name="T5" fmla="*/ 190141 h 531"/>
              <a:gd name="T6" fmla="*/ 0 w 601"/>
              <a:gd name="T7" fmla="*/ 180096 h 531"/>
              <a:gd name="T8" fmla="*/ 0 w 601"/>
              <a:gd name="T9" fmla="*/ 10045 h 531"/>
              <a:gd name="T10" fmla="*/ 10058 w 601"/>
              <a:gd name="T11" fmla="*/ 0 h 531"/>
              <a:gd name="T12" fmla="*/ 205475 w 601"/>
              <a:gd name="T13" fmla="*/ 0 h 531"/>
              <a:gd name="T14" fmla="*/ 215533 w 601"/>
              <a:gd name="T15" fmla="*/ 10045 h 531"/>
              <a:gd name="T16" fmla="*/ 215533 w 601"/>
              <a:gd name="T17" fmla="*/ 180096 h 531"/>
              <a:gd name="T18" fmla="*/ 205475 w 601"/>
              <a:gd name="T19" fmla="*/ 190141 h 531"/>
              <a:gd name="T20" fmla="*/ 20116 w 601"/>
              <a:gd name="T21" fmla="*/ 10045 h 531"/>
              <a:gd name="T22" fmla="*/ 20116 w 601"/>
              <a:gd name="T23" fmla="*/ 10045 h 531"/>
              <a:gd name="T24" fmla="*/ 10058 w 601"/>
              <a:gd name="T25" fmla="*/ 20449 h 531"/>
              <a:gd name="T26" fmla="*/ 20116 w 601"/>
              <a:gd name="T27" fmla="*/ 30494 h 531"/>
              <a:gd name="T28" fmla="*/ 30175 w 601"/>
              <a:gd name="T29" fmla="*/ 20449 h 531"/>
              <a:gd name="T30" fmla="*/ 20116 w 601"/>
              <a:gd name="T31" fmla="*/ 10045 h 531"/>
              <a:gd name="T32" fmla="*/ 50650 w 601"/>
              <a:gd name="T33" fmla="*/ 10045 h 531"/>
              <a:gd name="T34" fmla="*/ 50650 w 601"/>
              <a:gd name="T35" fmla="*/ 10045 h 531"/>
              <a:gd name="T36" fmla="*/ 40592 w 601"/>
              <a:gd name="T37" fmla="*/ 20449 h 531"/>
              <a:gd name="T38" fmla="*/ 50650 w 601"/>
              <a:gd name="T39" fmla="*/ 30494 h 531"/>
              <a:gd name="T40" fmla="*/ 60708 w 601"/>
              <a:gd name="T41" fmla="*/ 20449 h 531"/>
              <a:gd name="T42" fmla="*/ 50650 w 601"/>
              <a:gd name="T43" fmla="*/ 10045 h 531"/>
              <a:gd name="T44" fmla="*/ 81184 w 601"/>
              <a:gd name="T45" fmla="*/ 10045 h 531"/>
              <a:gd name="T46" fmla="*/ 81184 w 601"/>
              <a:gd name="T47" fmla="*/ 10045 h 531"/>
              <a:gd name="T48" fmla="*/ 70767 w 601"/>
              <a:gd name="T49" fmla="*/ 20449 h 531"/>
              <a:gd name="T50" fmla="*/ 81184 w 601"/>
              <a:gd name="T51" fmla="*/ 30494 h 531"/>
              <a:gd name="T52" fmla="*/ 91242 w 601"/>
              <a:gd name="T53" fmla="*/ 20449 h 531"/>
              <a:gd name="T54" fmla="*/ 81184 w 601"/>
              <a:gd name="T55" fmla="*/ 10045 h 531"/>
              <a:gd name="T56" fmla="*/ 205475 w 601"/>
              <a:gd name="T57" fmla="*/ 40540 h 531"/>
              <a:gd name="T58" fmla="*/ 205475 w 601"/>
              <a:gd name="T59" fmla="*/ 40540 h 531"/>
              <a:gd name="T60" fmla="*/ 195416 w 601"/>
              <a:gd name="T61" fmla="*/ 40540 h 531"/>
              <a:gd name="T62" fmla="*/ 20116 w 601"/>
              <a:gd name="T63" fmla="*/ 40540 h 531"/>
              <a:gd name="T64" fmla="*/ 10058 w 601"/>
              <a:gd name="T65" fmla="*/ 40540 h 531"/>
              <a:gd name="T66" fmla="*/ 10058 w 601"/>
              <a:gd name="T67" fmla="*/ 180096 h 531"/>
              <a:gd name="T68" fmla="*/ 205475 w 601"/>
              <a:gd name="T69" fmla="*/ 180096 h 531"/>
              <a:gd name="T70" fmla="*/ 205475 w 601"/>
              <a:gd name="T71" fmla="*/ 40540 h 531"/>
              <a:gd name="T72" fmla="*/ 78669 w 601"/>
              <a:gd name="T73" fmla="*/ 101528 h 531"/>
              <a:gd name="T74" fmla="*/ 78669 w 601"/>
              <a:gd name="T75" fmla="*/ 101528 h 531"/>
              <a:gd name="T76" fmla="*/ 83699 w 601"/>
              <a:gd name="T77" fmla="*/ 106551 h 531"/>
              <a:gd name="T78" fmla="*/ 83699 w 601"/>
              <a:gd name="T79" fmla="*/ 106551 h 531"/>
              <a:gd name="T80" fmla="*/ 98786 w 601"/>
              <a:gd name="T81" fmla="*/ 119107 h 531"/>
              <a:gd name="T82" fmla="*/ 131834 w 601"/>
              <a:gd name="T83" fmla="*/ 86460 h 531"/>
              <a:gd name="T84" fmla="*/ 131834 w 601"/>
              <a:gd name="T85" fmla="*/ 86460 h 531"/>
              <a:gd name="T86" fmla="*/ 139378 w 601"/>
              <a:gd name="T87" fmla="*/ 81079 h 531"/>
              <a:gd name="T88" fmla="*/ 149795 w 601"/>
              <a:gd name="T89" fmla="*/ 91483 h 531"/>
              <a:gd name="T90" fmla="*/ 144407 w 601"/>
              <a:gd name="T91" fmla="*/ 99017 h 531"/>
              <a:gd name="T92" fmla="*/ 144407 w 601"/>
              <a:gd name="T93" fmla="*/ 99017 h 531"/>
              <a:gd name="T94" fmla="*/ 103815 w 601"/>
              <a:gd name="T95" fmla="*/ 139556 h 531"/>
              <a:gd name="T96" fmla="*/ 103815 w 601"/>
              <a:gd name="T97" fmla="*/ 139556 h 531"/>
              <a:gd name="T98" fmla="*/ 98786 w 601"/>
              <a:gd name="T99" fmla="*/ 142068 h 531"/>
              <a:gd name="T100" fmla="*/ 91242 w 601"/>
              <a:gd name="T101" fmla="*/ 139556 h 531"/>
              <a:gd name="T102" fmla="*/ 91242 w 601"/>
              <a:gd name="T103" fmla="*/ 139556 h 531"/>
              <a:gd name="T104" fmla="*/ 70767 w 601"/>
              <a:gd name="T105" fmla="*/ 119107 h 531"/>
              <a:gd name="T106" fmla="*/ 70767 w 601"/>
              <a:gd name="T107" fmla="*/ 119107 h 531"/>
              <a:gd name="T108" fmla="*/ 68252 w 601"/>
              <a:gd name="T109" fmla="*/ 111573 h 531"/>
              <a:gd name="T110" fmla="*/ 78669 w 601"/>
              <a:gd name="T111" fmla="*/ 101528 h 53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531">
                <a:moveTo>
                  <a:pt x="572" y="530"/>
                </a:moveTo>
                <a:lnTo>
                  <a:pt x="572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3" y="0"/>
                  <a:pt x="600" y="14"/>
                  <a:pt x="600" y="28"/>
                </a:cubicBezTo>
                <a:cubicBezTo>
                  <a:pt x="600" y="502"/>
                  <a:pt x="600" y="502"/>
                  <a:pt x="600" y="502"/>
                </a:cubicBezTo>
                <a:cubicBezTo>
                  <a:pt x="600" y="516"/>
                  <a:pt x="593" y="530"/>
                  <a:pt x="572" y="530"/>
                </a:cubicBezTo>
                <a:close/>
                <a:moveTo>
                  <a:pt x="56" y="28"/>
                </a:moveTo>
                <a:lnTo>
                  <a:pt x="56" y="28"/>
                </a:lnTo>
                <a:cubicBezTo>
                  <a:pt x="42" y="28"/>
                  <a:pt x="28" y="43"/>
                  <a:pt x="28" y="57"/>
                </a:cubicBezTo>
                <a:cubicBezTo>
                  <a:pt x="28" y="78"/>
                  <a:pt x="42" y="85"/>
                  <a:pt x="56" y="85"/>
                </a:cubicBezTo>
                <a:cubicBezTo>
                  <a:pt x="70" y="85"/>
                  <a:pt x="84" y="78"/>
                  <a:pt x="84" y="57"/>
                </a:cubicBezTo>
                <a:cubicBezTo>
                  <a:pt x="84" y="43"/>
                  <a:pt x="70" y="28"/>
                  <a:pt x="56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55" y="85"/>
                  <a:pt x="169" y="78"/>
                  <a:pt x="169" y="57"/>
                </a:cubicBezTo>
                <a:cubicBezTo>
                  <a:pt x="169" y="43"/>
                  <a:pt x="155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7" y="43"/>
                  <a:pt x="197" y="57"/>
                </a:cubicBezTo>
                <a:cubicBezTo>
                  <a:pt x="197" y="78"/>
                  <a:pt x="212" y="85"/>
                  <a:pt x="226" y="85"/>
                </a:cubicBezTo>
                <a:cubicBezTo>
                  <a:pt x="240" y="85"/>
                  <a:pt x="254" y="78"/>
                  <a:pt x="254" y="57"/>
                </a:cubicBezTo>
                <a:cubicBezTo>
                  <a:pt x="254" y="43"/>
                  <a:pt x="240" y="28"/>
                  <a:pt x="226" y="28"/>
                </a:cubicBezTo>
                <a:close/>
                <a:moveTo>
                  <a:pt x="572" y="113"/>
                </a:moveTo>
                <a:lnTo>
                  <a:pt x="572" y="113"/>
                </a:lnTo>
                <a:cubicBezTo>
                  <a:pt x="544" y="113"/>
                  <a:pt x="544" y="113"/>
                  <a:pt x="544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2" y="502"/>
                  <a:pt x="572" y="502"/>
                  <a:pt x="572" y="502"/>
                </a:cubicBezTo>
                <a:lnTo>
                  <a:pt x="572" y="113"/>
                </a:lnTo>
                <a:close/>
                <a:moveTo>
                  <a:pt x="219" y="283"/>
                </a:moveTo>
                <a:lnTo>
                  <a:pt x="219" y="283"/>
                </a:lnTo>
                <a:cubicBezTo>
                  <a:pt x="226" y="283"/>
                  <a:pt x="233" y="290"/>
                  <a:pt x="233" y="297"/>
                </a:cubicBezTo>
                <a:cubicBezTo>
                  <a:pt x="275" y="332"/>
                  <a:pt x="275" y="332"/>
                  <a:pt x="275" y="332"/>
                </a:cubicBezTo>
                <a:cubicBezTo>
                  <a:pt x="367" y="241"/>
                  <a:pt x="367" y="241"/>
                  <a:pt x="367" y="241"/>
                </a:cubicBezTo>
                <a:cubicBezTo>
                  <a:pt x="374" y="234"/>
                  <a:pt x="381" y="226"/>
                  <a:pt x="388" y="226"/>
                </a:cubicBezTo>
                <a:cubicBezTo>
                  <a:pt x="402" y="226"/>
                  <a:pt x="417" y="241"/>
                  <a:pt x="417" y="255"/>
                </a:cubicBezTo>
                <a:cubicBezTo>
                  <a:pt x="417" y="262"/>
                  <a:pt x="410" y="269"/>
                  <a:pt x="402" y="276"/>
                </a:cubicBezTo>
                <a:cubicBezTo>
                  <a:pt x="289" y="389"/>
                  <a:pt x="289" y="389"/>
                  <a:pt x="289" y="389"/>
                </a:cubicBezTo>
                <a:cubicBezTo>
                  <a:pt x="289" y="396"/>
                  <a:pt x="282" y="396"/>
                  <a:pt x="275" y="396"/>
                </a:cubicBezTo>
                <a:cubicBezTo>
                  <a:pt x="268" y="396"/>
                  <a:pt x="261" y="396"/>
                  <a:pt x="254" y="389"/>
                </a:cubicBezTo>
                <a:cubicBezTo>
                  <a:pt x="197" y="332"/>
                  <a:pt x="197" y="332"/>
                  <a:pt x="197" y="332"/>
                </a:cubicBezTo>
                <a:cubicBezTo>
                  <a:pt x="190" y="325"/>
                  <a:pt x="190" y="318"/>
                  <a:pt x="190" y="311"/>
                </a:cubicBezTo>
                <a:cubicBezTo>
                  <a:pt x="190" y="297"/>
                  <a:pt x="197" y="283"/>
                  <a:pt x="219" y="28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163"/>
          <p:cNvSpPr>
            <a:spLocks noChangeArrowheads="1"/>
          </p:cNvSpPr>
          <p:nvPr/>
        </p:nvSpPr>
        <p:spPr bwMode="auto">
          <a:xfrm>
            <a:off x="5293591" y="4428721"/>
            <a:ext cx="257551" cy="227251"/>
          </a:xfrm>
          <a:custGeom>
            <a:avLst/>
            <a:gdLst>
              <a:gd name="T0" fmla="*/ 205475 w 601"/>
              <a:gd name="T1" fmla="*/ 190141 h 531"/>
              <a:gd name="T2" fmla="*/ 205475 w 601"/>
              <a:gd name="T3" fmla="*/ 190141 h 531"/>
              <a:gd name="T4" fmla="*/ 10058 w 601"/>
              <a:gd name="T5" fmla="*/ 190141 h 531"/>
              <a:gd name="T6" fmla="*/ 0 w 601"/>
              <a:gd name="T7" fmla="*/ 180096 h 531"/>
              <a:gd name="T8" fmla="*/ 0 w 601"/>
              <a:gd name="T9" fmla="*/ 10045 h 531"/>
              <a:gd name="T10" fmla="*/ 10058 w 601"/>
              <a:gd name="T11" fmla="*/ 0 h 531"/>
              <a:gd name="T12" fmla="*/ 205475 w 601"/>
              <a:gd name="T13" fmla="*/ 0 h 531"/>
              <a:gd name="T14" fmla="*/ 215533 w 601"/>
              <a:gd name="T15" fmla="*/ 10045 h 531"/>
              <a:gd name="T16" fmla="*/ 215533 w 601"/>
              <a:gd name="T17" fmla="*/ 180096 h 531"/>
              <a:gd name="T18" fmla="*/ 205475 w 601"/>
              <a:gd name="T19" fmla="*/ 190141 h 531"/>
              <a:gd name="T20" fmla="*/ 20116 w 601"/>
              <a:gd name="T21" fmla="*/ 10045 h 531"/>
              <a:gd name="T22" fmla="*/ 20116 w 601"/>
              <a:gd name="T23" fmla="*/ 10045 h 531"/>
              <a:gd name="T24" fmla="*/ 10058 w 601"/>
              <a:gd name="T25" fmla="*/ 20449 h 531"/>
              <a:gd name="T26" fmla="*/ 20116 w 601"/>
              <a:gd name="T27" fmla="*/ 30494 h 531"/>
              <a:gd name="T28" fmla="*/ 30175 w 601"/>
              <a:gd name="T29" fmla="*/ 20449 h 531"/>
              <a:gd name="T30" fmla="*/ 20116 w 601"/>
              <a:gd name="T31" fmla="*/ 10045 h 531"/>
              <a:gd name="T32" fmla="*/ 50650 w 601"/>
              <a:gd name="T33" fmla="*/ 10045 h 531"/>
              <a:gd name="T34" fmla="*/ 50650 w 601"/>
              <a:gd name="T35" fmla="*/ 10045 h 531"/>
              <a:gd name="T36" fmla="*/ 40592 w 601"/>
              <a:gd name="T37" fmla="*/ 20449 h 531"/>
              <a:gd name="T38" fmla="*/ 50650 w 601"/>
              <a:gd name="T39" fmla="*/ 30494 h 531"/>
              <a:gd name="T40" fmla="*/ 60708 w 601"/>
              <a:gd name="T41" fmla="*/ 20449 h 531"/>
              <a:gd name="T42" fmla="*/ 50650 w 601"/>
              <a:gd name="T43" fmla="*/ 10045 h 531"/>
              <a:gd name="T44" fmla="*/ 81184 w 601"/>
              <a:gd name="T45" fmla="*/ 10045 h 531"/>
              <a:gd name="T46" fmla="*/ 81184 w 601"/>
              <a:gd name="T47" fmla="*/ 10045 h 531"/>
              <a:gd name="T48" fmla="*/ 70767 w 601"/>
              <a:gd name="T49" fmla="*/ 20449 h 531"/>
              <a:gd name="T50" fmla="*/ 81184 w 601"/>
              <a:gd name="T51" fmla="*/ 30494 h 531"/>
              <a:gd name="T52" fmla="*/ 91242 w 601"/>
              <a:gd name="T53" fmla="*/ 20449 h 531"/>
              <a:gd name="T54" fmla="*/ 81184 w 601"/>
              <a:gd name="T55" fmla="*/ 10045 h 531"/>
              <a:gd name="T56" fmla="*/ 205475 w 601"/>
              <a:gd name="T57" fmla="*/ 40540 h 531"/>
              <a:gd name="T58" fmla="*/ 205475 w 601"/>
              <a:gd name="T59" fmla="*/ 40540 h 531"/>
              <a:gd name="T60" fmla="*/ 195416 w 601"/>
              <a:gd name="T61" fmla="*/ 40540 h 531"/>
              <a:gd name="T62" fmla="*/ 20116 w 601"/>
              <a:gd name="T63" fmla="*/ 40540 h 531"/>
              <a:gd name="T64" fmla="*/ 10058 w 601"/>
              <a:gd name="T65" fmla="*/ 40540 h 531"/>
              <a:gd name="T66" fmla="*/ 10058 w 601"/>
              <a:gd name="T67" fmla="*/ 180096 h 531"/>
              <a:gd name="T68" fmla="*/ 205475 w 601"/>
              <a:gd name="T69" fmla="*/ 180096 h 531"/>
              <a:gd name="T70" fmla="*/ 205475 w 601"/>
              <a:gd name="T71" fmla="*/ 40540 h 531"/>
              <a:gd name="T72" fmla="*/ 73281 w 601"/>
              <a:gd name="T73" fmla="*/ 101528 h 531"/>
              <a:gd name="T74" fmla="*/ 73281 w 601"/>
              <a:gd name="T75" fmla="*/ 101528 h 531"/>
              <a:gd name="T76" fmla="*/ 96271 w 601"/>
              <a:gd name="T77" fmla="*/ 101528 h 531"/>
              <a:gd name="T78" fmla="*/ 96271 w 601"/>
              <a:gd name="T79" fmla="*/ 101528 h 531"/>
              <a:gd name="T80" fmla="*/ 116747 w 601"/>
              <a:gd name="T81" fmla="*/ 101528 h 531"/>
              <a:gd name="T82" fmla="*/ 116747 w 601"/>
              <a:gd name="T83" fmla="*/ 101528 h 531"/>
              <a:gd name="T84" fmla="*/ 141892 w 601"/>
              <a:gd name="T85" fmla="*/ 101528 h 531"/>
              <a:gd name="T86" fmla="*/ 152310 w 601"/>
              <a:gd name="T87" fmla="*/ 111573 h 531"/>
              <a:gd name="T88" fmla="*/ 141892 w 601"/>
              <a:gd name="T89" fmla="*/ 121619 h 531"/>
              <a:gd name="T90" fmla="*/ 141892 w 601"/>
              <a:gd name="T91" fmla="*/ 121619 h 531"/>
              <a:gd name="T92" fmla="*/ 86213 w 601"/>
              <a:gd name="T93" fmla="*/ 121619 h 531"/>
              <a:gd name="T94" fmla="*/ 86213 w 601"/>
              <a:gd name="T95" fmla="*/ 121619 h 531"/>
              <a:gd name="T96" fmla="*/ 73281 w 601"/>
              <a:gd name="T97" fmla="*/ 121619 h 531"/>
              <a:gd name="T98" fmla="*/ 63223 w 601"/>
              <a:gd name="T99" fmla="*/ 111573 h 531"/>
              <a:gd name="T100" fmla="*/ 73281 w 601"/>
              <a:gd name="T101" fmla="*/ 101528 h 53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01" h="531">
                <a:moveTo>
                  <a:pt x="572" y="530"/>
                </a:moveTo>
                <a:lnTo>
                  <a:pt x="572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7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86" y="0"/>
                  <a:pt x="600" y="14"/>
                  <a:pt x="600" y="28"/>
                </a:cubicBezTo>
                <a:cubicBezTo>
                  <a:pt x="600" y="502"/>
                  <a:pt x="600" y="502"/>
                  <a:pt x="600" y="502"/>
                </a:cubicBezTo>
                <a:cubicBezTo>
                  <a:pt x="600" y="516"/>
                  <a:pt x="586" y="530"/>
                  <a:pt x="572" y="530"/>
                </a:cubicBezTo>
                <a:close/>
                <a:moveTo>
                  <a:pt x="56" y="28"/>
                </a:moveTo>
                <a:lnTo>
                  <a:pt x="56" y="28"/>
                </a:lnTo>
                <a:cubicBezTo>
                  <a:pt x="35" y="28"/>
                  <a:pt x="28" y="43"/>
                  <a:pt x="28" y="57"/>
                </a:cubicBezTo>
                <a:cubicBezTo>
                  <a:pt x="28" y="78"/>
                  <a:pt x="35" y="85"/>
                  <a:pt x="56" y="85"/>
                </a:cubicBezTo>
                <a:cubicBezTo>
                  <a:pt x="70" y="85"/>
                  <a:pt x="84" y="78"/>
                  <a:pt x="84" y="57"/>
                </a:cubicBezTo>
                <a:cubicBezTo>
                  <a:pt x="84" y="43"/>
                  <a:pt x="70" y="28"/>
                  <a:pt x="56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0" y="28"/>
                  <a:pt x="113" y="43"/>
                  <a:pt x="113" y="57"/>
                </a:cubicBezTo>
                <a:cubicBezTo>
                  <a:pt x="113" y="78"/>
                  <a:pt x="120" y="85"/>
                  <a:pt x="141" y="85"/>
                </a:cubicBezTo>
                <a:cubicBezTo>
                  <a:pt x="155" y="85"/>
                  <a:pt x="169" y="78"/>
                  <a:pt x="169" y="57"/>
                </a:cubicBezTo>
                <a:cubicBezTo>
                  <a:pt x="169" y="43"/>
                  <a:pt x="155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04" y="28"/>
                  <a:pt x="197" y="43"/>
                  <a:pt x="197" y="57"/>
                </a:cubicBezTo>
                <a:cubicBezTo>
                  <a:pt x="197" y="78"/>
                  <a:pt x="204" y="85"/>
                  <a:pt x="226" y="85"/>
                </a:cubicBezTo>
                <a:cubicBezTo>
                  <a:pt x="240" y="85"/>
                  <a:pt x="254" y="78"/>
                  <a:pt x="254" y="57"/>
                </a:cubicBezTo>
                <a:cubicBezTo>
                  <a:pt x="254" y="43"/>
                  <a:pt x="240" y="28"/>
                  <a:pt x="226" y="28"/>
                </a:cubicBezTo>
                <a:close/>
                <a:moveTo>
                  <a:pt x="572" y="113"/>
                </a:moveTo>
                <a:lnTo>
                  <a:pt x="572" y="113"/>
                </a:lnTo>
                <a:cubicBezTo>
                  <a:pt x="544" y="113"/>
                  <a:pt x="544" y="113"/>
                  <a:pt x="544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2" y="502"/>
                  <a:pt x="572" y="502"/>
                  <a:pt x="572" y="502"/>
                </a:cubicBezTo>
                <a:lnTo>
                  <a:pt x="572" y="113"/>
                </a:lnTo>
                <a:close/>
                <a:moveTo>
                  <a:pt x="204" y="283"/>
                </a:moveTo>
                <a:lnTo>
                  <a:pt x="204" y="283"/>
                </a:lnTo>
                <a:cubicBezTo>
                  <a:pt x="268" y="283"/>
                  <a:pt x="268" y="283"/>
                  <a:pt x="268" y="283"/>
                </a:cubicBezTo>
                <a:cubicBezTo>
                  <a:pt x="325" y="283"/>
                  <a:pt x="325" y="283"/>
                  <a:pt x="325" y="283"/>
                </a:cubicBezTo>
                <a:cubicBezTo>
                  <a:pt x="395" y="283"/>
                  <a:pt x="395" y="283"/>
                  <a:pt x="395" y="283"/>
                </a:cubicBezTo>
                <a:cubicBezTo>
                  <a:pt x="409" y="283"/>
                  <a:pt x="424" y="297"/>
                  <a:pt x="424" y="311"/>
                </a:cubicBezTo>
                <a:cubicBezTo>
                  <a:pt x="424" y="332"/>
                  <a:pt x="409" y="339"/>
                  <a:pt x="395" y="339"/>
                </a:cubicBezTo>
                <a:cubicBezTo>
                  <a:pt x="240" y="339"/>
                  <a:pt x="240" y="339"/>
                  <a:pt x="240" y="339"/>
                </a:cubicBezTo>
                <a:cubicBezTo>
                  <a:pt x="204" y="339"/>
                  <a:pt x="204" y="339"/>
                  <a:pt x="204" y="339"/>
                </a:cubicBezTo>
                <a:cubicBezTo>
                  <a:pt x="190" y="339"/>
                  <a:pt x="176" y="332"/>
                  <a:pt x="176" y="311"/>
                </a:cubicBezTo>
                <a:cubicBezTo>
                  <a:pt x="176" y="297"/>
                  <a:pt x="190" y="283"/>
                  <a:pt x="204" y="28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164"/>
          <p:cNvSpPr>
            <a:spLocks noChangeArrowheads="1"/>
          </p:cNvSpPr>
          <p:nvPr/>
        </p:nvSpPr>
        <p:spPr bwMode="auto">
          <a:xfrm>
            <a:off x="4809666" y="4428721"/>
            <a:ext cx="261339" cy="227251"/>
          </a:xfrm>
          <a:custGeom>
            <a:avLst/>
            <a:gdLst>
              <a:gd name="T0" fmla="*/ 208635 w 609"/>
              <a:gd name="T1" fmla="*/ 190141 h 531"/>
              <a:gd name="T2" fmla="*/ 208635 w 609"/>
              <a:gd name="T3" fmla="*/ 190141 h 531"/>
              <a:gd name="T4" fmla="*/ 10432 w 609"/>
              <a:gd name="T5" fmla="*/ 190141 h 531"/>
              <a:gd name="T6" fmla="*/ 0 w 609"/>
              <a:gd name="T7" fmla="*/ 180096 h 531"/>
              <a:gd name="T8" fmla="*/ 0 w 609"/>
              <a:gd name="T9" fmla="*/ 10045 h 531"/>
              <a:gd name="T10" fmla="*/ 10432 w 609"/>
              <a:gd name="T11" fmla="*/ 0 h 531"/>
              <a:gd name="T12" fmla="*/ 208635 w 609"/>
              <a:gd name="T13" fmla="*/ 0 h 531"/>
              <a:gd name="T14" fmla="*/ 218707 w 609"/>
              <a:gd name="T15" fmla="*/ 10045 h 531"/>
              <a:gd name="T16" fmla="*/ 218707 w 609"/>
              <a:gd name="T17" fmla="*/ 180096 h 531"/>
              <a:gd name="T18" fmla="*/ 208635 w 609"/>
              <a:gd name="T19" fmla="*/ 190141 h 531"/>
              <a:gd name="T20" fmla="*/ 20504 w 609"/>
              <a:gd name="T21" fmla="*/ 10045 h 531"/>
              <a:gd name="T22" fmla="*/ 20504 w 609"/>
              <a:gd name="T23" fmla="*/ 10045 h 531"/>
              <a:gd name="T24" fmla="*/ 10432 w 609"/>
              <a:gd name="T25" fmla="*/ 20449 h 531"/>
              <a:gd name="T26" fmla="*/ 20504 w 609"/>
              <a:gd name="T27" fmla="*/ 30494 h 531"/>
              <a:gd name="T28" fmla="*/ 30576 w 609"/>
              <a:gd name="T29" fmla="*/ 20449 h 531"/>
              <a:gd name="T30" fmla="*/ 20504 w 609"/>
              <a:gd name="T31" fmla="*/ 10045 h 531"/>
              <a:gd name="T32" fmla="*/ 51080 w 609"/>
              <a:gd name="T33" fmla="*/ 10045 h 531"/>
              <a:gd name="T34" fmla="*/ 51080 w 609"/>
              <a:gd name="T35" fmla="*/ 10045 h 531"/>
              <a:gd name="T36" fmla="*/ 40648 w 609"/>
              <a:gd name="T37" fmla="*/ 20449 h 531"/>
              <a:gd name="T38" fmla="*/ 51080 w 609"/>
              <a:gd name="T39" fmla="*/ 30494 h 531"/>
              <a:gd name="T40" fmla="*/ 61152 w 609"/>
              <a:gd name="T41" fmla="*/ 20449 h 531"/>
              <a:gd name="T42" fmla="*/ 51080 w 609"/>
              <a:gd name="T43" fmla="*/ 10045 h 531"/>
              <a:gd name="T44" fmla="*/ 81296 w 609"/>
              <a:gd name="T45" fmla="*/ 10045 h 531"/>
              <a:gd name="T46" fmla="*/ 81296 w 609"/>
              <a:gd name="T47" fmla="*/ 10045 h 531"/>
              <a:gd name="T48" fmla="*/ 71224 w 609"/>
              <a:gd name="T49" fmla="*/ 20449 h 531"/>
              <a:gd name="T50" fmla="*/ 81296 w 609"/>
              <a:gd name="T51" fmla="*/ 30494 h 531"/>
              <a:gd name="T52" fmla="*/ 91728 w 609"/>
              <a:gd name="T53" fmla="*/ 20449 h 531"/>
              <a:gd name="T54" fmla="*/ 81296 w 609"/>
              <a:gd name="T55" fmla="*/ 10045 h 531"/>
              <a:gd name="T56" fmla="*/ 208635 w 609"/>
              <a:gd name="T57" fmla="*/ 40540 h 531"/>
              <a:gd name="T58" fmla="*/ 208635 w 609"/>
              <a:gd name="T59" fmla="*/ 40540 h 531"/>
              <a:gd name="T60" fmla="*/ 198563 w 609"/>
              <a:gd name="T61" fmla="*/ 40540 h 531"/>
              <a:gd name="T62" fmla="*/ 20504 w 609"/>
              <a:gd name="T63" fmla="*/ 40540 h 531"/>
              <a:gd name="T64" fmla="*/ 10432 w 609"/>
              <a:gd name="T65" fmla="*/ 40540 h 531"/>
              <a:gd name="T66" fmla="*/ 10432 w 609"/>
              <a:gd name="T67" fmla="*/ 180096 h 531"/>
              <a:gd name="T68" fmla="*/ 208635 w 609"/>
              <a:gd name="T69" fmla="*/ 180096 h 531"/>
              <a:gd name="T70" fmla="*/ 208635 w 609"/>
              <a:gd name="T71" fmla="*/ 40540 h 531"/>
              <a:gd name="T72" fmla="*/ 76260 w 609"/>
              <a:gd name="T73" fmla="*/ 101528 h 531"/>
              <a:gd name="T74" fmla="*/ 76260 w 609"/>
              <a:gd name="T75" fmla="*/ 101528 h 531"/>
              <a:gd name="T76" fmla="*/ 99282 w 609"/>
              <a:gd name="T77" fmla="*/ 101528 h 531"/>
              <a:gd name="T78" fmla="*/ 99282 w 609"/>
              <a:gd name="T79" fmla="*/ 78568 h 531"/>
              <a:gd name="T80" fmla="*/ 109354 w 609"/>
              <a:gd name="T81" fmla="*/ 68523 h 531"/>
              <a:gd name="T82" fmla="*/ 119785 w 609"/>
              <a:gd name="T83" fmla="*/ 78568 h 531"/>
              <a:gd name="T84" fmla="*/ 119785 w 609"/>
              <a:gd name="T85" fmla="*/ 101528 h 531"/>
              <a:gd name="T86" fmla="*/ 142448 w 609"/>
              <a:gd name="T87" fmla="*/ 101528 h 531"/>
              <a:gd name="T88" fmla="*/ 152520 w 609"/>
              <a:gd name="T89" fmla="*/ 111573 h 531"/>
              <a:gd name="T90" fmla="*/ 142448 w 609"/>
              <a:gd name="T91" fmla="*/ 121619 h 531"/>
              <a:gd name="T92" fmla="*/ 119785 w 609"/>
              <a:gd name="T93" fmla="*/ 121619 h 531"/>
              <a:gd name="T94" fmla="*/ 119785 w 609"/>
              <a:gd name="T95" fmla="*/ 147090 h 531"/>
              <a:gd name="T96" fmla="*/ 109354 w 609"/>
              <a:gd name="T97" fmla="*/ 157136 h 531"/>
              <a:gd name="T98" fmla="*/ 99282 w 609"/>
              <a:gd name="T99" fmla="*/ 147090 h 531"/>
              <a:gd name="T100" fmla="*/ 99282 w 609"/>
              <a:gd name="T101" fmla="*/ 121619 h 531"/>
              <a:gd name="T102" fmla="*/ 76260 w 609"/>
              <a:gd name="T103" fmla="*/ 121619 h 531"/>
              <a:gd name="T104" fmla="*/ 66188 w 609"/>
              <a:gd name="T105" fmla="*/ 111573 h 531"/>
              <a:gd name="T106" fmla="*/ 76260 w 609"/>
              <a:gd name="T107" fmla="*/ 101528 h 5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9" h="531">
                <a:moveTo>
                  <a:pt x="580" y="530"/>
                </a:moveTo>
                <a:lnTo>
                  <a:pt x="580" y="530"/>
                </a:lnTo>
                <a:cubicBezTo>
                  <a:pt x="29" y="530"/>
                  <a:pt x="29" y="530"/>
                  <a:pt x="29" y="530"/>
                </a:cubicBezTo>
                <a:cubicBezTo>
                  <a:pt x="15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5" y="0"/>
                  <a:pt x="29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94" y="0"/>
                  <a:pt x="608" y="14"/>
                  <a:pt x="608" y="28"/>
                </a:cubicBezTo>
                <a:cubicBezTo>
                  <a:pt x="608" y="502"/>
                  <a:pt x="608" y="502"/>
                  <a:pt x="608" y="502"/>
                </a:cubicBezTo>
                <a:cubicBezTo>
                  <a:pt x="608" y="516"/>
                  <a:pt x="594" y="530"/>
                  <a:pt x="580" y="530"/>
                </a:cubicBezTo>
                <a:close/>
                <a:moveTo>
                  <a:pt x="57" y="28"/>
                </a:moveTo>
                <a:lnTo>
                  <a:pt x="57" y="28"/>
                </a:lnTo>
                <a:cubicBezTo>
                  <a:pt x="43" y="28"/>
                  <a:pt x="29" y="43"/>
                  <a:pt x="29" y="57"/>
                </a:cubicBezTo>
                <a:cubicBezTo>
                  <a:pt x="29" y="78"/>
                  <a:pt x="43" y="85"/>
                  <a:pt x="57" y="85"/>
                </a:cubicBezTo>
                <a:cubicBezTo>
                  <a:pt x="78" y="85"/>
                  <a:pt x="85" y="78"/>
                  <a:pt x="85" y="57"/>
                </a:cubicBezTo>
                <a:cubicBezTo>
                  <a:pt x="85" y="43"/>
                  <a:pt x="78" y="28"/>
                  <a:pt x="57" y="28"/>
                </a:cubicBezTo>
                <a:close/>
                <a:moveTo>
                  <a:pt x="142" y="28"/>
                </a:moveTo>
                <a:lnTo>
                  <a:pt x="142" y="28"/>
                </a:lnTo>
                <a:cubicBezTo>
                  <a:pt x="128" y="28"/>
                  <a:pt x="113" y="43"/>
                  <a:pt x="113" y="57"/>
                </a:cubicBezTo>
                <a:cubicBezTo>
                  <a:pt x="113" y="78"/>
                  <a:pt x="128" y="85"/>
                  <a:pt x="142" y="85"/>
                </a:cubicBezTo>
                <a:cubicBezTo>
                  <a:pt x="163" y="85"/>
                  <a:pt x="170" y="78"/>
                  <a:pt x="170" y="57"/>
                </a:cubicBezTo>
                <a:cubicBezTo>
                  <a:pt x="170" y="43"/>
                  <a:pt x="163" y="28"/>
                  <a:pt x="142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8" y="43"/>
                  <a:pt x="198" y="57"/>
                </a:cubicBezTo>
                <a:cubicBezTo>
                  <a:pt x="198" y="78"/>
                  <a:pt x="212" y="85"/>
                  <a:pt x="226" y="85"/>
                </a:cubicBezTo>
                <a:cubicBezTo>
                  <a:pt x="248" y="85"/>
                  <a:pt x="255" y="78"/>
                  <a:pt x="255" y="57"/>
                </a:cubicBezTo>
                <a:cubicBezTo>
                  <a:pt x="255" y="43"/>
                  <a:pt x="248" y="28"/>
                  <a:pt x="226" y="28"/>
                </a:cubicBezTo>
                <a:close/>
                <a:moveTo>
                  <a:pt x="580" y="113"/>
                </a:moveTo>
                <a:lnTo>
                  <a:pt x="580" y="113"/>
                </a:lnTo>
                <a:cubicBezTo>
                  <a:pt x="552" y="113"/>
                  <a:pt x="552" y="113"/>
                  <a:pt x="552" y="113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29" y="502"/>
                  <a:pt x="29" y="502"/>
                  <a:pt x="29" y="502"/>
                </a:cubicBezTo>
                <a:cubicBezTo>
                  <a:pt x="580" y="502"/>
                  <a:pt x="580" y="502"/>
                  <a:pt x="580" y="502"/>
                </a:cubicBezTo>
                <a:lnTo>
                  <a:pt x="580" y="113"/>
                </a:lnTo>
                <a:close/>
                <a:moveTo>
                  <a:pt x="212" y="283"/>
                </a:moveTo>
                <a:lnTo>
                  <a:pt x="212" y="283"/>
                </a:lnTo>
                <a:cubicBezTo>
                  <a:pt x="276" y="283"/>
                  <a:pt x="276" y="283"/>
                  <a:pt x="276" y="283"/>
                </a:cubicBezTo>
                <a:cubicBezTo>
                  <a:pt x="276" y="219"/>
                  <a:pt x="276" y="219"/>
                  <a:pt x="276" y="219"/>
                </a:cubicBezTo>
                <a:cubicBezTo>
                  <a:pt x="276" y="205"/>
                  <a:pt x="290" y="191"/>
                  <a:pt x="304" y="191"/>
                </a:cubicBezTo>
                <a:cubicBezTo>
                  <a:pt x="318" y="191"/>
                  <a:pt x="333" y="205"/>
                  <a:pt x="333" y="219"/>
                </a:cubicBezTo>
                <a:cubicBezTo>
                  <a:pt x="333" y="283"/>
                  <a:pt x="333" y="283"/>
                  <a:pt x="333" y="283"/>
                </a:cubicBezTo>
                <a:cubicBezTo>
                  <a:pt x="396" y="283"/>
                  <a:pt x="396" y="283"/>
                  <a:pt x="396" y="283"/>
                </a:cubicBezTo>
                <a:cubicBezTo>
                  <a:pt x="417" y="283"/>
                  <a:pt x="424" y="297"/>
                  <a:pt x="424" y="311"/>
                </a:cubicBezTo>
                <a:cubicBezTo>
                  <a:pt x="424" y="332"/>
                  <a:pt x="417" y="339"/>
                  <a:pt x="396" y="339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3" y="410"/>
                  <a:pt x="333" y="410"/>
                  <a:pt x="333" y="410"/>
                </a:cubicBezTo>
                <a:cubicBezTo>
                  <a:pt x="333" y="424"/>
                  <a:pt x="318" y="438"/>
                  <a:pt x="304" y="438"/>
                </a:cubicBezTo>
                <a:cubicBezTo>
                  <a:pt x="290" y="438"/>
                  <a:pt x="276" y="424"/>
                  <a:pt x="276" y="410"/>
                </a:cubicBezTo>
                <a:cubicBezTo>
                  <a:pt x="276" y="339"/>
                  <a:pt x="276" y="339"/>
                  <a:pt x="276" y="339"/>
                </a:cubicBezTo>
                <a:cubicBezTo>
                  <a:pt x="212" y="339"/>
                  <a:pt x="212" y="339"/>
                  <a:pt x="212" y="339"/>
                </a:cubicBezTo>
                <a:cubicBezTo>
                  <a:pt x="191" y="339"/>
                  <a:pt x="184" y="332"/>
                  <a:pt x="184" y="311"/>
                </a:cubicBezTo>
                <a:cubicBezTo>
                  <a:pt x="184" y="297"/>
                  <a:pt x="191" y="283"/>
                  <a:pt x="212" y="28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165"/>
          <p:cNvSpPr>
            <a:spLocks noChangeArrowheads="1"/>
          </p:cNvSpPr>
          <p:nvPr/>
        </p:nvSpPr>
        <p:spPr bwMode="auto">
          <a:xfrm>
            <a:off x="4286353" y="4428721"/>
            <a:ext cx="259445" cy="227251"/>
          </a:xfrm>
          <a:custGeom>
            <a:avLst/>
            <a:gdLst>
              <a:gd name="T0" fmla="*/ 207002 w 602"/>
              <a:gd name="T1" fmla="*/ 190141 h 531"/>
              <a:gd name="T2" fmla="*/ 207002 w 602"/>
              <a:gd name="T3" fmla="*/ 190141 h 531"/>
              <a:gd name="T4" fmla="*/ 10477 w 602"/>
              <a:gd name="T5" fmla="*/ 190141 h 531"/>
              <a:gd name="T6" fmla="*/ 0 w 602"/>
              <a:gd name="T7" fmla="*/ 180096 h 531"/>
              <a:gd name="T8" fmla="*/ 0 w 602"/>
              <a:gd name="T9" fmla="*/ 10045 h 531"/>
              <a:gd name="T10" fmla="*/ 10477 w 602"/>
              <a:gd name="T11" fmla="*/ 0 h 531"/>
              <a:gd name="T12" fmla="*/ 207002 w 602"/>
              <a:gd name="T13" fmla="*/ 0 h 531"/>
              <a:gd name="T14" fmla="*/ 217118 w 602"/>
              <a:gd name="T15" fmla="*/ 10045 h 531"/>
              <a:gd name="T16" fmla="*/ 217118 w 602"/>
              <a:gd name="T17" fmla="*/ 180096 h 531"/>
              <a:gd name="T18" fmla="*/ 207002 w 602"/>
              <a:gd name="T19" fmla="*/ 190141 h 531"/>
              <a:gd name="T20" fmla="*/ 166180 w 602"/>
              <a:gd name="T21" fmla="*/ 180096 h 531"/>
              <a:gd name="T22" fmla="*/ 166180 w 602"/>
              <a:gd name="T23" fmla="*/ 180096 h 531"/>
              <a:gd name="T24" fmla="*/ 207002 w 602"/>
              <a:gd name="T25" fmla="*/ 180096 h 531"/>
              <a:gd name="T26" fmla="*/ 207002 w 602"/>
              <a:gd name="T27" fmla="*/ 91483 h 531"/>
              <a:gd name="T28" fmla="*/ 204474 w 602"/>
              <a:gd name="T29" fmla="*/ 91483 h 531"/>
              <a:gd name="T30" fmla="*/ 204474 w 602"/>
              <a:gd name="T31" fmla="*/ 91483 h 531"/>
              <a:gd name="T32" fmla="*/ 166180 w 602"/>
              <a:gd name="T33" fmla="*/ 91483 h 531"/>
              <a:gd name="T34" fmla="*/ 166180 w 602"/>
              <a:gd name="T35" fmla="*/ 180096 h 531"/>
              <a:gd name="T36" fmla="*/ 61414 w 602"/>
              <a:gd name="T37" fmla="*/ 180096 h 531"/>
              <a:gd name="T38" fmla="*/ 61414 w 602"/>
              <a:gd name="T39" fmla="*/ 180096 h 531"/>
              <a:gd name="T40" fmla="*/ 155703 w 602"/>
              <a:gd name="T41" fmla="*/ 180096 h 531"/>
              <a:gd name="T42" fmla="*/ 155703 w 602"/>
              <a:gd name="T43" fmla="*/ 91483 h 531"/>
              <a:gd name="T44" fmla="*/ 61414 w 602"/>
              <a:gd name="T45" fmla="*/ 91483 h 531"/>
              <a:gd name="T46" fmla="*/ 61414 w 602"/>
              <a:gd name="T47" fmla="*/ 180096 h 531"/>
              <a:gd name="T48" fmla="*/ 10477 w 602"/>
              <a:gd name="T49" fmla="*/ 180096 h 531"/>
              <a:gd name="T50" fmla="*/ 10477 w 602"/>
              <a:gd name="T51" fmla="*/ 180096 h 531"/>
              <a:gd name="T52" fmla="*/ 51299 w 602"/>
              <a:gd name="T53" fmla="*/ 180096 h 531"/>
              <a:gd name="T54" fmla="*/ 51299 w 602"/>
              <a:gd name="T55" fmla="*/ 91483 h 531"/>
              <a:gd name="T56" fmla="*/ 10477 w 602"/>
              <a:gd name="T57" fmla="*/ 91483 h 531"/>
              <a:gd name="T58" fmla="*/ 10477 w 602"/>
              <a:gd name="T59" fmla="*/ 180096 h 531"/>
              <a:gd name="T60" fmla="*/ 20592 w 602"/>
              <a:gd name="T61" fmla="*/ 10045 h 531"/>
              <a:gd name="T62" fmla="*/ 20592 w 602"/>
              <a:gd name="T63" fmla="*/ 10045 h 531"/>
              <a:gd name="T64" fmla="*/ 10477 w 602"/>
              <a:gd name="T65" fmla="*/ 20449 h 531"/>
              <a:gd name="T66" fmla="*/ 20592 w 602"/>
              <a:gd name="T67" fmla="*/ 30494 h 531"/>
              <a:gd name="T68" fmla="*/ 30707 w 602"/>
              <a:gd name="T69" fmla="*/ 20449 h 531"/>
              <a:gd name="T70" fmla="*/ 20592 w 602"/>
              <a:gd name="T71" fmla="*/ 10045 h 531"/>
              <a:gd name="T72" fmla="*/ 51299 w 602"/>
              <a:gd name="T73" fmla="*/ 10045 h 531"/>
              <a:gd name="T74" fmla="*/ 51299 w 602"/>
              <a:gd name="T75" fmla="*/ 10045 h 531"/>
              <a:gd name="T76" fmla="*/ 40822 w 602"/>
              <a:gd name="T77" fmla="*/ 20449 h 531"/>
              <a:gd name="T78" fmla="*/ 51299 w 602"/>
              <a:gd name="T79" fmla="*/ 30494 h 531"/>
              <a:gd name="T80" fmla="*/ 61414 w 602"/>
              <a:gd name="T81" fmla="*/ 20449 h 531"/>
              <a:gd name="T82" fmla="*/ 51299 w 602"/>
              <a:gd name="T83" fmla="*/ 10045 h 531"/>
              <a:gd name="T84" fmla="*/ 81645 w 602"/>
              <a:gd name="T85" fmla="*/ 10045 h 531"/>
              <a:gd name="T86" fmla="*/ 81645 w 602"/>
              <a:gd name="T87" fmla="*/ 10045 h 531"/>
              <a:gd name="T88" fmla="*/ 71530 w 602"/>
              <a:gd name="T89" fmla="*/ 20449 h 531"/>
              <a:gd name="T90" fmla="*/ 81645 w 602"/>
              <a:gd name="T91" fmla="*/ 30494 h 531"/>
              <a:gd name="T92" fmla="*/ 92122 w 602"/>
              <a:gd name="T93" fmla="*/ 20449 h 531"/>
              <a:gd name="T94" fmla="*/ 81645 w 602"/>
              <a:gd name="T95" fmla="*/ 10045 h 531"/>
              <a:gd name="T96" fmla="*/ 196526 w 602"/>
              <a:gd name="T97" fmla="*/ 40540 h 531"/>
              <a:gd name="T98" fmla="*/ 196526 w 602"/>
              <a:gd name="T99" fmla="*/ 40540 h 531"/>
              <a:gd name="T100" fmla="*/ 20592 w 602"/>
              <a:gd name="T101" fmla="*/ 40540 h 531"/>
              <a:gd name="T102" fmla="*/ 10477 w 602"/>
              <a:gd name="T103" fmla="*/ 40540 h 531"/>
              <a:gd name="T104" fmla="*/ 10477 w 602"/>
              <a:gd name="T105" fmla="*/ 81079 h 531"/>
              <a:gd name="T106" fmla="*/ 51299 w 602"/>
              <a:gd name="T107" fmla="*/ 81079 h 531"/>
              <a:gd name="T108" fmla="*/ 61414 w 602"/>
              <a:gd name="T109" fmla="*/ 81079 h 531"/>
              <a:gd name="T110" fmla="*/ 155703 w 602"/>
              <a:gd name="T111" fmla="*/ 81079 h 531"/>
              <a:gd name="T112" fmla="*/ 166180 w 602"/>
              <a:gd name="T113" fmla="*/ 81079 h 531"/>
              <a:gd name="T114" fmla="*/ 204474 w 602"/>
              <a:gd name="T115" fmla="*/ 81079 h 531"/>
              <a:gd name="T116" fmla="*/ 204474 w 602"/>
              <a:gd name="T117" fmla="*/ 81079 h 531"/>
              <a:gd name="T118" fmla="*/ 207002 w 602"/>
              <a:gd name="T119" fmla="*/ 81079 h 531"/>
              <a:gd name="T120" fmla="*/ 207002 w 602"/>
              <a:gd name="T121" fmla="*/ 40540 h 531"/>
              <a:gd name="T122" fmla="*/ 196526 w 602"/>
              <a:gd name="T123" fmla="*/ 40540 h 53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2" h="531">
                <a:moveTo>
                  <a:pt x="573" y="530"/>
                </a:moveTo>
                <a:lnTo>
                  <a:pt x="573" y="530"/>
                </a:lnTo>
                <a:cubicBezTo>
                  <a:pt x="29" y="530"/>
                  <a:pt x="29" y="530"/>
                  <a:pt x="29" y="530"/>
                </a:cubicBezTo>
                <a:cubicBezTo>
                  <a:pt x="15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5" y="0"/>
                  <a:pt x="29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94" y="0"/>
                  <a:pt x="601" y="14"/>
                  <a:pt x="601" y="28"/>
                </a:cubicBezTo>
                <a:cubicBezTo>
                  <a:pt x="601" y="502"/>
                  <a:pt x="601" y="502"/>
                  <a:pt x="601" y="502"/>
                </a:cubicBezTo>
                <a:cubicBezTo>
                  <a:pt x="601" y="516"/>
                  <a:pt x="594" y="530"/>
                  <a:pt x="573" y="530"/>
                </a:cubicBezTo>
                <a:close/>
                <a:moveTo>
                  <a:pt x="460" y="502"/>
                </a:moveTo>
                <a:lnTo>
                  <a:pt x="460" y="502"/>
                </a:lnTo>
                <a:cubicBezTo>
                  <a:pt x="573" y="502"/>
                  <a:pt x="573" y="502"/>
                  <a:pt x="573" y="502"/>
                </a:cubicBezTo>
                <a:cubicBezTo>
                  <a:pt x="573" y="255"/>
                  <a:pt x="573" y="255"/>
                  <a:pt x="573" y="255"/>
                </a:cubicBezTo>
                <a:cubicBezTo>
                  <a:pt x="566" y="255"/>
                  <a:pt x="566" y="255"/>
                  <a:pt x="566" y="255"/>
                </a:cubicBezTo>
                <a:cubicBezTo>
                  <a:pt x="460" y="255"/>
                  <a:pt x="460" y="255"/>
                  <a:pt x="460" y="255"/>
                </a:cubicBezTo>
                <a:lnTo>
                  <a:pt x="460" y="502"/>
                </a:lnTo>
                <a:close/>
                <a:moveTo>
                  <a:pt x="170" y="502"/>
                </a:moveTo>
                <a:lnTo>
                  <a:pt x="170" y="502"/>
                </a:lnTo>
                <a:cubicBezTo>
                  <a:pt x="431" y="502"/>
                  <a:pt x="431" y="502"/>
                  <a:pt x="431" y="502"/>
                </a:cubicBezTo>
                <a:cubicBezTo>
                  <a:pt x="431" y="255"/>
                  <a:pt x="431" y="255"/>
                  <a:pt x="431" y="255"/>
                </a:cubicBezTo>
                <a:cubicBezTo>
                  <a:pt x="170" y="255"/>
                  <a:pt x="170" y="255"/>
                  <a:pt x="170" y="255"/>
                </a:cubicBezTo>
                <a:lnTo>
                  <a:pt x="170" y="502"/>
                </a:lnTo>
                <a:close/>
                <a:moveTo>
                  <a:pt x="29" y="502"/>
                </a:moveTo>
                <a:lnTo>
                  <a:pt x="29" y="502"/>
                </a:lnTo>
                <a:cubicBezTo>
                  <a:pt x="142" y="502"/>
                  <a:pt x="142" y="502"/>
                  <a:pt x="142" y="502"/>
                </a:cubicBezTo>
                <a:cubicBezTo>
                  <a:pt x="142" y="255"/>
                  <a:pt x="142" y="255"/>
                  <a:pt x="142" y="255"/>
                </a:cubicBezTo>
                <a:cubicBezTo>
                  <a:pt x="29" y="255"/>
                  <a:pt x="29" y="255"/>
                  <a:pt x="29" y="255"/>
                </a:cubicBezTo>
                <a:lnTo>
                  <a:pt x="29" y="502"/>
                </a:lnTo>
                <a:close/>
                <a:moveTo>
                  <a:pt x="57" y="28"/>
                </a:moveTo>
                <a:lnTo>
                  <a:pt x="57" y="28"/>
                </a:lnTo>
                <a:cubicBezTo>
                  <a:pt x="43" y="28"/>
                  <a:pt x="29" y="43"/>
                  <a:pt x="29" y="57"/>
                </a:cubicBezTo>
                <a:cubicBezTo>
                  <a:pt x="29" y="78"/>
                  <a:pt x="43" y="85"/>
                  <a:pt x="57" y="85"/>
                </a:cubicBezTo>
                <a:cubicBezTo>
                  <a:pt x="71" y="85"/>
                  <a:pt x="85" y="78"/>
                  <a:pt x="85" y="57"/>
                </a:cubicBezTo>
                <a:cubicBezTo>
                  <a:pt x="85" y="43"/>
                  <a:pt x="71" y="28"/>
                  <a:pt x="57" y="28"/>
                </a:cubicBezTo>
                <a:close/>
                <a:moveTo>
                  <a:pt x="142" y="28"/>
                </a:moveTo>
                <a:lnTo>
                  <a:pt x="142" y="28"/>
                </a:lnTo>
                <a:cubicBezTo>
                  <a:pt x="128" y="28"/>
                  <a:pt x="113" y="43"/>
                  <a:pt x="113" y="57"/>
                </a:cubicBezTo>
                <a:cubicBezTo>
                  <a:pt x="113" y="78"/>
                  <a:pt x="128" y="85"/>
                  <a:pt x="142" y="85"/>
                </a:cubicBezTo>
                <a:cubicBezTo>
                  <a:pt x="156" y="85"/>
                  <a:pt x="170" y="78"/>
                  <a:pt x="170" y="57"/>
                </a:cubicBezTo>
                <a:cubicBezTo>
                  <a:pt x="170" y="43"/>
                  <a:pt x="156" y="28"/>
                  <a:pt x="142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8" y="43"/>
                  <a:pt x="198" y="57"/>
                </a:cubicBezTo>
                <a:cubicBezTo>
                  <a:pt x="198" y="78"/>
                  <a:pt x="212" y="85"/>
                  <a:pt x="226" y="85"/>
                </a:cubicBezTo>
                <a:cubicBezTo>
                  <a:pt x="241" y="85"/>
                  <a:pt x="255" y="78"/>
                  <a:pt x="255" y="57"/>
                </a:cubicBezTo>
                <a:cubicBezTo>
                  <a:pt x="255" y="43"/>
                  <a:pt x="241" y="28"/>
                  <a:pt x="226" y="28"/>
                </a:cubicBezTo>
                <a:close/>
                <a:moveTo>
                  <a:pt x="544" y="113"/>
                </a:moveTo>
                <a:lnTo>
                  <a:pt x="544" y="113"/>
                </a:lnTo>
                <a:cubicBezTo>
                  <a:pt x="57" y="113"/>
                  <a:pt x="57" y="113"/>
                  <a:pt x="57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29" y="226"/>
                  <a:pt x="29" y="226"/>
                  <a:pt x="29" y="226"/>
                </a:cubicBezTo>
                <a:cubicBezTo>
                  <a:pt x="142" y="226"/>
                  <a:pt x="142" y="226"/>
                  <a:pt x="142" y="226"/>
                </a:cubicBezTo>
                <a:cubicBezTo>
                  <a:pt x="170" y="226"/>
                  <a:pt x="170" y="226"/>
                  <a:pt x="170" y="226"/>
                </a:cubicBezTo>
                <a:cubicBezTo>
                  <a:pt x="431" y="226"/>
                  <a:pt x="431" y="226"/>
                  <a:pt x="431" y="226"/>
                </a:cubicBezTo>
                <a:cubicBezTo>
                  <a:pt x="460" y="226"/>
                  <a:pt x="460" y="226"/>
                  <a:pt x="460" y="226"/>
                </a:cubicBezTo>
                <a:cubicBezTo>
                  <a:pt x="566" y="226"/>
                  <a:pt x="566" y="226"/>
                  <a:pt x="566" y="226"/>
                </a:cubicBezTo>
                <a:cubicBezTo>
                  <a:pt x="573" y="226"/>
                  <a:pt x="573" y="226"/>
                  <a:pt x="573" y="226"/>
                </a:cubicBezTo>
                <a:cubicBezTo>
                  <a:pt x="573" y="113"/>
                  <a:pt x="573" y="113"/>
                  <a:pt x="573" y="113"/>
                </a:cubicBezTo>
                <a:lnTo>
                  <a:pt x="544" y="11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166"/>
          <p:cNvSpPr>
            <a:spLocks noChangeArrowheads="1"/>
          </p:cNvSpPr>
          <p:nvPr/>
        </p:nvSpPr>
        <p:spPr bwMode="auto">
          <a:xfrm>
            <a:off x="3715261" y="4428721"/>
            <a:ext cx="259445" cy="227251"/>
          </a:xfrm>
          <a:custGeom>
            <a:avLst/>
            <a:gdLst>
              <a:gd name="T0" fmla="*/ 207003 w 602"/>
              <a:gd name="T1" fmla="*/ 190141 h 531"/>
              <a:gd name="T2" fmla="*/ 207003 w 602"/>
              <a:gd name="T3" fmla="*/ 190141 h 531"/>
              <a:gd name="T4" fmla="*/ 10477 w 602"/>
              <a:gd name="T5" fmla="*/ 190141 h 531"/>
              <a:gd name="T6" fmla="*/ 0 w 602"/>
              <a:gd name="T7" fmla="*/ 180096 h 531"/>
              <a:gd name="T8" fmla="*/ 0 w 602"/>
              <a:gd name="T9" fmla="*/ 10045 h 531"/>
              <a:gd name="T10" fmla="*/ 10477 w 602"/>
              <a:gd name="T11" fmla="*/ 0 h 531"/>
              <a:gd name="T12" fmla="*/ 207003 w 602"/>
              <a:gd name="T13" fmla="*/ 0 h 531"/>
              <a:gd name="T14" fmla="*/ 217119 w 602"/>
              <a:gd name="T15" fmla="*/ 10045 h 531"/>
              <a:gd name="T16" fmla="*/ 217119 w 602"/>
              <a:gd name="T17" fmla="*/ 180096 h 531"/>
              <a:gd name="T18" fmla="*/ 207003 w 602"/>
              <a:gd name="T19" fmla="*/ 190141 h 531"/>
              <a:gd name="T20" fmla="*/ 166181 w 602"/>
              <a:gd name="T21" fmla="*/ 180096 h 531"/>
              <a:gd name="T22" fmla="*/ 166181 w 602"/>
              <a:gd name="T23" fmla="*/ 180096 h 531"/>
              <a:gd name="T24" fmla="*/ 207003 w 602"/>
              <a:gd name="T25" fmla="*/ 180096 h 531"/>
              <a:gd name="T26" fmla="*/ 207003 w 602"/>
              <a:gd name="T27" fmla="*/ 91483 h 531"/>
              <a:gd name="T28" fmla="*/ 201946 w 602"/>
              <a:gd name="T29" fmla="*/ 91483 h 531"/>
              <a:gd name="T30" fmla="*/ 201946 w 602"/>
              <a:gd name="T31" fmla="*/ 91483 h 531"/>
              <a:gd name="T32" fmla="*/ 166181 w 602"/>
              <a:gd name="T33" fmla="*/ 91483 h 531"/>
              <a:gd name="T34" fmla="*/ 166181 w 602"/>
              <a:gd name="T35" fmla="*/ 180096 h 531"/>
              <a:gd name="T36" fmla="*/ 10477 w 602"/>
              <a:gd name="T37" fmla="*/ 180096 h 531"/>
              <a:gd name="T38" fmla="*/ 10477 w 602"/>
              <a:gd name="T39" fmla="*/ 180096 h 531"/>
              <a:gd name="T40" fmla="*/ 155704 w 602"/>
              <a:gd name="T41" fmla="*/ 180096 h 531"/>
              <a:gd name="T42" fmla="*/ 155704 w 602"/>
              <a:gd name="T43" fmla="*/ 91483 h 531"/>
              <a:gd name="T44" fmla="*/ 10477 w 602"/>
              <a:gd name="T45" fmla="*/ 91483 h 531"/>
              <a:gd name="T46" fmla="*/ 10477 w 602"/>
              <a:gd name="T47" fmla="*/ 180096 h 531"/>
              <a:gd name="T48" fmla="*/ 20592 w 602"/>
              <a:gd name="T49" fmla="*/ 10045 h 531"/>
              <a:gd name="T50" fmla="*/ 20592 w 602"/>
              <a:gd name="T51" fmla="*/ 10045 h 531"/>
              <a:gd name="T52" fmla="*/ 10477 w 602"/>
              <a:gd name="T53" fmla="*/ 20449 h 531"/>
              <a:gd name="T54" fmla="*/ 20592 w 602"/>
              <a:gd name="T55" fmla="*/ 30494 h 531"/>
              <a:gd name="T56" fmla="*/ 30707 w 602"/>
              <a:gd name="T57" fmla="*/ 20449 h 531"/>
              <a:gd name="T58" fmla="*/ 20592 w 602"/>
              <a:gd name="T59" fmla="*/ 10045 h 531"/>
              <a:gd name="T60" fmla="*/ 51299 w 602"/>
              <a:gd name="T61" fmla="*/ 10045 h 531"/>
              <a:gd name="T62" fmla="*/ 51299 w 602"/>
              <a:gd name="T63" fmla="*/ 10045 h 531"/>
              <a:gd name="T64" fmla="*/ 40823 w 602"/>
              <a:gd name="T65" fmla="*/ 20449 h 531"/>
              <a:gd name="T66" fmla="*/ 51299 w 602"/>
              <a:gd name="T67" fmla="*/ 30494 h 531"/>
              <a:gd name="T68" fmla="*/ 61415 w 602"/>
              <a:gd name="T69" fmla="*/ 20449 h 531"/>
              <a:gd name="T70" fmla="*/ 51299 w 602"/>
              <a:gd name="T71" fmla="*/ 10045 h 531"/>
              <a:gd name="T72" fmla="*/ 81645 w 602"/>
              <a:gd name="T73" fmla="*/ 10045 h 531"/>
              <a:gd name="T74" fmla="*/ 81645 w 602"/>
              <a:gd name="T75" fmla="*/ 10045 h 531"/>
              <a:gd name="T76" fmla="*/ 71530 w 602"/>
              <a:gd name="T77" fmla="*/ 20449 h 531"/>
              <a:gd name="T78" fmla="*/ 81645 w 602"/>
              <a:gd name="T79" fmla="*/ 30494 h 531"/>
              <a:gd name="T80" fmla="*/ 92122 w 602"/>
              <a:gd name="T81" fmla="*/ 20449 h 531"/>
              <a:gd name="T82" fmla="*/ 81645 w 602"/>
              <a:gd name="T83" fmla="*/ 10045 h 531"/>
              <a:gd name="T84" fmla="*/ 196527 w 602"/>
              <a:gd name="T85" fmla="*/ 40540 h 531"/>
              <a:gd name="T86" fmla="*/ 196527 w 602"/>
              <a:gd name="T87" fmla="*/ 40540 h 531"/>
              <a:gd name="T88" fmla="*/ 20592 w 602"/>
              <a:gd name="T89" fmla="*/ 40540 h 531"/>
              <a:gd name="T90" fmla="*/ 10477 w 602"/>
              <a:gd name="T91" fmla="*/ 40540 h 531"/>
              <a:gd name="T92" fmla="*/ 10477 w 602"/>
              <a:gd name="T93" fmla="*/ 81079 h 531"/>
              <a:gd name="T94" fmla="*/ 155704 w 602"/>
              <a:gd name="T95" fmla="*/ 81079 h 531"/>
              <a:gd name="T96" fmla="*/ 166181 w 602"/>
              <a:gd name="T97" fmla="*/ 81079 h 531"/>
              <a:gd name="T98" fmla="*/ 201946 w 602"/>
              <a:gd name="T99" fmla="*/ 81079 h 531"/>
              <a:gd name="T100" fmla="*/ 201946 w 602"/>
              <a:gd name="T101" fmla="*/ 81079 h 531"/>
              <a:gd name="T102" fmla="*/ 207003 w 602"/>
              <a:gd name="T103" fmla="*/ 81079 h 531"/>
              <a:gd name="T104" fmla="*/ 207003 w 602"/>
              <a:gd name="T105" fmla="*/ 40540 h 531"/>
              <a:gd name="T106" fmla="*/ 196527 w 602"/>
              <a:gd name="T107" fmla="*/ 40540 h 5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2" h="531">
                <a:moveTo>
                  <a:pt x="573" y="530"/>
                </a:moveTo>
                <a:lnTo>
                  <a:pt x="573" y="530"/>
                </a:lnTo>
                <a:cubicBezTo>
                  <a:pt x="29" y="530"/>
                  <a:pt x="29" y="530"/>
                  <a:pt x="29" y="530"/>
                </a:cubicBezTo>
                <a:cubicBezTo>
                  <a:pt x="7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7" y="0"/>
                  <a:pt x="29" y="0"/>
                </a:cubicBezTo>
                <a:cubicBezTo>
                  <a:pt x="573" y="0"/>
                  <a:pt x="573" y="0"/>
                  <a:pt x="573" y="0"/>
                </a:cubicBezTo>
                <a:cubicBezTo>
                  <a:pt x="587" y="0"/>
                  <a:pt x="601" y="14"/>
                  <a:pt x="601" y="28"/>
                </a:cubicBezTo>
                <a:cubicBezTo>
                  <a:pt x="601" y="502"/>
                  <a:pt x="601" y="502"/>
                  <a:pt x="601" y="502"/>
                </a:cubicBezTo>
                <a:cubicBezTo>
                  <a:pt x="601" y="516"/>
                  <a:pt x="587" y="530"/>
                  <a:pt x="573" y="530"/>
                </a:cubicBezTo>
                <a:close/>
                <a:moveTo>
                  <a:pt x="460" y="502"/>
                </a:moveTo>
                <a:lnTo>
                  <a:pt x="460" y="502"/>
                </a:lnTo>
                <a:cubicBezTo>
                  <a:pt x="573" y="502"/>
                  <a:pt x="573" y="502"/>
                  <a:pt x="573" y="502"/>
                </a:cubicBezTo>
                <a:cubicBezTo>
                  <a:pt x="573" y="255"/>
                  <a:pt x="573" y="255"/>
                  <a:pt x="573" y="255"/>
                </a:cubicBezTo>
                <a:cubicBezTo>
                  <a:pt x="559" y="255"/>
                  <a:pt x="559" y="255"/>
                  <a:pt x="559" y="255"/>
                </a:cubicBezTo>
                <a:cubicBezTo>
                  <a:pt x="460" y="255"/>
                  <a:pt x="460" y="255"/>
                  <a:pt x="460" y="255"/>
                </a:cubicBezTo>
                <a:lnTo>
                  <a:pt x="460" y="502"/>
                </a:lnTo>
                <a:close/>
                <a:moveTo>
                  <a:pt x="29" y="502"/>
                </a:moveTo>
                <a:lnTo>
                  <a:pt x="29" y="502"/>
                </a:lnTo>
                <a:cubicBezTo>
                  <a:pt x="431" y="502"/>
                  <a:pt x="431" y="502"/>
                  <a:pt x="431" y="502"/>
                </a:cubicBezTo>
                <a:cubicBezTo>
                  <a:pt x="431" y="255"/>
                  <a:pt x="431" y="255"/>
                  <a:pt x="431" y="255"/>
                </a:cubicBezTo>
                <a:cubicBezTo>
                  <a:pt x="29" y="255"/>
                  <a:pt x="29" y="255"/>
                  <a:pt x="29" y="255"/>
                </a:cubicBezTo>
                <a:lnTo>
                  <a:pt x="29" y="502"/>
                </a:lnTo>
                <a:close/>
                <a:moveTo>
                  <a:pt x="57" y="28"/>
                </a:moveTo>
                <a:lnTo>
                  <a:pt x="57" y="28"/>
                </a:lnTo>
                <a:cubicBezTo>
                  <a:pt x="36" y="28"/>
                  <a:pt x="29" y="43"/>
                  <a:pt x="29" y="57"/>
                </a:cubicBezTo>
                <a:cubicBezTo>
                  <a:pt x="29" y="78"/>
                  <a:pt x="36" y="85"/>
                  <a:pt x="57" y="85"/>
                </a:cubicBezTo>
                <a:cubicBezTo>
                  <a:pt x="71" y="85"/>
                  <a:pt x="85" y="78"/>
                  <a:pt x="85" y="57"/>
                </a:cubicBezTo>
                <a:cubicBezTo>
                  <a:pt x="85" y="43"/>
                  <a:pt x="71" y="28"/>
                  <a:pt x="57" y="28"/>
                </a:cubicBezTo>
                <a:close/>
                <a:moveTo>
                  <a:pt x="142" y="28"/>
                </a:moveTo>
                <a:lnTo>
                  <a:pt x="142" y="28"/>
                </a:lnTo>
                <a:cubicBezTo>
                  <a:pt x="120" y="28"/>
                  <a:pt x="113" y="43"/>
                  <a:pt x="113" y="57"/>
                </a:cubicBezTo>
                <a:cubicBezTo>
                  <a:pt x="113" y="78"/>
                  <a:pt x="120" y="85"/>
                  <a:pt x="142" y="85"/>
                </a:cubicBezTo>
                <a:cubicBezTo>
                  <a:pt x="156" y="85"/>
                  <a:pt x="170" y="78"/>
                  <a:pt x="170" y="57"/>
                </a:cubicBezTo>
                <a:cubicBezTo>
                  <a:pt x="170" y="43"/>
                  <a:pt x="156" y="28"/>
                  <a:pt x="142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05" y="28"/>
                  <a:pt x="198" y="43"/>
                  <a:pt x="198" y="57"/>
                </a:cubicBezTo>
                <a:cubicBezTo>
                  <a:pt x="198" y="78"/>
                  <a:pt x="205" y="85"/>
                  <a:pt x="226" y="85"/>
                </a:cubicBezTo>
                <a:cubicBezTo>
                  <a:pt x="240" y="85"/>
                  <a:pt x="255" y="78"/>
                  <a:pt x="255" y="57"/>
                </a:cubicBezTo>
                <a:cubicBezTo>
                  <a:pt x="255" y="43"/>
                  <a:pt x="240" y="28"/>
                  <a:pt x="226" y="28"/>
                </a:cubicBezTo>
                <a:close/>
                <a:moveTo>
                  <a:pt x="544" y="113"/>
                </a:moveTo>
                <a:lnTo>
                  <a:pt x="544" y="113"/>
                </a:lnTo>
                <a:cubicBezTo>
                  <a:pt x="57" y="113"/>
                  <a:pt x="57" y="113"/>
                  <a:pt x="57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29" y="226"/>
                  <a:pt x="29" y="226"/>
                  <a:pt x="29" y="226"/>
                </a:cubicBezTo>
                <a:cubicBezTo>
                  <a:pt x="431" y="226"/>
                  <a:pt x="431" y="226"/>
                  <a:pt x="431" y="226"/>
                </a:cubicBezTo>
                <a:cubicBezTo>
                  <a:pt x="460" y="226"/>
                  <a:pt x="460" y="226"/>
                  <a:pt x="460" y="226"/>
                </a:cubicBezTo>
                <a:cubicBezTo>
                  <a:pt x="559" y="226"/>
                  <a:pt x="559" y="226"/>
                  <a:pt x="559" y="226"/>
                </a:cubicBezTo>
                <a:cubicBezTo>
                  <a:pt x="573" y="226"/>
                  <a:pt x="573" y="226"/>
                  <a:pt x="573" y="226"/>
                </a:cubicBezTo>
                <a:cubicBezTo>
                  <a:pt x="573" y="113"/>
                  <a:pt x="573" y="113"/>
                  <a:pt x="573" y="113"/>
                </a:cubicBezTo>
                <a:lnTo>
                  <a:pt x="544" y="11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167"/>
          <p:cNvSpPr>
            <a:spLocks noChangeArrowheads="1"/>
          </p:cNvSpPr>
          <p:nvPr/>
        </p:nvSpPr>
        <p:spPr bwMode="auto">
          <a:xfrm>
            <a:off x="3167015" y="4428721"/>
            <a:ext cx="261339" cy="227251"/>
          </a:xfrm>
          <a:custGeom>
            <a:avLst/>
            <a:gdLst>
              <a:gd name="T0" fmla="*/ 208635 w 609"/>
              <a:gd name="T1" fmla="*/ 190141 h 531"/>
              <a:gd name="T2" fmla="*/ 208635 w 609"/>
              <a:gd name="T3" fmla="*/ 190141 h 531"/>
              <a:gd name="T4" fmla="*/ 10072 w 609"/>
              <a:gd name="T5" fmla="*/ 190141 h 531"/>
              <a:gd name="T6" fmla="*/ 0 w 609"/>
              <a:gd name="T7" fmla="*/ 180096 h 531"/>
              <a:gd name="T8" fmla="*/ 0 w 609"/>
              <a:gd name="T9" fmla="*/ 10045 h 531"/>
              <a:gd name="T10" fmla="*/ 10072 w 609"/>
              <a:gd name="T11" fmla="*/ 0 h 531"/>
              <a:gd name="T12" fmla="*/ 208635 w 609"/>
              <a:gd name="T13" fmla="*/ 0 h 531"/>
              <a:gd name="T14" fmla="*/ 218707 w 609"/>
              <a:gd name="T15" fmla="*/ 10045 h 531"/>
              <a:gd name="T16" fmla="*/ 218707 w 609"/>
              <a:gd name="T17" fmla="*/ 180096 h 531"/>
              <a:gd name="T18" fmla="*/ 208635 w 609"/>
              <a:gd name="T19" fmla="*/ 190141 h 531"/>
              <a:gd name="T20" fmla="*/ 61152 w 609"/>
              <a:gd name="T21" fmla="*/ 180096 h 531"/>
              <a:gd name="T22" fmla="*/ 61152 w 609"/>
              <a:gd name="T23" fmla="*/ 180096 h 531"/>
              <a:gd name="T24" fmla="*/ 208635 w 609"/>
              <a:gd name="T25" fmla="*/ 180096 h 531"/>
              <a:gd name="T26" fmla="*/ 208635 w 609"/>
              <a:gd name="T27" fmla="*/ 91483 h 531"/>
              <a:gd name="T28" fmla="*/ 206117 w 609"/>
              <a:gd name="T29" fmla="*/ 91483 h 531"/>
              <a:gd name="T30" fmla="*/ 206117 w 609"/>
              <a:gd name="T31" fmla="*/ 91483 h 531"/>
              <a:gd name="T32" fmla="*/ 61152 w 609"/>
              <a:gd name="T33" fmla="*/ 91483 h 531"/>
              <a:gd name="T34" fmla="*/ 61152 w 609"/>
              <a:gd name="T35" fmla="*/ 180096 h 531"/>
              <a:gd name="T36" fmla="*/ 10072 w 609"/>
              <a:gd name="T37" fmla="*/ 180096 h 531"/>
              <a:gd name="T38" fmla="*/ 10072 w 609"/>
              <a:gd name="T39" fmla="*/ 180096 h 531"/>
              <a:gd name="T40" fmla="*/ 50720 w 609"/>
              <a:gd name="T41" fmla="*/ 180096 h 531"/>
              <a:gd name="T42" fmla="*/ 50720 w 609"/>
              <a:gd name="T43" fmla="*/ 91483 h 531"/>
              <a:gd name="T44" fmla="*/ 10072 w 609"/>
              <a:gd name="T45" fmla="*/ 91483 h 531"/>
              <a:gd name="T46" fmla="*/ 10072 w 609"/>
              <a:gd name="T47" fmla="*/ 180096 h 531"/>
              <a:gd name="T48" fmla="*/ 20504 w 609"/>
              <a:gd name="T49" fmla="*/ 10045 h 531"/>
              <a:gd name="T50" fmla="*/ 20504 w 609"/>
              <a:gd name="T51" fmla="*/ 10045 h 531"/>
              <a:gd name="T52" fmla="*/ 10072 w 609"/>
              <a:gd name="T53" fmla="*/ 20449 h 531"/>
              <a:gd name="T54" fmla="*/ 20504 w 609"/>
              <a:gd name="T55" fmla="*/ 30494 h 531"/>
              <a:gd name="T56" fmla="*/ 30576 w 609"/>
              <a:gd name="T57" fmla="*/ 20449 h 531"/>
              <a:gd name="T58" fmla="*/ 20504 w 609"/>
              <a:gd name="T59" fmla="*/ 10045 h 531"/>
              <a:gd name="T60" fmla="*/ 50720 w 609"/>
              <a:gd name="T61" fmla="*/ 10045 h 531"/>
              <a:gd name="T62" fmla="*/ 50720 w 609"/>
              <a:gd name="T63" fmla="*/ 10045 h 531"/>
              <a:gd name="T64" fmla="*/ 40648 w 609"/>
              <a:gd name="T65" fmla="*/ 20449 h 531"/>
              <a:gd name="T66" fmla="*/ 50720 w 609"/>
              <a:gd name="T67" fmla="*/ 30494 h 531"/>
              <a:gd name="T68" fmla="*/ 61152 w 609"/>
              <a:gd name="T69" fmla="*/ 20449 h 531"/>
              <a:gd name="T70" fmla="*/ 50720 w 609"/>
              <a:gd name="T71" fmla="*/ 10045 h 531"/>
              <a:gd name="T72" fmla="*/ 81296 w 609"/>
              <a:gd name="T73" fmla="*/ 10045 h 531"/>
              <a:gd name="T74" fmla="*/ 81296 w 609"/>
              <a:gd name="T75" fmla="*/ 10045 h 531"/>
              <a:gd name="T76" fmla="*/ 71224 w 609"/>
              <a:gd name="T77" fmla="*/ 20449 h 531"/>
              <a:gd name="T78" fmla="*/ 81296 w 609"/>
              <a:gd name="T79" fmla="*/ 30494 h 531"/>
              <a:gd name="T80" fmla="*/ 91368 w 609"/>
              <a:gd name="T81" fmla="*/ 20449 h 531"/>
              <a:gd name="T82" fmla="*/ 81296 w 609"/>
              <a:gd name="T83" fmla="*/ 10045 h 531"/>
              <a:gd name="T84" fmla="*/ 198203 w 609"/>
              <a:gd name="T85" fmla="*/ 40540 h 531"/>
              <a:gd name="T86" fmla="*/ 198203 w 609"/>
              <a:gd name="T87" fmla="*/ 40540 h 531"/>
              <a:gd name="T88" fmla="*/ 20504 w 609"/>
              <a:gd name="T89" fmla="*/ 40540 h 531"/>
              <a:gd name="T90" fmla="*/ 10072 w 609"/>
              <a:gd name="T91" fmla="*/ 40540 h 531"/>
              <a:gd name="T92" fmla="*/ 10072 w 609"/>
              <a:gd name="T93" fmla="*/ 81079 h 531"/>
              <a:gd name="T94" fmla="*/ 50720 w 609"/>
              <a:gd name="T95" fmla="*/ 81079 h 531"/>
              <a:gd name="T96" fmla="*/ 61152 w 609"/>
              <a:gd name="T97" fmla="*/ 81079 h 531"/>
              <a:gd name="T98" fmla="*/ 206117 w 609"/>
              <a:gd name="T99" fmla="*/ 81079 h 531"/>
              <a:gd name="T100" fmla="*/ 206117 w 609"/>
              <a:gd name="T101" fmla="*/ 81079 h 531"/>
              <a:gd name="T102" fmla="*/ 208635 w 609"/>
              <a:gd name="T103" fmla="*/ 81079 h 531"/>
              <a:gd name="T104" fmla="*/ 208635 w 609"/>
              <a:gd name="T105" fmla="*/ 40540 h 531"/>
              <a:gd name="T106" fmla="*/ 198203 w 609"/>
              <a:gd name="T107" fmla="*/ 40540 h 53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09" h="531">
                <a:moveTo>
                  <a:pt x="580" y="530"/>
                </a:moveTo>
                <a:lnTo>
                  <a:pt x="580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94" y="0"/>
                  <a:pt x="608" y="14"/>
                  <a:pt x="608" y="28"/>
                </a:cubicBezTo>
                <a:cubicBezTo>
                  <a:pt x="608" y="502"/>
                  <a:pt x="608" y="502"/>
                  <a:pt x="608" y="502"/>
                </a:cubicBezTo>
                <a:cubicBezTo>
                  <a:pt x="608" y="516"/>
                  <a:pt x="594" y="530"/>
                  <a:pt x="580" y="530"/>
                </a:cubicBezTo>
                <a:close/>
                <a:moveTo>
                  <a:pt x="170" y="502"/>
                </a:moveTo>
                <a:lnTo>
                  <a:pt x="170" y="502"/>
                </a:lnTo>
                <a:cubicBezTo>
                  <a:pt x="580" y="502"/>
                  <a:pt x="580" y="502"/>
                  <a:pt x="580" y="502"/>
                </a:cubicBezTo>
                <a:cubicBezTo>
                  <a:pt x="580" y="255"/>
                  <a:pt x="580" y="255"/>
                  <a:pt x="580" y="255"/>
                </a:cubicBezTo>
                <a:cubicBezTo>
                  <a:pt x="573" y="255"/>
                  <a:pt x="573" y="255"/>
                  <a:pt x="573" y="255"/>
                </a:cubicBezTo>
                <a:cubicBezTo>
                  <a:pt x="170" y="255"/>
                  <a:pt x="170" y="255"/>
                  <a:pt x="170" y="255"/>
                </a:cubicBezTo>
                <a:lnTo>
                  <a:pt x="170" y="502"/>
                </a:lnTo>
                <a:close/>
                <a:moveTo>
                  <a:pt x="28" y="502"/>
                </a:moveTo>
                <a:lnTo>
                  <a:pt x="28" y="502"/>
                </a:lnTo>
                <a:cubicBezTo>
                  <a:pt x="141" y="502"/>
                  <a:pt x="141" y="502"/>
                  <a:pt x="141" y="502"/>
                </a:cubicBezTo>
                <a:cubicBezTo>
                  <a:pt x="141" y="255"/>
                  <a:pt x="141" y="255"/>
                  <a:pt x="141" y="255"/>
                </a:cubicBezTo>
                <a:cubicBezTo>
                  <a:pt x="28" y="255"/>
                  <a:pt x="28" y="255"/>
                  <a:pt x="28" y="255"/>
                </a:cubicBezTo>
                <a:lnTo>
                  <a:pt x="28" y="502"/>
                </a:lnTo>
                <a:close/>
                <a:moveTo>
                  <a:pt x="57" y="28"/>
                </a:moveTo>
                <a:lnTo>
                  <a:pt x="57" y="28"/>
                </a:lnTo>
                <a:cubicBezTo>
                  <a:pt x="43" y="28"/>
                  <a:pt x="28" y="43"/>
                  <a:pt x="28" y="57"/>
                </a:cubicBezTo>
                <a:cubicBezTo>
                  <a:pt x="28" y="78"/>
                  <a:pt x="43" y="85"/>
                  <a:pt x="57" y="85"/>
                </a:cubicBezTo>
                <a:cubicBezTo>
                  <a:pt x="78" y="85"/>
                  <a:pt x="85" y="78"/>
                  <a:pt x="85" y="57"/>
                </a:cubicBezTo>
                <a:cubicBezTo>
                  <a:pt x="85" y="43"/>
                  <a:pt x="78" y="28"/>
                  <a:pt x="57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63" y="85"/>
                  <a:pt x="170" y="78"/>
                  <a:pt x="170" y="57"/>
                </a:cubicBezTo>
                <a:cubicBezTo>
                  <a:pt x="170" y="43"/>
                  <a:pt x="163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8" y="43"/>
                  <a:pt x="198" y="57"/>
                </a:cubicBezTo>
                <a:cubicBezTo>
                  <a:pt x="198" y="78"/>
                  <a:pt x="212" y="85"/>
                  <a:pt x="226" y="85"/>
                </a:cubicBezTo>
                <a:cubicBezTo>
                  <a:pt x="247" y="85"/>
                  <a:pt x="254" y="78"/>
                  <a:pt x="254" y="57"/>
                </a:cubicBezTo>
                <a:cubicBezTo>
                  <a:pt x="254" y="43"/>
                  <a:pt x="247" y="28"/>
                  <a:pt x="226" y="28"/>
                </a:cubicBezTo>
                <a:close/>
                <a:moveTo>
                  <a:pt x="551" y="113"/>
                </a:moveTo>
                <a:lnTo>
                  <a:pt x="551" y="113"/>
                </a:lnTo>
                <a:cubicBezTo>
                  <a:pt x="57" y="113"/>
                  <a:pt x="57" y="113"/>
                  <a:pt x="57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226"/>
                  <a:pt x="28" y="226"/>
                  <a:pt x="28" y="226"/>
                </a:cubicBezTo>
                <a:cubicBezTo>
                  <a:pt x="141" y="226"/>
                  <a:pt x="141" y="226"/>
                  <a:pt x="141" y="226"/>
                </a:cubicBezTo>
                <a:cubicBezTo>
                  <a:pt x="170" y="226"/>
                  <a:pt x="170" y="226"/>
                  <a:pt x="170" y="226"/>
                </a:cubicBezTo>
                <a:cubicBezTo>
                  <a:pt x="573" y="226"/>
                  <a:pt x="573" y="226"/>
                  <a:pt x="573" y="226"/>
                </a:cubicBezTo>
                <a:cubicBezTo>
                  <a:pt x="580" y="226"/>
                  <a:pt x="580" y="226"/>
                  <a:pt x="580" y="226"/>
                </a:cubicBezTo>
                <a:cubicBezTo>
                  <a:pt x="580" y="113"/>
                  <a:pt x="580" y="113"/>
                  <a:pt x="580" y="113"/>
                </a:cubicBezTo>
                <a:lnTo>
                  <a:pt x="551" y="11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168"/>
          <p:cNvSpPr>
            <a:spLocks noChangeArrowheads="1"/>
          </p:cNvSpPr>
          <p:nvPr/>
        </p:nvSpPr>
        <p:spPr bwMode="auto">
          <a:xfrm>
            <a:off x="2676886" y="4428721"/>
            <a:ext cx="259445" cy="227251"/>
          </a:xfrm>
          <a:custGeom>
            <a:avLst/>
            <a:gdLst>
              <a:gd name="T0" fmla="*/ 206641 w 602"/>
              <a:gd name="T1" fmla="*/ 190141 h 531"/>
              <a:gd name="T2" fmla="*/ 206641 w 602"/>
              <a:gd name="T3" fmla="*/ 190141 h 531"/>
              <a:gd name="T4" fmla="*/ 10115 w 602"/>
              <a:gd name="T5" fmla="*/ 190141 h 531"/>
              <a:gd name="T6" fmla="*/ 0 w 602"/>
              <a:gd name="T7" fmla="*/ 180096 h 531"/>
              <a:gd name="T8" fmla="*/ 0 w 602"/>
              <a:gd name="T9" fmla="*/ 10045 h 531"/>
              <a:gd name="T10" fmla="*/ 10115 w 602"/>
              <a:gd name="T11" fmla="*/ 0 h 531"/>
              <a:gd name="T12" fmla="*/ 206641 w 602"/>
              <a:gd name="T13" fmla="*/ 0 h 531"/>
              <a:gd name="T14" fmla="*/ 217118 w 602"/>
              <a:gd name="T15" fmla="*/ 10045 h 531"/>
              <a:gd name="T16" fmla="*/ 217118 w 602"/>
              <a:gd name="T17" fmla="*/ 180096 h 531"/>
              <a:gd name="T18" fmla="*/ 206641 w 602"/>
              <a:gd name="T19" fmla="*/ 190141 h 531"/>
              <a:gd name="T20" fmla="*/ 20592 w 602"/>
              <a:gd name="T21" fmla="*/ 10045 h 531"/>
              <a:gd name="T22" fmla="*/ 20592 w 602"/>
              <a:gd name="T23" fmla="*/ 10045 h 531"/>
              <a:gd name="T24" fmla="*/ 10115 w 602"/>
              <a:gd name="T25" fmla="*/ 20449 h 531"/>
              <a:gd name="T26" fmla="*/ 20592 w 602"/>
              <a:gd name="T27" fmla="*/ 30494 h 531"/>
              <a:gd name="T28" fmla="*/ 30707 w 602"/>
              <a:gd name="T29" fmla="*/ 20449 h 531"/>
              <a:gd name="T30" fmla="*/ 20592 w 602"/>
              <a:gd name="T31" fmla="*/ 10045 h 531"/>
              <a:gd name="T32" fmla="*/ 50938 w 602"/>
              <a:gd name="T33" fmla="*/ 10045 h 531"/>
              <a:gd name="T34" fmla="*/ 50938 w 602"/>
              <a:gd name="T35" fmla="*/ 10045 h 531"/>
              <a:gd name="T36" fmla="*/ 40822 w 602"/>
              <a:gd name="T37" fmla="*/ 20449 h 531"/>
              <a:gd name="T38" fmla="*/ 50938 w 602"/>
              <a:gd name="T39" fmla="*/ 30494 h 531"/>
              <a:gd name="T40" fmla="*/ 61414 w 602"/>
              <a:gd name="T41" fmla="*/ 20449 h 531"/>
              <a:gd name="T42" fmla="*/ 50938 w 602"/>
              <a:gd name="T43" fmla="*/ 10045 h 531"/>
              <a:gd name="T44" fmla="*/ 81645 w 602"/>
              <a:gd name="T45" fmla="*/ 10045 h 531"/>
              <a:gd name="T46" fmla="*/ 81645 w 602"/>
              <a:gd name="T47" fmla="*/ 10045 h 531"/>
              <a:gd name="T48" fmla="*/ 71530 w 602"/>
              <a:gd name="T49" fmla="*/ 20449 h 531"/>
              <a:gd name="T50" fmla="*/ 81645 w 602"/>
              <a:gd name="T51" fmla="*/ 30494 h 531"/>
              <a:gd name="T52" fmla="*/ 91760 w 602"/>
              <a:gd name="T53" fmla="*/ 20449 h 531"/>
              <a:gd name="T54" fmla="*/ 81645 w 602"/>
              <a:gd name="T55" fmla="*/ 10045 h 531"/>
              <a:gd name="T56" fmla="*/ 206641 w 602"/>
              <a:gd name="T57" fmla="*/ 40540 h 531"/>
              <a:gd name="T58" fmla="*/ 206641 w 602"/>
              <a:gd name="T59" fmla="*/ 40540 h 531"/>
              <a:gd name="T60" fmla="*/ 196526 w 602"/>
              <a:gd name="T61" fmla="*/ 40540 h 531"/>
              <a:gd name="T62" fmla="*/ 20592 w 602"/>
              <a:gd name="T63" fmla="*/ 40540 h 531"/>
              <a:gd name="T64" fmla="*/ 10115 w 602"/>
              <a:gd name="T65" fmla="*/ 40540 h 531"/>
              <a:gd name="T66" fmla="*/ 10115 w 602"/>
              <a:gd name="T67" fmla="*/ 180096 h 531"/>
              <a:gd name="T68" fmla="*/ 206641 w 602"/>
              <a:gd name="T69" fmla="*/ 180096 h 531"/>
              <a:gd name="T70" fmla="*/ 206641 w 602"/>
              <a:gd name="T71" fmla="*/ 40540 h 53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02" h="531">
                <a:moveTo>
                  <a:pt x="572" y="530"/>
                </a:moveTo>
                <a:lnTo>
                  <a:pt x="572" y="530"/>
                </a:lnTo>
                <a:cubicBezTo>
                  <a:pt x="28" y="530"/>
                  <a:pt x="28" y="530"/>
                  <a:pt x="28" y="530"/>
                </a:cubicBezTo>
                <a:cubicBezTo>
                  <a:pt x="14" y="530"/>
                  <a:pt x="0" y="516"/>
                  <a:pt x="0" y="50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4" y="0"/>
                  <a:pt x="601" y="14"/>
                  <a:pt x="601" y="28"/>
                </a:cubicBezTo>
                <a:cubicBezTo>
                  <a:pt x="601" y="502"/>
                  <a:pt x="601" y="502"/>
                  <a:pt x="601" y="502"/>
                </a:cubicBezTo>
                <a:cubicBezTo>
                  <a:pt x="601" y="516"/>
                  <a:pt x="594" y="530"/>
                  <a:pt x="572" y="530"/>
                </a:cubicBezTo>
                <a:close/>
                <a:moveTo>
                  <a:pt x="57" y="28"/>
                </a:moveTo>
                <a:lnTo>
                  <a:pt x="57" y="28"/>
                </a:lnTo>
                <a:cubicBezTo>
                  <a:pt x="42" y="28"/>
                  <a:pt x="28" y="43"/>
                  <a:pt x="28" y="57"/>
                </a:cubicBezTo>
                <a:cubicBezTo>
                  <a:pt x="28" y="78"/>
                  <a:pt x="42" y="85"/>
                  <a:pt x="57" y="85"/>
                </a:cubicBezTo>
                <a:cubicBezTo>
                  <a:pt x="71" y="85"/>
                  <a:pt x="85" y="78"/>
                  <a:pt x="85" y="57"/>
                </a:cubicBezTo>
                <a:cubicBezTo>
                  <a:pt x="85" y="43"/>
                  <a:pt x="71" y="28"/>
                  <a:pt x="57" y="28"/>
                </a:cubicBezTo>
                <a:close/>
                <a:moveTo>
                  <a:pt x="141" y="28"/>
                </a:moveTo>
                <a:lnTo>
                  <a:pt x="141" y="28"/>
                </a:lnTo>
                <a:cubicBezTo>
                  <a:pt x="127" y="28"/>
                  <a:pt x="113" y="43"/>
                  <a:pt x="113" y="57"/>
                </a:cubicBezTo>
                <a:cubicBezTo>
                  <a:pt x="113" y="78"/>
                  <a:pt x="127" y="85"/>
                  <a:pt x="141" y="85"/>
                </a:cubicBezTo>
                <a:cubicBezTo>
                  <a:pt x="156" y="85"/>
                  <a:pt x="170" y="78"/>
                  <a:pt x="170" y="57"/>
                </a:cubicBezTo>
                <a:cubicBezTo>
                  <a:pt x="170" y="43"/>
                  <a:pt x="156" y="28"/>
                  <a:pt x="141" y="28"/>
                </a:cubicBezTo>
                <a:close/>
                <a:moveTo>
                  <a:pt x="226" y="28"/>
                </a:moveTo>
                <a:lnTo>
                  <a:pt x="226" y="28"/>
                </a:lnTo>
                <a:cubicBezTo>
                  <a:pt x="212" y="28"/>
                  <a:pt x="198" y="43"/>
                  <a:pt x="198" y="57"/>
                </a:cubicBezTo>
                <a:cubicBezTo>
                  <a:pt x="198" y="78"/>
                  <a:pt x="212" y="85"/>
                  <a:pt x="226" y="85"/>
                </a:cubicBezTo>
                <a:cubicBezTo>
                  <a:pt x="240" y="85"/>
                  <a:pt x="254" y="78"/>
                  <a:pt x="254" y="57"/>
                </a:cubicBezTo>
                <a:cubicBezTo>
                  <a:pt x="254" y="43"/>
                  <a:pt x="240" y="28"/>
                  <a:pt x="226" y="28"/>
                </a:cubicBezTo>
                <a:close/>
                <a:moveTo>
                  <a:pt x="572" y="113"/>
                </a:moveTo>
                <a:lnTo>
                  <a:pt x="572" y="113"/>
                </a:lnTo>
                <a:cubicBezTo>
                  <a:pt x="544" y="113"/>
                  <a:pt x="544" y="113"/>
                  <a:pt x="544" y="113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28" y="113"/>
                  <a:pt x="28" y="113"/>
                  <a:pt x="28" y="113"/>
                </a:cubicBezTo>
                <a:cubicBezTo>
                  <a:pt x="28" y="502"/>
                  <a:pt x="28" y="502"/>
                  <a:pt x="28" y="502"/>
                </a:cubicBezTo>
                <a:cubicBezTo>
                  <a:pt x="572" y="502"/>
                  <a:pt x="572" y="502"/>
                  <a:pt x="572" y="502"/>
                </a:cubicBezTo>
                <a:lnTo>
                  <a:pt x="572" y="11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31"/>
          <p:cNvSpPr>
            <a:spLocks noChangeArrowheads="1"/>
          </p:cNvSpPr>
          <p:nvPr/>
        </p:nvSpPr>
        <p:spPr bwMode="auto">
          <a:xfrm>
            <a:off x="4287300" y="5065872"/>
            <a:ext cx="257551" cy="130669"/>
          </a:xfrm>
          <a:custGeom>
            <a:avLst/>
            <a:gdLst>
              <a:gd name="T0" fmla="*/ 205475 w 601"/>
              <a:gd name="T1" fmla="*/ 48124 h 305"/>
              <a:gd name="T2" fmla="*/ 205475 w 601"/>
              <a:gd name="T3" fmla="*/ 48124 h 305"/>
              <a:gd name="T4" fmla="*/ 195416 w 601"/>
              <a:gd name="T5" fmla="*/ 58539 h 305"/>
              <a:gd name="T6" fmla="*/ 195416 w 601"/>
              <a:gd name="T7" fmla="*/ 73623 h 305"/>
              <a:gd name="T8" fmla="*/ 144407 w 601"/>
              <a:gd name="T9" fmla="*/ 22985 h 305"/>
              <a:gd name="T10" fmla="*/ 144407 w 601"/>
              <a:gd name="T11" fmla="*/ 22985 h 305"/>
              <a:gd name="T12" fmla="*/ 124291 w 601"/>
              <a:gd name="T13" fmla="*/ 2514 h 305"/>
              <a:gd name="T14" fmla="*/ 124291 w 601"/>
              <a:gd name="T15" fmla="*/ 2514 h 305"/>
              <a:gd name="T16" fmla="*/ 116747 w 601"/>
              <a:gd name="T17" fmla="*/ 0 h 305"/>
              <a:gd name="T18" fmla="*/ 111718 w 601"/>
              <a:gd name="T19" fmla="*/ 2514 h 305"/>
              <a:gd name="T20" fmla="*/ 111718 w 601"/>
              <a:gd name="T21" fmla="*/ 2514 h 305"/>
              <a:gd name="T22" fmla="*/ 63223 w 601"/>
              <a:gd name="T23" fmla="*/ 50638 h 305"/>
              <a:gd name="T24" fmla="*/ 15087 w 601"/>
              <a:gd name="T25" fmla="*/ 2514 h 305"/>
              <a:gd name="T26" fmla="*/ 15087 w 601"/>
              <a:gd name="T27" fmla="*/ 2514 h 305"/>
              <a:gd name="T28" fmla="*/ 10058 w 601"/>
              <a:gd name="T29" fmla="*/ 0 h 305"/>
              <a:gd name="T30" fmla="*/ 0 w 601"/>
              <a:gd name="T31" fmla="*/ 10056 h 305"/>
              <a:gd name="T32" fmla="*/ 2515 w 601"/>
              <a:gd name="T33" fmla="*/ 17957 h 305"/>
              <a:gd name="T34" fmla="*/ 2515 w 601"/>
              <a:gd name="T35" fmla="*/ 17957 h 305"/>
              <a:gd name="T36" fmla="*/ 55679 w 601"/>
              <a:gd name="T37" fmla="*/ 71109 h 305"/>
              <a:gd name="T38" fmla="*/ 55679 w 601"/>
              <a:gd name="T39" fmla="*/ 71109 h 305"/>
              <a:gd name="T40" fmla="*/ 63223 w 601"/>
              <a:gd name="T41" fmla="*/ 73623 h 305"/>
              <a:gd name="T42" fmla="*/ 70767 w 601"/>
              <a:gd name="T43" fmla="*/ 71109 h 305"/>
              <a:gd name="T44" fmla="*/ 70767 w 601"/>
              <a:gd name="T45" fmla="*/ 71109 h 305"/>
              <a:gd name="T46" fmla="*/ 116747 w 601"/>
              <a:gd name="T47" fmla="*/ 25499 h 305"/>
              <a:gd name="T48" fmla="*/ 129320 w 601"/>
              <a:gd name="T49" fmla="*/ 38069 h 305"/>
              <a:gd name="T50" fmla="*/ 129320 w 601"/>
              <a:gd name="T51" fmla="*/ 38069 h 305"/>
              <a:gd name="T52" fmla="*/ 131834 w 601"/>
              <a:gd name="T53" fmla="*/ 38069 h 305"/>
              <a:gd name="T54" fmla="*/ 136863 w 601"/>
              <a:gd name="T55" fmla="*/ 43097 h 305"/>
              <a:gd name="T56" fmla="*/ 136863 w 601"/>
              <a:gd name="T57" fmla="*/ 43097 h 305"/>
              <a:gd name="T58" fmla="*/ 179970 w 601"/>
              <a:gd name="T59" fmla="*/ 88707 h 305"/>
              <a:gd name="T60" fmla="*/ 164883 w 601"/>
              <a:gd name="T61" fmla="*/ 88707 h 305"/>
              <a:gd name="T62" fmla="*/ 154824 w 601"/>
              <a:gd name="T63" fmla="*/ 99122 h 305"/>
              <a:gd name="T64" fmla="*/ 164883 w 601"/>
              <a:gd name="T65" fmla="*/ 109178 h 305"/>
              <a:gd name="T66" fmla="*/ 205475 w 601"/>
              <a:gd name="T67" fmla="*/ 109178 h 305"/>
              <a:gd name="T68" fmla="*/ 215533 w 601"/>
              <a:gd name="T69" fmla="*/ 99122 h 305"/>
              <a:gd name="T70" fmla="*/ 215533 w 601"/>
              <a:gd name="T71" fmla="*/ 58539 h 305"/>
              <a:gd name="T72" fmla="*/ 205475 w 601"/>
              <a:gd name="T73" fmla="*/ 48124 h 30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01" h="305">
                <a:moveTo>
                  <a:pt x="572" y="134"/>
                </a:moveTo>
                <a:lnTo>
                  <a:pt x="572" y="134"/>
                </a:lnTo>
                <a:cubicBezTo>
                  <a:pt x="558" y="134"/>
                  <a:pt x="544" y="141"/>
                  <a:pt x="544" y="163"/>
                </a:cubicBezTo>
                <a:cubicBezTo>
                  <a:pt x="544" y="205"/>
                  <a:pt x="544" y="205"/>
                  <a:pt x="544" y="205"/>
                </a:cubicBezTo>
                <a:cubicBezTo>
                  <a:pt x="402" y="64"/>
                  <a:pt x="402" y="64"/>
                  <a:pt x="402" y="64"/>
                </a:cubicBezTo>
                <a:cubicBezTo>
                  <a:pt x="346" y="7"/>
                  <a:pt x="346" y="7"/>
                  <a:pt x="346" y="7"/>
                </a:cubicBezTo>
                <a:cubicBezTo>
                  <a:pt x="339" y="0"/>
                  <a:pt x="332" y="0"/>
                  <a:pt x="325" y="0"/>
                </a:cubicBezTo>
                <a:cubicBezTo>
                  <a:pt x="318" y="0"/>
                  <a:pt x="311" y="0"/>
                  <a:pt x="311" y="7"/>
                </a:cubicBezTo>
                <a:cubicBezTo>
                  <a:pt x="176" y="141"/>
                  <a:pt x="176" y="141"/>
                  <a:pt x="176" y="141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0"/>
                  <a:pt x="35" y="0"/>
                  <a:pt x="28" y="0"/>
                </a:cubicBezTo>
                <a:cubicBezTo>
                  <a:pt x="7" y="0"/>
                  <a:pt x="0" y="14"/>
                  <a:pt x="0" y="28"/>
                </a:cubicBezTo>
                <a:cubicBezTo>
                  <a:pt x="0" y="35"/>
                  <a:pt x="0" y="43"/>
                  <a:pt x="7" y="50"/>
                </a:cubicBezTo>
                <a:cubicBezTo>
                  <a:pt x="155" y="198"/>
                  <a:pt x="155" y="198"/>
                  <a:pt x="155" y="198"/>
                </a:cubicBezTo>
                <a:cubicBezTo>
                  <a:pt x="162" y="205"/>
                  <a:pt x="169" y="205"/>
                  <a:pt x="176" y="205"/>
                </a:cubicBezTo>
                <a:cubicBezTo>
                  <a:pt x="183" y="205"/>
                  <a:pt x="190" y="205"/>
                  <a:pt x="197" y="198"/>
                </a:cubicBezTo>
                <a:cubicBezTo>
                  <a:pt x="325" y="71"/>
                  <a:pt x="325" y="71"/>
                  <a:pt x="325" y="71"/>
                </a:cubicBezTo>
                <a:cubicBezTo>
                  <a:pt x="360" y="106"/>
                  <a:pt x="360" y="106"/>
                  <a:pt x="360" y="106"/>
                </a:cubicBezTo>
                <a:cubicBezTo>
                  <a:pt x="367" y="106"/>
                  <a:pt x="367" y="106"/>
                  <a:pt x="367" y="106"/>
                </a:cubicBezTo>
                <a:cubicBezTo>
                  <a:pt x="381" y="120"/>
                  <a:pt x="381" y="120"/>
                  <a:pt x="381" y="120"/>
                </a:cubicBezTo>
                <a:cubicBezTo>
                  <a:pt x="501" y="247"/>
                  <a:pt x="501" y="247"/>
                  <a:pt x="501" y="247"/>
                </a:cubicBezTo>
                <a:cubicBezTo>
                  <a:pt x="459" y="247"/>
                  <a:pt x="459" y="247"/>
                  <a:pt x="459" y="247"/>
                </a:cubicBezTo>
                <a:cubicBezTo>
                  <a:pt x="445" y="247"/>
                  <a:pt x="431" y="254"/>
                  <a:pt x="431" y="276"/>
                </a:cubicBezTo>
                <a:cubicBezTo>
                  <a:pt x="431" y="290"/>
                  <a:pt x="445" y="304"/>
                  <a:pt x="459" y="304"/>
                </a:cubicBezTo>
                <a:cubicBezTo>
                  <a:pt x="572" y="304"/>
                  <a:pt x="572" y="304"/>
                  <a:pt x="572" y="304"/>
                </a:cubicBezTo>
                <a:cubicBezTo>
                  <a:pt x="586" y="304"/>
                  <a:pt x="600" y="290"/>
                  <a:pt x="600" y="276"/>
                </a:cubicBezTo>
                <a:cubicBezTo>
                  <a:pt x="600" y="163"/>
                  <a:pt x="600" y="163"/>
                  <a:pt x="600" y="163"/>
                </a:cubicBezTo>
                <a:cubicBezTo>
                  <a:pt x="600" y="141"/>
                  <a:pt x="586" y="134"/>
                  <a:pt x="572" y="134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32"/>
          <p:cNvSpPr>
            <a:spLocks noChangeArrowheads="1"/>
          </p:cNvSpPr>
          <p:nvPr/>
        </p:nvSpPr>
        <p:spPr bwMode="auto">
          <a:xfrm>
            <a:off x="3714314" y="5065872"/>
            <a:ext cx="261339" cy="130669"/>
          </a:xfrm>
          <a:custGeom>
            <a:avLst/>
            <a:gdLst>
              <a:gd name="T0" fmla="*/ 208635 w 609"/>
              <a:gd name="T1" fmla="*/ 61053 h 305"/>
              <a:gd name="T2" fmla="*/ 208635 w 609"/>
              <a:gd name="T3" fmla="*/ 61053 h 305"/>
              <a:gd name="T4" fmla="*/ 198563 w 609"/>
              <a:gd name="T5" fmla="*/ 50638 h 305"/>
              <a:gd name="T6" fmla="*/ 198563 w 609"/>
              <a:gd name="T7" fmla="*/ 35555 h 305"/>
              <a:gd name="T8" fmla="*/ 147484 w 609"/>
              <a:gd name="T9" fmla="*/ 86193 h 305"/>
              <a:gd name="T10" fmla="*/ 147484 w 609"/>
              <a:gd name="T11" fmla="*/ 86193 h 305"/>
              <a:gd name="T12" fmla="*/ 127339 w 609"/>
              <a:gd name="T13" fmla="*/ 104150 h 305"/>
              <a:gd name="T14" fmla="*/ 127339 w 609"/>
              <a:gd name="T15" fmla="*/ 104150 h 305"/>
              <a:gd name="T16" fmla="*/ 119785 w 609"/>
              <a:gd name="T17" fmla="*/ 109178 h 305"/>
              <a:gd name="T18" fmla="*/ 111872 w 609"/>
              <a:gd name="T19" fmla="*/ 104150 h 305"/>
              <a:gd name="T20" fmla="*/ 111872 w 609"/>
              <a:gd name="T21" fmla="*/ 104150 h 305"/>
              <a:gd name="T22" fmla="*/ 66188 w 609"/>
              <a:gd name="T23" fmla="*/ 58539 h 305"/>
              <a:gd name="T24" fmla="*/ 17986 w 609"/>
              <a:gd name="T25" fmla="*/ 104150 h 305"/>
              <a:gd name="T26" fmla="*/ 17986 w 609"/>
              <a:gd name="T27" fmla="*/ 104150 h 305"/>
              <a:gd name="T28" fmla="*/ 10432 w 609"/>
              <a:gd name="T29" fmla="*/ 109178 h 305"/>
              <a:gd name="T30" fmla="*/ 0 w 609"/>
              <a:gd name="T31" fmla="*/ 99122 h 305"/>
              <a:gd name="T32" fmla="*/ 5396 w 609"/>
              <a:gd name="T33" fmla="*/ 91221 h 305"/>
              <a:gd name="T34" fmla="*/ 5396 w 609"/>
              <a:gd name="T35" fmla="*/ 91221 h 305"/>
              <a:gd name="T36" fmla="*/ 58634 w 609"/>
              <a:gd name="T37" fmla="*/ 38069 h 305"/>
              <a:gd name="T38" fmla="*/ 58634 w 609"/>
              <a:gd name="T39" fmla="*/ 38069 h 305"/>
              <a:gd name="T40" fmla="*/ 66188 w 609"/>
              <a:gd name="T41" fmla="*/ 33041 h 305"/>
              <a:gd name="T42" fmla="*/ 71224 w 609"/>
              <a:gd name="T43" fmla="*/ 38069 h 305"/>
              <a:gd name="T44" fmla="*/ 71224 w 609"/>
              <a:gd name="T45" fmla="*/ 38069 h 305"/>
              <a:gd name="T46" fmla="*/ 119785 w 609"/>
              <a:gd name="T47" fmla="*/ 83679 h 305"/>
              <a:gd name="T48" fmla="*/ 132375 w 609"/>
              <a:gd name="T49" fmla="*/ 71109 h 305"/>
              <a:gd name="T50" fmla="*/ 132375 w 609"/>
              <a:gd name="T51" fmla="*/ 71109 h 305"/>
              <a:gd name="T52" fmla="*/ 134893 w 609"/>
              <a:gd name="T53" fmla="*/ 68595 h 305"/>
              <a:gd name="T54" fmla="*/ 139929 w 609"/>
              <a:gd name="T55" fmla="*/ 63567 h 305"/>
              <a:gd name="T56" fmla="*/ 139929 w 609"/>
              <a:gd name="T57" fmla="*/ 63567 h 305"/>
              <a:gd name="T58" fmla="*/ 183095 w 609"/>
              <a:gd name="T59" fmla="*/ 20471 h 305"/>
              <a:gd name="T60" fmla="*/ 167987 w 609"/>
              <a:gd name="T61" fmla="*/ 20471 h 305"/>
              <a:gd name="T62" fmla="*/ 157915 w 609"/>
              <a:gd name="T63" fmla="*/ 10056 h 305"/>
              <a:gd name="T64" fmla="*/ 167987 w 609"/>
              <a:gd name="T65" fmla="*/ 0 h 305"/>
              <a:gd name="T66" fmla="*/ 208635 w 609"/>
              <a:gd name="T67" fmla="*/ 0 h 305"/>
              <a:gd name="T68" fmla="*/ 218707 w 609"/>
              <a:gd name="T69" fmla="*/ 10056 h 305"/>
              <a:gd name="T70" fmla="*/ 218707 w 609"/>
              <a:gd name="T71" fmla="*/ 50638 h 305"/>
              <a:gd name="T72" fmla="*/ 208635 w 609"/>
              <a:gd name="T73" fmla="*/ 61053 h 30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09" h="305">
                <a:moveTo>
                  <a:pt x="580" y="170"/>
                </a:moveTo>
                <a:lnTo>
                  <a:pt x="580" y="170"/>
                </a:lnTo>
                <a:cubicBezTo>
                  <a:pt x="559" y="170"/>
                  <a:pt x="552" y="156"/>
                  <a:pt x="552" y="141"/>
                </a:cubicBezTo>
                <a:cubicBezTo>
                  <a:pt x="552" y="99"/>
                  <a:pt x="552" y="99"/>
                  <a:pt x="552" y="99"/>
                </a:cubicBezTo>
                <a:cubicBezTo>
                  <a:pt x="410" y="240"/>
                  <a:pt x="410" y="240"/>
                  <a:pt x="410" y="240"/>
                </a:cubicBezTo>
                <a:cubicBezTo>
                  <a:pt x="354" y="290"/>
                  <a:pt x="354" y="290"/>
                  <a:pt x="354" y="290"/>
                </a:cubicBezTo>
                <a:cubicBezTo>
                  <a:pt x="347" y="297"/>
                  <a:pt x="340" y="304"/>
                  <a:pt x="333" y="304"/>
                </a:cubicBezTo>
                <a:cubicBezTo>
                  <a:pt x="326" y="304"/>
                  <a:pt x="318" y="297"/>
                  <a:pt x="311" y="290"/>
                </a:cubicBezTo>
                <a:cubicBezTo>
                  <a:pt x="184" y="163"/>
                  <a:pt x="184" y="163"/>
                  <a:pt x="184" y="163"/>
                </a:cubicBezTo>
                <a:cubicBezTo>
                  <a:pt x="50" y="290"/>
                  <a:pt x="50" y="290"/>
                  <a:pt x="50" y="290"/>
                </a:cubicBezTo>
                <a:cubicBezTo>
                  <a:pt x="43" y="297"/>
                  <a:pt x="36" y="304"/>
                  <a:pt x="29" y="304"/>
                </a:cubicBezTo>
                <a:cubicBezTo>
                  <a:pt x="15" y="304"/>
                  <a:pt x="0" y="290"/>
                  <a:pt x="0" y="276"/>
                </a:cubicBezTo>
                <a:cubicBezTo>
                  <a:pt x="0" y="269"/>
                  <a:pt x="8" y="261"/>
                  <a:pt x="15" y="254"/>
                </a:cubicBezTo>
                <a:cubicBezTo>
                  <a:pt x="163" y="106"/>
                  <a:pt x="163" y="106"/>
                  <a:pt x="163" y="106"/>
                </a:cubicBezTo>
                <a:cubicBezTo>
                  <a:pt x="170" y="99"/>
                  <a:pt x="177" y="92"/>
                  <a:pt x="184" y="92"/>
                </a:cubicBezTo>
                <a:cubicBezTo>
                  <a:pt x="191" y="92"/>
                  <a:pt x="198" y="99"/>
                  <a:pt x="198" y="106"/>
                </a:cubicBezTo>
                <a:cubicBezTo>
                  <a:pt x="333" y="233"/>
                  <a:pt x="333" y="233"/>
                  <a:pt x="333" y="233"/>
                </a:cubicBezTo>
                <a:cubicBezTo>
                  <a:pt x="368" y="198"/>
                  <a:pt x="368" y="198"/>
                  <a:pt x="368" y="198"/>
                </a:cubicBezTo>
                <a:cubicBezTo>
                  <a:pt x="375" y="191"/>
                  <a:pt x="375" y="191"/>
                  <a:pt x="375" y="191"/>
                </a:cubicBezTo>
                <a:cubicBezTo>
                  <a:pt x="389" y="177"/>
                  <a:pt x="389" y="177"/>
                  <a:pt x="389" y="177"/>
                </a:cubicBezTo>
                <a:cubicBezTo>
                  <a:pt x="509" y="57"/>
                  <a:pt x="509" y="57"/>
                  <a:pt x="509" y="57"/>
                </a:cubicBezTo>
                <a:cubicBezTo>
                  <a:pt x="467" y="57"/>
                  <a:pt x="467" y="57"/>
                  <a:pt x="467" y="57"/>
                </a:cubicBezTo>
                <a:cubicBezTo>
                  <a:pt x="446" y="57"/>
                  <a:pt x="439" y="43"/>
                  <a:pt x="439" y="28"/>
                </a:cubicBezTo>
                <a:cubicBezTo>
                  <a:pt x="439" y="14"/>
                  <a:pt x="446" y="0"/>
                  <a:pt x="467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94" y="0"/>
                  <a:pt x="608" y="14"/>
                  <a:pt x="608" y="28"/>
                </a:cubicBezTo>
                <a:cubicBezTo>
                  <a:pt x="608" y="141"/>
                  <a:pt x="608" y="141"/>
                  <a:pt x="608" y="141"/>
                </a:cubicBezTo>
                <a:cubicBezTo>
                  <a:pt x="608" y="156"/>
                  <a:pt x="594" y="170"/>
                  <a:pt x="580" y="170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33"/>
          <p:cNvSpPr>
            <a:spLocks noChangeArrowheads="1"/>
          </p:cNvSpPr>
          <p:nvPr/>
        </p:nvSpPr>
        <p:spPr bwMode="auto">
          <a:xfrm>
            <a:off x="2676886" y="5028943"/>
            <a:ext cx="259445" cy="204526"/>
          </a:xfrm>
          <a:custGeom>
            <a:avLst/>
            <a:gdLst>
              <a:gd name="T0" fmla="*/ 155704 w 602"/>
              <a:gd name="T1" fmla="*/ 145462 h 475"/>
              <a:gd name="T2" fmla="*/ 155704 w 602"/>
              <a:gd name="T3" fmla="*/ 145462 h 475"/>
              <a:gd name="T4" fmla="*/ 155704 w 602"/>
              <a:gd name="T5" fmla="*/ 145462 h 475"/>
              <a:gd name="T6" fmla="*/ 92122 w 602"/>
              <a:gd name="T7" fmla="*/ 145462 h 475"/>
              <a:gd name="T8" fmla="*/ 92122 w 602"/>
              <a:gd name="T9" fmla="*/ 145462 h 475"/>
              <a:gd name="T10" fmla="*/ 84174 w 602"/>
              <a:gd name="T11" fmla="*/ 145462 h 475"/>
              <a:gd name="T12" fmla="*/ 71530 w 602"/>
              <a:gd name="T13" fmla="*/ 145462 h 475"/>
              <a:gd name="T14" fmla="*/ 79116 w 602"/>
              <a:gd name="T15" fmla="*/ 153042 h 475"/>
              <a:gd name="T16" fmla="*/ 81645 w 602"/>
              <a:gd name="T17" fmla="*/ 160983 h 475"/>
              <a:gd name="T18" fmla="*/ 71530 w 602"/>
              <a:gd name="T19" fmla="*/ 171089 h 475"/>
              <a:gd name="T20" fmla="*/ 63943 w 602"/>
              <a:gd name="T21" fmla="*/ 166036 h 475"/>
              <a:gd name="T22" fmla="*/ 40823 w 602"/>
              <a:gd name="T23" fmla="*/ 142935 h 475"/>
              <a:gd name="T24" fmla="*/ 38294 w 602"/>
              <a:gd name="T25" fmla="*/ 135355 h 475"/>
              <a:gd name="T26" fmla="*/ 40823 w 602"/>
              <a:gd name="T27" fmla="*/ 130302 h 475"/>
              <a:gd name="T28" fmla="*/ 63943 w 602"/>
              <a:gd name="T29" fmla="*/ 104675 h 475"/>
              <a:gd name="T30" fmla="*/ 71530 w 602"/>
              <a:gd name="T31" fmla="*/ 102148 h 475"/>
              <a:gd name="T32" fmla="*/ 81645 w 602"/>
              <a:gd name="T33" fmla="*/ 112255 h 475"/>
              <a:gd name="T34" fmla="*/ 79116 w 602"/>
              <a:gd name="T35" fmla="*/ 119835 h 475"/>
              <a:gd name="T36" fmla="*/ 71530 w 602"/>
              <a:gd name="T37" fmla="*/ 124888 h 475"/>
              <a:gd name="T38" fmla="*/ 79116 w 602"/>
              <a:gd name="T39" fmla="*/ 124888 h 475"/>
              <a:gd name="T40" fmla="*/ 79116 w 602"/>
              <a:gd name="T41" fmla="*/ 124888 h 475"/>
              <a:gd name="T42" fmla="*/ 89593 w 602"/>
              <a:gd name="T43" fmla="*/ 124888 h 475"/>
              <a:gd name="T44" fmla="*/ 89593 w 602"/>
              <a:gd name="T45" fmla="*/ 124888 h 475"/>
              <a:gd name="T46" fmla="*/ 155704 w 602"/>
              <a:gd name="T47" fmla="*/ 124888 h 475"/>
              <a:gd name="T48" fmla="*/ 196527 w 602"/>
              <a:gd name="T49" fmla="*/ 84101 h 475"/>
              <a:gd name="T50" fmla="*/ 196527 w 602"/>
              <a:gd name="T51" fmla="*/ 61361 h 475"/>
              <a:gd name="T52" fmla="*/ 207003 w 602"/>
              <a:gd name="T53" fmla="*/ 51255 h 475"/>
              <a:gd name="T54" fmla="*/ 217119 w 602"/>
              <a:gd name="T55" fmla="*/ 61361 h 475"/>
              <a:gd name="T56" fmla="*/ 217119 w 602"/>
              <a:gd name="T57" fmla="*/ 84101 h 475"/>
              <a:gd name="T58" fmla="*/ 155704 w 602"/>
              <a:gd name="T59" fmla="*/ 145462 h 475"/>
              <a:gd name="T60" fmla="*/ 153175 w 602"/>
              <a:gd name="T61" fmla="*/ 63888 h 475"/>
              <a:gd name="T62" fmla="*/ 153175 w 602"/>
              <a:gd name="T63" fmla="*/ 63888 h 475"/>
              <a:gd name="T64" fmla="*/ 145589 w 602"/>
              <a:gd name="T65" fmla="*/ 68941 h 475"/>
              <a:gd name="T66" fmla="*/ 135473 w 602"/>
              <a:gd name="T67" fmla="*/ 58834 h 475"/>
              <a:gd name="T68" fmla="*/ 140531 w 602"/>
              <a:gd name="T69" fmla="*/ 51255 h 475"/>
              <a:gd name="T70" fmla="*/ 145589 w 602"/>
              <a:gd name="T71" fmla="*/ 43314 h 475"/>
              <a:gd name="T72" fmla="*/ 140531 w 602"/>
              <a:gd name="T73" fmla="*/ 43314 h 475"/>
              <a:gd name="T74" fmla="*/ 140531 w 602"/>
              <a:gd name="T75" fmla="*/ 43314 h 475"/>
              <a:gd name="T76" fmla="*/ 130416 w 602"/>
              <a:gd name="T77" fmla="*/ 43314 h 475"/>
              <a:gd name="T78" fmla="*/ 130416 w 602"/>
              <a:gd name="T79" fmla="*/ 43314 h 475"/>
              <a:gd name="T80" fmla="*/ 61415 w 602"/>
              <a:gd name="T81" fmla="*/ 43314 h 475"/>
              <a:gd name="T82" fmla="*/ 20592 w 602"/>
              <a:gd name="T83" fmla="*/ 84101 h 475"/>
              <a:gd name="T84" fmla="*/ 20592 w 602"/>
              <a:gd name="T85" fmla="*/ 109728 h 475"/>
              <a:gd name="T86" fmla="*/ 10477 w 602"/>
              <a:gd name="T87" fmla="*/ 119835 h 475"/>
              <a:gd name="T88" fmla="*/ 0 w 602"/>
              <a:gd name="T89" fmla="*/ 109728 h 475"/>
              <a:gd name="T90" fmla="*/ 0 w 602"/>
              <a:gd name="T91" fmla="*/ 84101 h 475"/>
              <a:gd name="T92" fmla="*/ 61415 w 602"/>
              <a:gd name="T93" fmla="*/ 23101 h 475"/>
              <a:gd name="T94" fmla="*/ 61415 w 602"/>
              <a:gd name="T95" fmla="*/ 23101 h 475"/>
              <a:gd name="T96" fmla="*/ 125358 w 602"/>
              <a:gd name="T97" fmla="*/ 23101 h 475"/>
              <a:gd name="T98" fmla="*/ 125358 w 602"/>
              <a:gd name="T99" fmla="*/ 23101 h 475"/>
              <a:gd name="T100" fmla="*/ 132945 w 602"/>
              <a:gd name="T101" fmla="*/ 23101 h 475"/>
              <a:gd name="T102" fmla="*/ 145589 w 602"/>
              <a:gd name="T103" fmla="*/ 23101 h 475"/>
              <a:gd name="T104" fmla="*/ 140531 w 602"/>
              <a:gd name="T105" fmla="*/ 18047 h 475"/>
              <a:gd name="T106" fmla="*/ 135473 w 602"/>
              <a:gd name="T107" fmla="*/ 10107 h 475"/>
              <a:gd name="T108" fmla="*/ 145589 w 602"/>
              <a:gd name="T109" fmla="*/ 0 h 475"/>
              <a:gd name="T110" fmla="*/ 153175 w 602"/>
              <a:gd name="T111" fmla="*/ 2527 h 475"/>
              <a:gd name="T112" fmla="*/ 176296 w 602"/>
              <a:gd name="T113" fmla="*/ 28154 h 475"/>
              <a:gd name="T114" fmla="*/ 181354 w 602"/>
              <a:gd name="T115" fmla="*/ 33207 h 475"/>
              <a:gd name="T116" fmla="*/ 176296 w 602"/>
              <a:gd name="T117" fmla="*/ 40787 h 475"/>
              <a:gd name="T118" fmla="*/ 153175 w 602"/>
              <a:gd name="T119" fmla="*/ 63888 h 47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02" h="475">
                <a:moveTo>
                  <a:pt x="431" y="403"/>
                </a:moveTo>
                <a:lnTo>
                  <a:pt x="431" y="403"/>
                </a:lnTo>
                <a:cubicBezTo>
                  <a:pt x="255" y="403"/>
                  <a:pt x="255" y="403"/>
                  <a:pt x="255" y="403"/>
                </a:cubicBezTo>
                <a:cubicBezTo>
                  <a:pt x="233" y="403"/>
                  <a:pt x="233" y="403"/>
                  <a:pt x="233" y="403"/>
                </a:cubicBezTo>
                <a:cubicBezTo>
                  <a:pt x="198" y="403"/>
                  <a:pt x="198" y="403"/>
                  <a:pt x="198" y="403"/>
                </a:cubicBezTo>
                <a:cubicBezTo>
                  <a:pt x="219" y="424"/>
                  <a:pt x="219" y="424"/>
                  <a:pt x="219" y="424"/>
                </a:cubicBezTo>
                <a:cubicBezTo>
                  <a:pt x="226" y="431"/>
                  <a:pt x="226" y="439"/>
                  <a:pt x="226" y="446"/>
                </a:cubicBezTo>
                <a:cubicBezTo>
                  <a:pt x="226" y="460"/>
                  <a:pt x="212" y="474"/>
                  <a:pt x="198" y="474"/>
                </a:cubicBezTo>
                <a:cubicBezTo>
                  <a:pt x="191" y="474"/>
                  <a:pt x="184" y="467"/>
                  <a:pt x="177" y="460"/>
                </a:cubicBezTo>
                <a:cubicBezTo>
                  <a:pt x="113" y="396"/>
                  <a:pt x="113" y="396"/>
                  <a:pt x="113" y="396"/>
                </a:cubicBezTo>
                <a:cubicBezTo>
                  <a:pt x="106" y="389"/>
                  <a:pt x="106" y="382"/>
                  <a:pt x="106" y="375"/>
                </a:cubicBezTo>
                <a:cubicBezTo>
                  <a:pt x="106" y="368"/>
                  <a:pt x="106" y="361"/>
                  <a:pt x="113" y="361"/>
                </a:cubicBezTo>
                <a:cubicBezTo>
                  <a:pt x="177" y="290"/>
                  <a:pt x="177" y="290"/>
                  <a:pt x="177" y="290"/>
                </a:cubicBezTo>
                <a:cubicBezTo>
                  <a:pt x="184" y="283"/>
                  <a:pt x="191" y="283"/>
                  <a:pt x="198" y="283"/>
                </a:cubicBezTo>
                <a:cubicBezTo>
                  <a:pt x="212" y="283"/>
                  <a:pt x="226" y="297"/>
                  <a:pt x="226" y="311"/>
                </a:cubicBezTo>
                <a:cubicBezTo>
                  <a:pt x="226" y="318"/>
                  <a:pt x="226" y="325"/>
                  <a:pt x="219" y="332"/>
                </a:cubicBezTo>
                <a:cubicBezTo>
                  <a:pt x="198" y="346"/>
                  <a:pt x="198" y="346"/>
                  <a:pt x="198" y="346"/>
                </a:cubicBezTo>
                <a:cubicBezTo>
                  <a:pt x="219" y="346"/>
                  <a:pt x="219" y="346"/>
                  <a:pt x="219" y="346"/>
                </a:cubicBezTo>
                <a:cubicBezTo>
                  <a:pt x="248" y="346"/>
                  <a:pt x="248" y="346"/>
                  <a:pt x="248" y="346"/>
                </a:cubicBezTo>
                <a:cubicBezTo>
                  <a:pt x="431" y="346"/>
                  <a:pt x="431" y="346"/>
                  <a:pt x="431" y="346"/>
                </a:cubicBezTo>
                <a:cubicBezTo>
                  <a:pt x="495" y="346"/>
                  <a:pt x="544" y="297"/>
                  <a:pt x="544" y="233"/>
                </a:cubicBezTo>
                <a:cubicBezTo>
                  <a:pt x="544" y="170"/>
                  <a:pt x="544" y="170"/>
                  <a:pt x="544" y="170"/>
                </a:cubicBezTo>
                <a:cubicBezTo>
                  <a:pt x="544" y="156"/>
                  <a:pt x="559" y="142"/>
                  <a:pt x="573" y="142"/>
                </a:cubicBezTo>
                <a:cubicBezTo>
                  <a:pt x="594" y="142"/>
                  <a:pt x="601" y="156"/>
                  <a:pt x="601" y="170"/>
                </a:cubicBezTo>
                <a:cubicBezTo>
                  <a:pt x="601" y="233"/>
                  <a:pt x="601" y="233"/>
                  <a:pt x="601" y="233"/>
                </a:cubicBezTo>
                <a:cubicBezTo>
                  <a:pt x="601" y="332"/>
                  <a:pt x="530" y="403"/>
                  <a:pt x="431" y="403"/>
                </a:cubicBezTo>
                <a:close/>
                <a:moveTo>
                  <a:pt x="424" y="177"/>
                </a:moveTo>
                <a:lnTo>
                  <a:pt x="424" y="177"/>
                </a:lnTo>
                <a:cubicBezTo>
                  <a:pt x="417" y="184"/>
                  <a:pt x="410" y="191"/>
                  <a:pt x="403" y="191"/>
                </a:cubicBezTo>
                <a:cubicBezTo>
                  <a:pt x="389" y="191"/>
                  <a:pt x="375" y="177"/>
                  <a:pt x="375" y="163"/>
                </a:cubicBezTo>
                <a:cubicBezTo>
                  <a:pt x="375" y="156"/>
                  <a:pt x="382" y="149"/>
                  <a:pt x="389" y="142"/>
                </a:cubicBezTo>
                <a:cubicBezTo>
                  <a:pt x="403" y="120"/>
                  <a:pt x="403" y="120"/>
                  <a:pt x="403" y="120"/>
                </a:cubicBezTo>
                <a:cubicBezTo>
                  <a:pt x="389" y="120"/>
                  <a:pt x="389" y="120"/>
                  <a:pt x="389" y="120"/>
                </a:cubicBezTo>
                <a:cubicBezTo>
                  <a:pt x="361" y="120"/>
                  <a:pt x="361" y="120"/>
                  <a:pt x="361" y="120"/>
                </a:cubicBezTo>
                <a:cubicBezTo>
                  <a:pt x="170" y="120"/>
                  <a:pt x="170" y="120"/>
                  <a:pt x="170" y="120"/>
                </a:cubicBezTo>
                <a:cubicBezTo>
                  <a:pt x="106" y="120"/>
                  <a:pt x="57" y="170"/>
                  <a:pt x="57" y="233"/>
                </a:cubicBezTo>
                <a:cubicBezTo>
                  <a:pt x="57" y="304"/>
                  <a:pt x="57" y="304"/>
                  <a:pt x="57" y="304"/>
                </a:cubicBezTo>
                <a:cubicBezTo>
                  <a:pt x="57" y="318"/>
                  <a:pt x="43" y="332"/>
                  <a:pt x="29" y="332"/>
                </a:cubicBezTo>
                <a:cubicBezTo>
                  <a:pt x="15" y="332"/>
                  <a:pt x="0" y="318"/>
                  <a:pt x="0" y="304"/>
                </a:cubicBezTo>
                <a:cubicBezTo>
                  <a:pt x="0" y="233"/>
                  <a:pt x="0" y="233"/>
                  <a:pt x="0" y="233"/>
                </a:cubicBezTo>
                <a:cubicBezTo>
                  <a:pt x="0" y="142"/>
                  <a:pt x="78" y="64"/>
                  <a:pt x="170" y="64"/>
                </a:cubicBezTo>
                <a:cubicBezTo>
                  <a:pt x="347" y="64"/>
                  <a:pt x="347" y="64"/>
                  <a:pt x="347" y="64"/>
                </a:cubicBezTo>
                <a:cubicBezTo>
                  <a:pt x="368" y="64"/>
                  <a:pt x="368" y="64"/>
                  <a:pt x="368" y="64"/>
                </a:cubicBezTo>
                <a:cubicBezTo>
                  <a:pt x="403" y="64"/>
                  <a:pt x="403" y="64"/>
                  <a:pt x="403" y="64"/>
                </a:cubicBezTo>
                <a:cubicBezTo>
                  <a:pt x="389" y="50"/>
                  <a:pt x="389" y="50"/>
                  <a:pt x="389" y="50"/>
                </a:cubicBezTo>
                <a:cubicBezTo>
                  <a:pt x="382" y="43"/>
                  <a:pt x="375" y="35"/>
                  <a:pt x="375" y="28"/>
                </a:cubicBezTo>
                <a:cubicBezTo>
                  <a:pt x="375" y="14"/>
                  <a:pt x="389" y="0"/>
                  <a:pt x="403" y="0"/>
                </a:cubicBezTo>
                <a:cubicBezTo>
                  <a:pt x="410" y="0"/>
                  <a:pt x="417" y="0"/>
                  <a:pt x="424" y="7"/>
                </a:cubicBezTo>
                <a:cubicBezTo>
                  <a:pt x="488" y="78"/>
                  <a:pt x="488" y="78"/>
                  <a:pt x="488" y="78"/>
                </a:cubicBezTo>
                <a:cubicBezTo>
                  <a:pt x="495" y="78"/>
                  <a:pt x="502" y="85"/>
                  <a:pt x="502" y="92"/>
                </a:cubicBezTo>
                <a:cubicBezTo>
                  <a:pt x="502" y="99"/>
                  <a:pt x="495" y="106"/>
                  <a:pt x="488" y="113"/>
                </a:cubicBezTo>
                <a:lnTo>
                  <a:pt x="424" y="177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34"/>
          <p:cNvSpPr>
            <a:spLocks noChangeArrowheads="1"/>
          </p:cNvSpPr>
          <p:nvPr/>
        </p:nvSpPr>
        <p:spPr bwMode="auto">
          <a:xfrm>
            <a:off x="2156357" y="5002431"/>
            <a:ext cx="259445" cy="257551"/>
          </a:xfrm>
          <a:custGeom>
            <a:avLst/>
            <a:gdLst>
              <a:gd name="T0" fmla="*/ 207002 w 602"/>
              <a:gd name="T1" fmla="*/ 40594 h 601"/>
              <a:gd name="T2" fmla="*/ 207002 w 602"/>
              <a:gd name="T3" fmla="*/ 40594 h 601"/>
              <a:gd name="T4" fmla="*/ 196526 w 602"/>
              <a:gd name="T5" fmla="*/ 40594 h 601"/>
              <a:gd name="T6" fmla="*/ 196526 w 602"/>
              <a:gd name="T7" fmla="*/ 96275 h 601"/>
              <a:gd name="T8" fmla="*/ 196526 w 602"/>
              <a:gd name="T9" fmla="*/ 144412 h 601"/>
              <a:gd name="T10" fmla="*/ 196526 w 602"/>
              <a:gd name="T11" fmla="*/ 154830 h 601"/>
              <a:gd name="T12" fmla="*/ 186411 w 602"/>
              <a:gd name="T13" fmla="*/ 164889 h 601"/>
              <a:gd name="T14" fmla="*/ 132944 w 602"/>
              <a:gd name="T15" fmla="*/ 164889 h 601"/>
              <a:gd name="T16" fmla="*/ 166180 w 602"/>
              <a:gd name="T17" fmla="*/ 197938 h 601"/>
              <a:gd name="T18" fmla="*/ 166180 w 602"/>
              <a:gd name="T19" fmla="*/ 197938 h 601"/>
              <a:gd name="T20" fmla="*/ 168709 w 602"/>
              <a:gd name="T21" fmla="*/ 205482 h 601"/>
              <a:gd name="T22" fmla="*/ 158232 w 602"/>
              <a:gd name="T23" fmla="*/ 215541 h 601"/>
              <a:gd name="T24" fmla="*/ 153175 w 602"/>
              <a:gd name="T25" fmla="*/ 213026 h 601"/>
              <a:gd name="T26" fmla="*/ 153175 w 602"/>
              <a:gd name="T27" fmla="*/ 213026 h 601"/>
              <a:gd name="T28" fmla="*/ 117410 w 602"/>
              <a:gd name="T29" fmla="*/ 180336 h 601"/>
              <a:gd name="T30" fmla="*/ 117410 w 602"/>
              <a:gd name="T31" fmla="*/ 205482 h 601"/>
              <a:gd name="T32" fmla="*/ 107294 w 602"/>
              <a:gd name="T33" fmla="*/ 215541 h 601"/>
              <a:gd name="T34" fmla="*/ 97179 w 602"/>
              <a:gd name="T35" fmla="*/ 205482 h 601"/>
              <a:gd name="T36" fmla="*/ 97179 w 602"/>
              <a:gd name="T37" fmla="*/ 180336 h 601"/>
              <a:gd name="T38" fmla="*/ 63943 w 602"/>
              <a:gd name="T39" fmla="*/ 213026 h 601"/>
              <a:gd name="T40" fmla="*/ 63943 w 602"/>
              <a:gd name="T41" fmla="*/ 213026 h 601"/>
              <a:gd name="T42" fmla="*/ 56357 w 602"/>
              <a:gd name="T43" fmla="*/ 215541 h 601"/>
              <a:gd name="T44" fmla="*/ 45880 w 602"/>
              <a:gd name="T45" fmla="*/ 205482 h 601"/>
              <a:gd name="T46" fmla="*/ 51299 w 602"/>
              <a:gd name="T47" fmla="*/ 197938 h 601"/>
              <a:gd name="T48" fmla="*/ 51299 w 602"/>
              <a:gd name="T49" fmla="*/ 197938 h 601"/>
              <a:gd name="T50" fmla="*/ 84174 w 602"/>
              <a:gd name="T51" fmla="*/ 164889 h 601"/>
              <a:gd name="T52" fmla="*/ 30707 w 602"/>
              <a:gd name="T53" fmla="*/ 164889 h 601"/>
              <a:gd name="T54" fmla="*/ 20592 w 602"/>
              <a:gd name="T55" fmla="*/ 154830 h 601"/>
              <a:gd name="T56" fmla="*/ 20592 w 602"/>
              <a:gd name="T57" fmla="*/ 144412 h 601"/>
              <a:gd name="T58" fmla="*/ 20592 w 602"/>
              <a:gd name="T59" fmla="*/ 96275 h 601"/>
              <a:gd name="T60" fmla="*/ 20592 w 602"/>
              <a:gd name="T61" fmla="*/ 40594 h 601"/>
              <a:gd name="T62" fmla="*/ 10477 w 602"/>
              <a:gd name="T63" fmla="*/ 40594 h 601"/>
              <a:gd name="T64" fmla="*/ 0 w 602"/>
              <a:gd name="T65" fmla="*/ 30176 h 601"/>
              <a:gd name="T66" fmla="*/ 10477 w 602"/>
              <a:gd name="T67" fmla="*/ 20117 h 601"/>
              <a:gd name="T68" fmla="*/ 97179 w 602"/>
              <a:gd name="T69" fmla="*/ 20117 h 601"/>
              <a:gd name="T70" fmla="*/ 97179 w 602"/>
              <a:gd name="T71" fmla="*/ 10059 h 601"/>
              <a:gd name="T72" fmla="*/ 107294 w 602"/>
              <a:gd name="T73" fmla="*/ 0 h 601"/>
              <a:gd name="T74" fmla="*/ 117410 w 602"/>
              <a:gd name="T75" fmla="*/ 10059 h 601"/>
              <a:gd name="T76" fmla="*/ 117410 w 602"/>
              <a:gd name="T77" fmla="*/ 20117 h 601"/>
              <a:gd name="T78" fmla="*/ 207002 w 602"/>
              <a:gd name="T79" fmla="*/ 20117 h 601"/>
              <a:gd name="T80" fmla="*/ 217118 w 602"/>
              <a:gd name="T81" fmla="*/ 30176 h 601"/>
              <a:gd name="T82" fmla="*/ 207002 w 602"/>
              <a:gd name="T83" fmla="*/ 40594 h 601"/>
              <a:gd name="T84" fmla="*/ 176295 w 602"/>
              <a:gd name="T85" fmla="*/ 86216 h 601"/>
              <a:gd name="T86" fmla="*/ 176295 w 602"/>
              <a:gd name="T87" fmla="*/ 86216 h 601"/>
              <a:gd name="T88" fmla="*/ 176295 w 602"/>
              <a:gd name="T89" fmla="*/ 76158 h 601"/>
              <a:gd name="T90" fmla="*/ 176295 w 602"/>
              <a:gd name="T91" fmla="*/ 40594 h 601"/>
              <a:gd name="T92" fmla="*/ 40822 w 602"/>
              <a:gd name="T93" fmla="*/ 40594 h 601"/>
              <a:gd name="T94" fmla="*/ 40822 w 602"/>
              <a:gd name="T95" fmla="*/ 76158 h 601"/>
              <a:gd name="T96" fmla="*/ 40822 w 602"/>
              <a:gd name="T97" fmla="*/ 86216 h 601"/>
              <a:gd name="T98" fmla="*/ 40822 w 602"/>
              <a:gd name="T99" fmla="*/ 144412 h 601"/>
              <a:gd name="T100" fmla="*/ 176295 w 602"/>
              <a:gd name="T101" fmla="*/ 144412 h 601"/>
              <a:gd name="T102" fmla="*/ 176295 w 602"/>
              <a:gd name="T103" fmla="*/ 86216 h 60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02" h="601">
                <a:moveTo>
                  <a:pt x="573" y="113"/>
                </a:moveTo>
                <a:lnTo>
                  <a:pt x="573" y="113"/>
                </a:lnTo>
                <a:cubicBezTo>
                  <a:pt x="544" y="113"/>
                  <a:pt x="544" y="113"/>
                  <a:pt x="544" y="113"/>
                </a:cubicBezTo>
                <a:cubicBezTo>
                  <a:pt x="544" y="268"/>
                  <a:pt x="544" y="268"/>
                  <a:pt x="544" y="268"/>
                </a:cubicBezTo>
                <a:cubicBezTo>
                  <a:pt x="544" y="402"/>
                  <a:pt x="544" y="402"/>
                  <a:pt x="544" y="402"/>
                </a:cubicBezTo>
                <a:cubicBezTo>
                  <a:pt x="544" y="431"/>
                  <a:pt x="544" y="431"/>
                  <a:pt x="544" y="431"/>
                </a:cubicBezTo>
                <a:cubicBezTo>
                  <a:pt x="544" y="445"/>
                  <a:pt x="530" y="459"/>
                  <a:pt x="516" y="459"/>
                </a:cubicBezTo>
                <a:cubicBezTo>
                  <a:pt x="368" y="459"/>
                  <a:pt x="368" y="459"/>
                  <a:pt x="368" y="459"/>
                </a:cubicBezTo>
                <a:cubicBezTo>
                  <a:pt x="460" y="551"/>
                  <a:pt x="460" y="551"/>
                  <a:pt x="460" y="551"/>
                </a:cubicBezTo>
                <a:cubicBezTo>
                  <a:pt x="467" y="558"/>
                  <a:pt x="467" y="565"/>
                  <a:pt x="467" y="572"/>
                </a:cubicBezTo>
                <a:cubicBezTo>
                  <a:pt x="467" y="586"/>
                  <a:pt x="460" y="600"/>
                  <a:pt x="438" y="600"/>
                </a:cubicBezTo>
                <a:cubicBezTo>
                  <a:pt x="431" y="600"/>
                  <a:pt x="424" y="600"/>
                  <a:pt x="424" y="593"/>
                </a:cubicBezTo>
                <a:cubicBezTo>
                  <a:pt x="325" y="502"/>
                  <a:pt x="325" y="502"/>
                  <a:pt x="325" y="502"/>
                </a:cubicBezTo>
                <a:cubicBezTo>
                  <a:pt x="325" y="572"/>
                  <a:pt x="325" y="572"/>
                  <a:pt x="325" y="572"/>
                </a:cubicBezTo>
                <a:cubicBezTo>
                  <a:pt x="325" y="586"/>
                  <a:pt x="318" y="600"/>
                  <a:pt x="297" y="600"/>
                </a:cubicBezTo>
                <a:cubicBezTo>
                  <a:pt x="283" y="600"/>
                  <a:pt x="269" y="586"/>
                  <a:pt x="269" y="572"/>
                </a:cubicBezTo>
                <a:cubicBezTo>
                  <a:pt x="269" y="502"/>
                  <a:pt x="269" y="502"/>
                  <a:pt x="269" y="502"/>
                </a:cubicBezTo>
                <a:cubicBezTo>
                  <a:pt x="177" y="593"/>
                  <a:pt x="177" y="593"/>
                  <a:pt x="177" y="593"/>
                </a:cubicBezTo>
                <a:cubicBezTo>
                  <a:pt x="170" y="600"/>
                  <a:pt x="163" y="600"/>
                  <a:pt x="156" y="600"/>
                </a:cubicBezTo>
                <a:cubicBezTo>
                  <a:pt x="142" y="600"/>
                  <a:pt x="127" y="586"/>
                  <a:pt x="127" y="572"/>
                </a:cubicBezTo>
                <a:cubicBezTo>
                  <a:pt x="127" y="565"/>
                  <a:pt x="135" y="558"/>
                  <a:pt x="142" y="551"/>
                </a:cubicBezTo>
                <a:cubicBezTo>
                  <a:pt x="233" y="459"/>
                  <a:pt x="233" y="459"/>
                  <a:pt x="233" y="459"/>
                </a:cubicBezTo>
                <a:cubicBezTo>
                  <a:pt x="85" y="459"/>
                  <a:pt x="85" y="459"/>
                  <a:pt x="85" y="459"/>
                </a:cubicBezTo>
                <a:cubicBezTo>
                  <a:pt x="64" y="459"/>
                  <a:pt x="57" y="445"/>
                  <a:pt x="57" y="431"/>
                </a:cubicBezTo>
                <a:cubicBezTo>
                  <a:pt x="57" y="402"/>
                  <a:pt x="57" y="402"/>
                  <a:pt x="57" y="402"/>
                </a:cubicBezTo>
                <a:cubicBezTo>
                  <a:pt x="57" y="268"/>
                  <a:pt x="57" y="268"/>
                  <a:pt x="57" y="268"/>
                </a:cubicBezTo>
                <a:cubicBezTo>
                  <a:pt x="57" y="113"/>
                  <a:pt x="57" y="113"/>
                  <a:pt x="57" y="113"/>
                </a:cubicBezTo>
                <a:cubicBezTo>
                  <a:pt x="29" y="113"/>
                  <a:pt x="29" y="113"/>
                  <a:pt x="29" y="113"/>
                </a:cubicBezTo>
                <a:cubicBezTo>
                  <a:pt x="7" y="113"/>
                  <a:pt x="0" y="98"/>
                  <a:pt x="0" y="84"/>
                </a:cubicBezTo>
                <a:cubicBezTo>
                  <a:pt x="0" y="63"/>
                  <a:pt x="7" y="56"/>
                  <a:pt x="29" y="56"/>
                </a:cubicBezTo>
                <a:cubicBezTo>
                  <a:pt x="269" y="56"/>
                  <a:pt x="269" y="56"/>
                  <a:pt x="269" y="56"/>
                </a:cubicBezTo>
                <a:cubicBezTo>
                  <a:pt x="269" y="28"/>
                  <a:pt x="269" y="28"/>
                  <a:pt x="269" y="28"/>
                </a:cubicBezTo>
                <a:cubicBezTo>
                  <a:pt x="269" y="7"/>
                  <a:pt x="283" y="0"/>
                  <a:pt x="297" y="0"/>
                </a:cubicBezTo>
                <a:cubicBezTo>
                  <a:pt x="318" y="0"/>
                  <a:pt x="325" y="7"/>
                  <a:pt x="325" y="28"/>
                </a:cubicBezTo>
                <a:cubicBezTo>
                  <a:pt x="325" y="56"/>
                  <a:pt x="325" y="56"/>
                  <a:pt x="325" y="56"/>
                </a:cubicBezTo>
                <a:cubicBezTo>
                  <a:pt x="573" y="56"/>
                  <a:pt x="573" y="56"/>
                  <a:pt x="573" y="56"/>
                </a:cubicBezTo>
                <a:cubicBezTo>
                  <a:pt x="587" y="56"/>
                  <a:pt x="601" y="63"/>
                  <a:pt x="601" y="84"/>
                </a:cubicBezTo>
                <a:cubicBezTo>
                  <a:pt x="601" y="98"/>
                  <a:pt x="587" y="113"/>
                  <a:pt x="573" y="113"/>
                </a:cubicBezTo>
                <a:close/>
                <a:moveTo>
                  <a:pt x="488" y="240"/>
                </a:moveTo>
                <a:lnTo>
                  <a:pt x="488" y="240"/>
                </a:lnTo>
                <a:cubicBezTo>
                  <a:pt x="488" y="212"/>
                  <a:pt x="488" y="212"/>
                  <a:pt x="488" y="212"/>
                </a:cubicBezTo>
                <a:cubicBezTo>
                  <a:pt x="488" y="113"/>
                  <a:pt x="488" y="113"/>
                  <a:pt x="488" y="113"/>
                </a:cubicBezTo>
                <a:cubicBezTo>
                  <a:pt x="113" y="113"/>
                  <a:pt x="113" y="113"/>
                  <a:pt x="113" y="113"/>
                </a:cubicBezTo>
                <a:cubicBezTo>
                  <a:pt x="113" y="212"/>
                  <a:pt x="113" y="212"/>
                  <a:pt x="113" y="212"/>
                </a:cubicBezTo>
                <a:cubicBezTo>
                  <a:pt x="113" y="240"/>
                  <a:pt x="113" y="240"/>
                  <a:pt x="113" y="240"/>
                </a:cubicBezTo>
                <a:cubicBezTo>
                  <a:pt x="113" y="402"/>
                  <a:pt x="113" y="402"/>
                  <a:pt x="113" y="402"/>
                </a:cubicBezTo>
                <a:cubicBezTo>
                  <a:pt x="488" y="402"/>
                  <a:pt x="488" y="402"/>
                  <a:pt x="488" y="402"/>
                </a:cubicBezTo>
                <a:lnTo>
                  <a:pt x="488" y="24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35"/>
          <p:cNvSpPr>
            <a:spLocks noChangeArrowheads="1"/>
          </p:cNvSpPr>
          <p:nvPr/>
        </p:nvSpPr>
        <p:spPr bwMode="auto">
          <a:xfrm>
            <a:off x="3167015" y="5002431"/>
            <a:ext cx="261339" cy="257551"/>
          </a:xfrm>
          <a:custGeom>
            <a:avLst/>
            <a:gdLst>
              <a:gd name="T0" fmla="*/ 10072 w 609"/>
              <a:gd name="T1" fmla="*/ 65740 h 601"/>
              <a:gd name="T2" fmla="*/ 10072 w 609"/>
              <a:gd name="T3" fmla="*/ 65740 h 601"/>
              <a:gd name="T4" fmla="*/ 58634 w 609"/>
              <a:gd name="T5" fmla="*/ 65740 h 601"/>
              <a:gd name="T6" fmla="*/ 58634 w 609"/>
              <a:gd name="T7" fmla="*/ 86216 h 601"/>
              <a:gd name="T8" fmla="*/ 20504 w 609"/>
              <a:gd name="T9" fmla="*/ 86216 h 601"/>
              <a:gd name="T10" fmla="*/ 20504 w 609"/>
              <a:gd name="T11" fmla="*/ 195424 h 601"/>
              <a:gd name="T12" fmla="*/ 56116 w 609"/>
              <a:gd name="T13" fmla="*/ 195424 h 601"/>
              <a:gd name="T14" fmla="*/ 56116 w 609"/>
              <a:gd name="T15" fmla="*/ 195424 h 601"/>
              <a:gd name="T16" fmla="*/ 99282 w 609"/>
              <a:gd name="T17" fmla="*/ 195424 h 601"/>
              <a:gd name="T18" fmla="*/ 99282 w 609"/>
              <a:gd name="T19" fmla="*/ 195424 h 601"/>
              <a:gd name="T20" fmla="*/ 129857 w 609"/>
              <a:gd name="T21" fmla="*/ 195424 h 601"/>
              <a:gd name="T22" fmla="*/ 129857 w 609"/>
              <a:gd name="T23" fmla="*/ 157345 h 601"/>
              <a:gd name="T24" fmla="*/ 150002 w 609"/>
              <a:gd name="T25" fmla="*/ 157345 h 601"/>
              <a:gd name="T26" fmla="*/ 150002 w 609"/>
              <a:gd name="T27" fmla="*/ 205482 h 601"/>
              <a:gd name="T28" fmla="*/ 139929 w 609"/>
              <a:gd name="T29" fmla="*/ 215541 h 601"/>
              <a:gd name="T30" fmla="*/ 101800 w 609"/>
              <a:gd name="T31" fmla="*/ 215541 h 601"/>
              <a:gd name="T32" fmla="*/ 101800 w 609"/>
              <a:gd name="T33" fmla="*/ 215541 h 601"/>
              <a:gd name="T34" fmla="*/ 45684 w 609"/>
              <a:gd name="T35" fmla="*/ 215541 h 601"/>
              <a:gd name="T36" fmla="*/ 45684 w 609"/>
              <a:gd name="T37" fmla="*/ 215541 h 601"/>
              <a:gd name="T38" fmla="*/ 10072 w 609"/>
              <a:gd name="T39" fmla="*/ 215541 h 601"/>
              <a:gd name="T40" fmla="*/ 0 w 609"/>
              <a:gd name="T41" fmla="*/ 205482 h 601"/>
              <a:gd name="T42" fmla="*/ 0 w 609"/>
              <a:gd name="T43" fmla="*/ 76158 h 601"/>
              <a:gd name="T44" fmla="*/ 10072 w 609"/>
              <a:gd name="T45" fmla="*/ 65740 h 601"/>
              <a:gd name="T46" fmla="*/ 111872 w 609"/>
              <a:gd name="T47" fmla="*/ 146927 h 601"/>
              <a:gd name="T48" fmla="*/ 111872 w 609"/>
              <a:gd name="T49" fmla="*/ 146927 h 601"/>
              <a:gd name="T50" fmla="*/ 111872 w 609"/>
              <a:gd name="T51" fmla="*/ 146927 h 601"/>
              <a:gd name="T52" fmla="*/ 78778 w 609"/>
              <a:gd name="T53" fmla="*/ 146927 h 601"/>
              <a:gd name="T54" fmla="*/ 68706 w 609"/>
              <a:gd name="T55" fmla="*/ 136868 h 601"/>
              <a:gd name="T56" fmla="*/ 68706 w 609"/>
              <a:gd name="T57" fmla="*/ 10059 h 601"/>
              <a:gd name="T58" fmla="*/ 78778 w 609"/>
              <a:gd name="T59" fmla="*/ 0 h 601"/>
              <a:gd name="T60" fmla="*/ 208635 w 609"/>
              <a:gd name="T61" fmla="*/ 0 h 601"/>
              <a:gd name="T62" fmla="*/ 218707 w 609"/>
              <a:gd name="T63" fmla="*/ 10059 h 601"/>
              <a:gd name="T64" fmla="*/ 218707 w 609"/>
              <a:gd name="T65" fmla="*/ 136868 h 601"/>
              <a:gd name="T66" fmla="*/ 208635 w 609"/>
              <a:gd name="T67" fmla="*/ 146927 h 601"/>
              <a:gd name="T68" fmla="*/ 170505 w 609"/>
              <a:gd name="T69" fmla="*/ 146927 h 601"/>
              <a:gd name="T70" fmla="*/ 170505 w 609"/>
              <a:gd name="T71" fmla="*/ 146927 h 601"/>
              <a:gd name="T72" fmla="*/ 111872 w 609"/>
              <a:gd name="T73" fmla="*/ 146927 h 601"/>
              <a:gd name="T74" fmla="*/ 198203 w 609"/>
              <a:gd name="T75" fmla="*/ 126810 h 601"/>
              <a:gd name="T76" fmla="*/ 198203 w 609"/>
              <a:gd name="T77" fmla="*/ 126810 h 601"/>
              <a:gd name="T78" fmla="*/ 198203 w 609"/>
              <a:gd name="T79" fmla="*/ 20117 h 601"/>
              <a:gd name="T80" fmla="*/ 88850 w 609"/>
              <a:gd name="T81" fmla="*/ 20117 h 601"/>
              <a:gd name="T82" fmla="*/ 88850 w 609"/>
              <a:gd name="T83" fmla="*/ 126810 h 601"/>
              <a:gd name="T84" fmla="*/ 121944 w 609"/>
              <a:gd name="T85" fmla="*/ 126810 h 601"/>
              <a:gd name="T86" fmla="*/ 121944 w 609"/>
              <a:gd name="T87" fmla="*/ 126810 h 601"/>
              <a:gd name="T88" fmla="*/ 167987 w 609"/>
              <a:gd name="T89" fmla="*/ 126810 h 601"/>
              <a:gd name="T90" fmla="*/ 167987 w 609"/>
              <a:gd name="T91" fmla="*/ 126810 h 601"/>
              <a:gd name="T92" fmla="*/ 198203 w 609"/>
              <a:gd name="T93" fmla="*/ 126810 h 60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09" h="601">
                <a:moveTo>
                  <a:pt x="28" y="183"/>
                </a:moveTo>
                <a:lnTo>
                  <a:pt x="28" y="183"/>
                </a:lnTo>
                <a:cubicBezTo>
                  <a:pt x="163" y="183"/>
                  <a:pt x="163" y="183"/>
                  <a:pt x="163" y="183"/>
                </a:cubicBezTo>
                <a:cubicBezTo>
                  <a:pt x="163" y="240"/>
                  <a:pt x="163" y="240"/>
                  <a:pt x="163" y="240"/>
                </a:cubicBezTo>
                <a:cubicBezTo>
                  <a:pt x="57" y="240"/>
                  <a:pt x="57" y="240"/>
                  <a:pt x="57" y="240"/>
                </a:cubicBezTo>
                <a:cubicBezTo>
                  <a:pt x="57" y="544"/>
                  <a:pt x="57" y="544"/>
                  <a:pt x="57" y="544"/>
                </a:cubicBezTo>
                <a:cubicBezTo>
                  <a:pt x="156" y="544"/>
                  <a:pt x="156" y="544"/>
                  <a:pt x="156" y="544"/>
                </a:cubicBezTo>
                <a:cubicBezTo>
                  <a:pt x="276" y="544"/>
                  <a:pt x="276" y="544"/>
                  <a:pt x="276" y="544"/>
                </a:cubicBezTo>
                <a:cubicBezTo>
                  <a:pt x="361" y="544"/>
                  <a:pt x="361" y="544"/>
                  <a:pt x="361" y="544"/>
                </a:cubicBezTo>
                <a:cubicBezTo>
                  <a:pt x="361" y="438"/>
                  <a:pt x="361" y="438"/>
                  <a:pt x="361" y="438"/>
                </a:cubicBezTo>
                <a:cubicBezTo>
                  <a:pt x="417" y="438"/>
                  <a:pt x="417" y="438"/>
                  <a:pt x="417" y="438"/>
                </a:cubicBezTo>
                <a:cubicBezTo>
                  <a:pt x="417" y="572"/>
                  <a:pt x="417" y="572"/>
                  <a:pt x="417" y="572"/>
                </a:cubicBezTo>
                <a:cubicBezTo>
                  <a:pt x="417" y="586"/>
                  <a:pt x="403" y="600"/>
                  <a:pt x="389" y="600"/>
                </a:cubicBezTo>
                <a:cubicBezTo>
                  <a:pt x="283" y="600"/>
                  <a:pt x="283" y="600"/>
                  <a:pt x="283" y="600"/>
                </a:cubicBezTo>
                <a:cubicBezTo>
                  <a:pt x="127" y="600"/>
                  <a:pt x="127" y="600"/>
                  <a:pt x="127" y="600"/>
                </a:cubicBezTo>
                <a:cubicBezTo>
                  <a:pt x="28" y="600"/>
                  <a:pt x="28" y="600"/>
                  <a:pt x="28" y="600"/>
                </a:cubicBezTo>
                <a:cubicBezTo>
                  <a:pt x="14" y="600"/>
                  <a:pt x="0" y="586"/>
                  <a:pt x="0" y="57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198"/>
                  <a:pt x="14" y="183"/>
                  <a:pt x="28" y="183"/>
                </a:cubicBezTo>
                <a:close/>
                <a:moveTo>
                  <a:pt x="311" y="409"/>
                </a:moveTo>
                <a:lnTo>
                  <a:pt x="311" y="409"/>
                </a:lnTo>
                <a:cubicBezTo>
                  <a:pt x="219" y="409"/>
                  <a:pt x="219" y="409"/>
                  <a:pt x="219" y="409"/>
                </a:cubicBezTo>
                <a:cubicBezTo>
                  <a:pt x="205" y="409"/>
                  <a:pt x="191" y="402"/>
                  <a:pt x="191" y="381"/>
                </a:cubicBezTo>
                <a:cubicBezTo>
                  <a:pt x="191" y="28"/>
                  <a:pt x="191" y="28"/>
                  <a:pt x="191" y="28"/>
                </a:cubicBezTo>
                <a:cubicBezTo>
                  <a:pt x="191" y="7"/>
                  <a:pt x="205" y="0"/>
                  <a:pt x="219" y="0"/>
                </a:cubicBezTo>
                <a:cubicBezTo>
                  <a:pt x="580" y="0"/>
                  <a:pt x="580" y="0"/>
                  <a:pt x="580" y="0"/>
                </a:cubicBezTo>
                <a:cubicBezTo>
                  <a:pt x="594" y="0"/>
                  <a:pt x="608" y="7"/>
                  <a:pt x="608" y="28"/>
                </a:cubicBezTo>
                <a:cubicBezTo>
                  <a:pt x="608" y="381"/>
                  <a:pt x="608" y="381"/>
                  <a:pt x="608" y="381"/>
                </a:cubicBezTo>
                <a:cubicBezTo>
                  <a:pt x="608" y="402"/>
                  <a:pt x="594" y="409"/>
                  <a:pt x="580" y="409"/>
                </a:cubicBezTo>
                <a:cubicBezTo>
                  <a:pt x="474" y="409"/>
                  <a:pt x="474" y="409"/>
                  <a:pt x="474" y="409"/>
                </a:cubicBezTo>
                <a:lnTo>
                  <a:pt x="311" y="409"/>
                </a:lnTo>
                <a:close/>
                <a:moveTo>
                  <a:pt x="551" y="353"/>
                </a:moveTo>
                <a:lnTo>
                  <a:pt x="551" y="353"/>
                </a:lnTo>
                <a:cubicBezTo>
                  <a:pt x="551" y="56"/>
                  <a:pt x="551" y="56"/>
                  <a:pt x="551" y="56"/>
                </a:cubicBezTo>
                <a:cubicBezTo>
                  <a:pt x="247" y="56"/>
                  <a:pt x="247" y="56"/>
                  <a:pt x="247" y="56"/>
                </a:cubicBezTo>
                <a:cubicBezTo>
                  <a:pt x="247" y="353"/>
                  <a:pt x="247" y="353"/>
                  <a:pt x="247" y="353"/>
                </a:cubicBezTo>
                <a:cubicBezTo>
                  <a:pt x="339" y="353"/>
                  <a:pt x="339" y="353"/>
                  <a:pt x="339" y="353"/>
                </a:cubicBezTo>
                <a:cubicBezTo>
                  <a:pt x="467" y="353"/>
                  <a:pt x="467" y="353"/>
                  <a:pt x="467" y="353"/>
                </a:cubicBezTo>
                <a:lnTo>
                  <a:pt x="551" y="35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6"/>
          <p:cNvSpPr>
            <a:spLocks noChangeArrowheads="1"/>
          </p:cNvSpPr>
          <p:nvPr/>
        </p:nvSpPr>
        <p:spPr bwMode="auto">
          <a:xfrm>
            <a:off x="4845536" y="5037099"/>
            <a:ext cx="189598" cy="188214"/>
          </a:xfrm>
          <a:custGeom>
            <a:avLst/>
            <a:gdLst>
              <a:gd name="T0" fmla="*/ 206642 w 602"/>
              <a:gd name="T1" fmla="*/ 146927 h 601"/>
              <a:gd name="T2" fmla="*/ 206642 w 602"/>
              <a:gd name="T3" fmla="*/ 146927 h 601"/>
              <a:gd name="T4" fmla="*/ 160762 w 602"/>
              <a:gd name="T5" fmla="*/ 146927 h 601"/>
              <a:gd name="T6" fmla="*/ 160762 w 602"/>
              <a:gd name="T7" fmla="*/ 126810 h 601"/>
              <a:gd name="T8" fmla="*/ 196527 w 602"/>
              <a:gd name="T9" fmla="*/ 126810 h 601"/>
              <a:gd name="T10" fmla="*/ 196527 w 602"/>
              <a:gd name="T11" fmla="*/ 20117 h 601"/>
              <a:gd name="T12" fmla="*/ 163291 w 602"/>
              <a:gd name="T13" fmla="*/ 20117 h 601"/>
              <a:gd name="T14" fmla="*/ 163291 w 602"/>
              <a:gd name="T15" fmla="*/ 20117 h 601"/>
              <a:gd name="T16" fmla="*/ 119939 w 602"/>
              <a:gd name="T17" fmla="*/ 20117 h 601"/>
              <a:gd name="T18" fmla="*/ 119939 w 602"/>
              <a:gd name="T19" fmla="*/ 20117 h 601"/>
              <a:gd name="T20" fmla="*/ 89232 w 602"/>
              <a:gd name="T21" fmla="*/ 20117 h 601"/>
              <a:gd name="T22" fmla="*/ 89232 w 602"/>
              <a:gd name="T23" fmla="*/ 55681 h 601"/>
              <a:gd name="T24" fmla="*/ 69001 w 602"/>
              <a:gd name="T25" fmla="*/ 55681 h 601"/>
              <a:gd name="T26" fmla="*/ 69001 w 602"/>
              <a:gd name="T27" fmla="*/ 10059 h 601"/>
              <a:gd name="T28" fmla="*/ 79116 w 602"/>
              <a:gd name="T29" fmla="*/ 0 h 601"/>
              <a:gd name="T30" fmla="*/ 114881 w 602"/>
              <a:gd name="T31" fmla="*/ 0 h 601"/>
              <a:gd name="T32" fmla="*/ 114881 w 602"/>
              <a:gd name="T33" fmla="*/ 0 h 601"/>
              <a:gd name="T34" fmla="*/ 173767 w 602"/>
              <a:gd name="T35" fmla="*/ 0 h 601"/>
              <a:gd name="T36" fmla="*/ 173767 w 602"/>
              <a:gd name="T37" fmla="*/ 0 h 601"/>
              <a:gd name="T38" fmla="*/ 206642 w 602"/>
              <a:gd name="T39" fmla="*/ 0 h 601"/>
              <a:gd name="T40" fmla="*/ 217119 w 602"/>
              <a:gd name="T41" fmla="*/ 10059 h 601"/>
              <a:gd name="T42" fmla="*/ 217119 w 602"/>
              <a:gd name="T43" fmla="*/ 136868 h 601"/>
              <a:gd name="T44" fmla="*/ 206642 w 602"/>
              <a:gd name="T45" fmla="*/ 146927 h 601"/>
              <a:gd name="T46" fmla="*/ 104766 w 602"/>
              <a:gd name="T47" fmla="*/ 65740 h 601"/>
              <a:gd name="T48" fmla="*/ 104766 w 602"/>
              <a:gd name="T49" fmla="*/ 65740 h 601"/>
              <a:gd name="T50" fmla="*/ 104766 w 602"/>
              <a:gd name="T51" fmla="*/ 65740 h 601"/>
              <a:gd name="T52" fmla="*/ 140531 w 602"/>
              <a:gd name="T53" fmla="*/ 65740 h 601"/>
              <a:gd name="T54" fmla="*/ 150646 w 602"/>
              <a:gd name="T55" fmla="*/ 76158 h 601"/>
              <a:gd name="T56" fmla="*/ 150646 w 602"/>
              <a:gd name="T57" fmla="*/ 205482 h 601"/>
              <a:gd name="T58" fmla="*/ 140531 w 602"/>
              <a:gd name="T59" fmla="*/ 215541 h 601"/>
              <a:gd name="T60" fmla="*/ 10115 w 602"/>
              <a:gd name="T61" fmla="*/ 215541 h 601"/>
              <a:gd name="T62" fmla="*/ 0 w 602"/>
              <a:gd name="T63" fmla="*/ 205482 h 601"/>
              <a:gd name="T64" fmla="*/ 0 w 602"/>
              <a:gd name="T65" fmla="*/ 76158 h 601"/>
              <a:gd name="T66" fmla="*/ 10115 w 602"/>
              <a:gd name="T67" fmla="*/ 65740 h 601"/>
              <a:gd name="T68" fmla="*/ 48409 w 602"/>
              <a:gd name="T69" fmla="*/ 65740 h 601"/>
              <a:gd name="T70" fmla="*/ 48409 w 602"/>
              <a:gd name="T71" fmla="*/ 65740 h 601"/>
              <a:gd name="T72" fmla="*/ 104766 w 602"/>
              <a:gd name="T73" fmla="*/ 65740 h 601"/>
              <a:gd name="T74" fmla="*/ 20592 w 602"/>
              <a:gd name="T75" fmla="*/ 86216 h 601"/>
              <a:gd name="T76" fmla="*/ 20592 w 602"/>
              <a:gd name="T77" fmla="*/ 86216 h 601"/>
              <a:gd name="T78" fmla="*/ 20592 w 602"/>
              <a:gd name="T79" fmla="*/ 195424 h 601"/>
              <a:gd name="T80" fmla="*/ 130416 w 602"/>
              <a:gd name="T81" fmla="*/ 195424 h 601"/>
              <a:gd name="T82" fmla="*/ 130416 w 602"/>
              <a:gd name="T83" fmla="*/ 86216 h 601"/>
              <a:gd name="T84" fmla="*/ 94290 w 602"/>
              <a:gd name="T85" fmla="*/ 86216 h 601"/>
              <a:gd name="T86" fmla="*/ 94290 w 602"/>
              <a:gd name="T87" fmla="*/ 86216 h 601"/>
              <a:gd name="T88" fmla="*/ 50938 w 602"/>
              <a:gd name="T89" fmla="*/ 86216 h 601"/>
              <a:gd name="T90" fmla="*/ 50938 w 602"/>
              <a:gd name="T91" fmla="*/ 86216 h 601"/>
              <a:gd name="T92" fmla="*/ 20592 w 602"/>
              <a:gd name="T93" fmla="*/ 86216 h 601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602" h="601">
                <a:moveTo>
                  <a:pt x="572" y="409"/>
                </a:moveTo>
                <a:lnTo>
                  <a:pt x="572" y="409"/>
                </a:lnTo>
                <a:cubicBezTo>
                  <a:pt x="445" y="409"/>
                  <a:pt x="445" y="409"/>
                  <a:pt x="445" y="409"/>
                </a:cubicBezTo>
                <a:cubicBezTo>
                  <a:pt x="445" y="353"/>
                  <a:pt x="445" y="353"/>
                  <a:pt x="445" y="353"/>
                </a:cubicBezTo>
                <a:cubicBezTo>
                  <a:pt x="544" y="353"/>
                  <a:pt x="544" y="353"/>
                  <a:pt x="544" y="353"/>
                </a:cubicBezTo>
                <a:cubicBezTo>
                  <a:pt x="544" y="56"/>
                  <a:pt x="544" y="56"/>
                  <a:pt x="544" y="56"/>
                </a:cubicBezTo>
                <a:cubicBezTo>
                  <a:pt x="452" y="56"/>
                  <a:pt x="452" y="56"/>
                  <a:pt x="452" y="56"/>
                </a:cubicBezTo>
                <a:cubicBezTo>
                  <a:pt x="332" y="56"/>
                  <a:pt x="332" y="56"/>
                  <a:pt x="332" y="56"/>
                </a:cubicBezTo>
                <a:cubicBezTo>
                  <a:pt x="247" y="56"/>
                  <a:pt x="247" y="56"/>
                  <a:pt x="247" y="56"/>
                </a:cubicBezTo>
                <a:cubicBezTo>
                  <a:pt x="247" y="155"/>
                  <a:pt x="247" y="155"/>
                  <a:pt x="247" y="155"/>
                </a:cubicBezTo>
                <a:cubicBezTo>
                  <a:pt x="191" y="155"/>
                  <a:pt x="191" y="155"/>
                  <a:pt x="191" y="155"/>
                </a:cubicBezTo>
                <a:cubicBezTo>
                  <a:pt x="191" y="28"/>
                  <a:pt x="191" y="28"/>
                  <a:pt x="191" y="28"/>
                </a:cubicBezTo>
                <a:cubicBezTo>
                  <a:pt x="191" y="7"/>
                  <a:pt x="198" y="0"/>
                  <a:pt x="219" y="0"/>
                </a:cubicBezTo>
                <a:cubicBezTo>
                  <a:pt x="318" y="0"/>
                  <a:pt x="318" y="0"/>
                  <a:pt x="318" y="0"/>
                </a:cubicBezTo>
                <a:cubicBezTo>
                  <a:pt x="481" y="0"/>
                  <a:pt x="481" y="0"/>
                  <a:pt x="481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4" y="0"/>
                  <a:pt x="601" y="7"/>
                  <a:pt x="601" y="28"/>
                </a:cubicBezTo>
                <a:cubicBezTo>
                  <a:pt x="601" y="381"/>
                  <a:pt x="601" y="381"/>
                  <a:pt x="601" y="381"/>
                </a:cubicBezTo>
                <a:cubicBezTo>
                  <a:pt x="601" y="402"/>
                  <a:pt x="594" y="409"/>
                  <a:pt x="572" y="409"/>
                </a:cubicBezTo>
                <a:close/>
                <a:moveTo>
                  <a:pt x="290" y="183"/>
                </a:moveTo>
                <a:lnTo>
                  <a:pt x="290" y="183"/>
                </a:lnTo>
                <a:cubicBezTo>
                  <a:pt x="389" y="183"/>
                  <a:pt x="389" y="183"/>
                  <a:pt x="389" y="183"/>
                </a:cubicBezTo>
                <a:cubicBezTo>
                  <a:pt x="403" y="183"/>
                  <a:pt x="417" y="198"/>
                  <a:pt x="417" y="212"/>
                </a:cubicBezTo>
                <a:cubicBezTo>
                  <a:pt x="417" y="572"/>
                  <a:pt x="417" y="572"/>
                  <a:pt x="417" y="572"/>
                </a:cubicBezTo>
                <a:cubicBezTo>
                  <a:pt x="417" y="586"/>
                  <a:pt x="403" y="600"/>
                  <a:pt x="389" y="600"/>
                </a:cubicBezTo>
                <a:cubicBezTo>
                  <a:pt x="28" y="600"/>
                  <a:pt x="28" y="600"/>
                  <a:pt x="28" y="600"/>
                </a:cubicBezTo>
                <a:cubicBezTo>
                  <a:pt x="14" y="600"/>
                  <a:pt x="0" y="586"/>
                  <a:pt x="0" y="572"/>
                </a:cubicBezTo>
                <a:cubicBezTo>
                  <a:pt x="0" y="212"/>
                  <a:pt x="0" y="212"/>
                  <a:pt x="0" y="212"/>
                </a:cubicBezTo>
                <a:cubicBezTo>
                  <a:pt x="0" y="198"/>
                  <a:pt x="14" y="183"/>
                  <a:pt x="28" y="183"/>
                </a:cubicBezTo>
                <a:cubicBezTo>
                  <a:pt x="134" y="183"/>
                  <a:pt x="134" y="183"/>
                  <a:pt x="134" y="183"/>
                </a:cubicBezTo>
                <a:lnTo>
                  <a:pt x="290" y="183"/>
                </a:lnTo>
                <a:close/>
                <a:moveTo>
                  <a:pt x="57" y="240"/>
                </a:moveTo>
                <a:lnTo>
                  <a:pt x="57" y="240"/>
                </a:lnTo>
                <a:cubicBezTo>
                  <a:pt x="57" y="544"/>
                  <a:pt x="57" y="544"/>
                  <a:pt x="57" y="544"/>
                </a:cubicBezTo>
                <a:cubicBezTo>
                  <a:pt x="361" y="544"/>
                  <a:pt x="361" y="544"/>
                  <a:pt x="361" y="544"/>
                </a:cubicBezTo>
                <a:cubicBezTo>
                  <a:pt x="361" y="240"/>
                  <a:pt x="361" y="240"/>
                  <a:pt x="361" y="240"/>
                </a:cubicBezTo>
                <a:cubicBezTo>
                  <a:pt x="261" y="240"/>
                  <a:pt x="261" y="240"/>
                  <a:pt x="261" y="240"/>
                </a:cubicBezTo>
                <a:cubicBezTo>
                  <a:pt x="141" y="240"/>
                  <a:pt x="141" y="240"/>
                  <a:pt x="141" y="240"/>
                </a:cubicBezTo>
                <a:lnTo>
                  <a:pt x="57" y="240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37"/>
          <p:cNvSpPr>
            <a:spLocks noChangeArrowheads="1"/>
          </p:cNvSpPr>
          <p:nvPr/>
        </p:nvSpPr>
        <p:spPr bwMode="auto">
          <a:xfrm>
            <a:off x="9778001" y="5017064"/>
            <a:ext cx="255836" cy="228284"/>
          </a:xfrm>
          <a:custGeom>
            <a:avLst/>
            <a:gdLst>
              <a:gd name="T0" fmla="*/ 182999 w 574"/>
              <a:gd name="T1" fmla="*/ 109768 h 510"/>
              <a:gd name="T2" fmla="*/ 182999 w 574"/>
              <a:gd name="T3" fmla="*/ 109768 h 510"/>
              <a:gd name="T4" fmla="*/ 114329 w 574"/>
              <a:gd name="T5" fmla="*/ 178734 h 510"/>
              <a:gd name="T6" fmla="*/ 101746 w 574"/>
              <a:gd name="T7" fmla="*/ 178734 h 510"/>
              <a:gd name="T8" fmla="*/ 101746 w 574"/>
              <a:gd name="T9" fmla="*/ 163207 h 510"/>
              <a:gd name="T10" fmla="*/ 167899 w 574"/>
              <a:gd name="T11" fmla="*/ 96769 h 510"/>
              <a:gd name="T12" fmla="*/ 167899 w 574"/>
              <a:gd name="T13" fmla="*/ 96769 h 510"/>
              <a:gd name="T14" fmla="*/ 167899 w 574"/>
              <a:gd name="T15" fmla="*/ 38274 h 510"/>
              <a:gd name="T16" fmla="*/ 111813 w 574"/>
              <a:gd name="T17" fmla="*/ 38274 h 510"/>
              <a:gd name="T18" fmla="*/ 30560 w 574"/>
              <a:gd name="T19" fmla="*/ 117350 h 510"/>
              <a:gd name="T20" fmla="*/ 30560 w 574"/>
              <a:gd name="T21" fmla="*/ 150570 h 510"/>
              <a:gd name="T22" fmla="*/ 66153 w 574"/>
              <a:gd name="T23" fmla="*/ 150570 h 510"/>
              <a:gd name="T24" fmla="*/ 139856 w 574"/>
              <a:gd name="T25" fmla="*/ 76549 h 510"/>
              <a:gd name="T26" fmla="*/ 139856 w 574"/>
              <a:gd name="T27" fmla="*/ 66438 h 510"/>
              <a:gd name="T28" fmla="*/ 129789 w 574"/>
              <a:gd name="T29" fmla="*/ 66438 h 510"/>
              <a:gd name="T30" fmla="*/ 68669 w 574"/>
              <a:gd name="T31" fmla="*/ 129988 h 510"/>
              <a:gd name="T32" fmla="*/ 53569 w 574"/>
              <a:gd name="T33" fmla="*/ 129988 h 510"/>
              <a:gd name="T34" fmla="*/ 53569 w 574"/>
              <a:gd name="T35" fmla="*/ 114823 h 510"/>
              <a:gd name="T36" fmla="*/ 114329 w 574"/>
              <a:gd name="T37" fmla="*/ 53440 h 510"/>
              <a:gd name="T38" fmla="*/ 154956 w 574"/>
              <a:gd name="T39" fmla="*/ 53440 h 510"/>
              <a:gd name="T40" fmla="*/ 154956 w 574"/>
              <a:gd name="T41" fmla="*/ 91714 h 510"/>
              <a:gd name="T42" fmla="*/ 78736 w 574"/>
              <a:gd name="T43" fmla="*/ 165735 h 510"/>
              <a:gd name="T44" fmla="*/ 17976 w 574"/>
              <a:gd name="T45" fmla="*/ 165735 h 510"/>
              <a:gd name="T46" fmla="*/ 17976 w 574"/>
              <a:gd name="T47" fmla="*/ 104713 h 510"/>
              <a:gd name="T48" fmla="*/ 17976 w 574"/>
              <a:gd name="T49" fmla="*/ 104713 h 510"/>
              <a:gd name="T50" fmla="*/ 96713 w 574"/>
              <a:gd name="T51" fmla="*/ 22748 h 510"/>
              <a:gd name="T52" fmla="*/ 96713 w 574"/>
              <a:gd name="T53" fmla="*/ 22748 h 510"/>
              <a:gd name="T54" fmla="*/ 182999 w 574"/>
              <a:gd name="T55" fmla="*/ 22748 h 510"/>
              <a:gd name="T56" fmla="*/ 182999 w 574"/>
              <a:gd name="T57" fmla="*/ 109768 h 51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574" h="510">
                <a:moveTo>
                  <a:pt x="509" y="304"/>
                </a:moveTo>
                <a:lnTo>
                  <a:pt x="509" y="304"/>
                </a:lnTo>
                <a:cubicBezTo>
                  <a:pt x="318" y="495"/>
                  <a:pt x="318" y="495"/>
                  <a:pt x="318" y="495"/>
                </a:cubicBezTo>
                <a:cubicBezTo>
                  <a:pt x="311" y="502"/>
                  <a:pt x="290" y="502"/>
                  <a:pt x="283" y="495"/>
                </a:cubicBezTo>
                <a:cubicBezTo>
                  <a:pt x="269" y="480"/>
                  <a:pt x="269" y="466"/>
                  <a:pt x="283" y="452"/>
                </a:cubicBezTo>
                <a:cubicBezTo>
                  <a:pt x="467" y="268"/>
                  <a:pt x="467" y="268"/>
                  <a:pt x="467" y="268"/>
                </a:cubicBezTo>
                <a:cubicBezTo>
                  <a:pt x="509" y="226"/>
                  <a:pt x="509" y="148"/>
                  <a:pt x="467" y="106"/>
                </a:cubicBezTo>
                <a:cubicBezTo>
                  <a:pt x="424" y="63"/>
                  <a:pt x="354" y="63"/>
                  <a:pt x="311" y="106"/>
                </a:cubicBezTo>
                <a:cubicBezTo>
                  <a:pt x="85" y="325"/>
                  <a:pt x="85" y="325"/>
                  <a:pt x="85" y="325"/>
                </a:cubicBezTo>
                <a:cubicBezTo>
                  <a:pt x="64" y="353"/>
                  <a:pt x="64" y="396"/>
                  <a:pt x="85" y="417"/>
                </a:cubicBezTo>
                <a:cubicBezTo>
                  <a:pt x="113" y="445"/>
                  <a:pt x="156" y="445"/>
                  <a:pt x="184" y="417"/>
                </a:cubicBezTo>
                <a:cubicBezTo>
                  <a:pt x="389" y="212"/>
                  <a:pt x="389" y="212"/>
                  <a:pt x="389" y="212"/>
                </a:cubicBezTo>
                <a:cubicBezTo>
                  <a:pt x="396" y="205"/>
                  <a:pt x="396" y="198"/>
                  <a:pt x="389" y="184"/>
                </a:cubicBezTo>
                <a:cubicBezTo>
                  <a:pt x="382" y="176"/>
                  <a:pt x="368" y="176"/>
                  <a:pt x="361" y="184"/>
                </a:cubicBezTo>
                <a:cubicBezTo>
                  <a:pt x="191" y="360"/>
                  <a:pt x="191" y="360"/>
                  <a:pt x="191" y="360"/>
                </a:cubicBezTo>
                <a:cubicBezTo>
                  <a:pt x="177" y="374"/>
                  <a:pt x="156" y="374"/>
                  <a:pt x="149" y="360"/>
                </a:cubicBezTo>
                <a:cubicBezTo>
                  <a:pt x="134" y="346"/>
                  <a:pt x="134" y="332"/>
                  <a:pt x="149" y="318"/>
                </a:cubicBezTo>
                <a:cubicBezTo>
                  <a:pt x="318" y="148"/>
                  <a:pt x="318" y="148"/>
                  <a:pt x="318" y="148"/>
                </a:cubicBezTo>
                <a:cubicBezTo>
                  <a:pt x="354" y="120"/>
                  <a:pt x="396" y="120"/>
                  <a:pt x="431" y="148"/>
                </a:cubicBezTo>
                <a:cubicBezTo>
                  <a:pt x="460" y="176"/>
                  <a:pt x="460" y="226"/>
                  <a:pt x="431" y="254"/>
                </a:cubicBezTo>
                <a:cubicBezTo>
                  <a:pt x="219" y="459"/>
                  <a:pt x="219" y="459"/>
                  <a:pt x="219" y="459"/>
                </a:cubicBezTo>
                <a:cubicBezTo>
                  <a:pt x="177" y="509"/>
                  <a:pt x="99" y="509"/>
                  <a:pt x="50" y="459"/>
                </a:cubicBezTo>
                <a:cubicBezTo>
                  <a:pt x="0" y="410"/>
                  <a:pt x="0" y="332"/>
                  <a:pt x="50" y="290"/>
                </a:cubicBezTo>
                <a:cubicBezTo>
                  <a:pt x="269" y="63"/>
                  <a:pt x="269" y="63"/>
                  <a:pt x="269" y="63"/>
                </a:cubicBezTo>
                <a:cubicBezTo>
                  <a:pt x="332" y="0"/>
                  <a:pt x="438" y="0"/>
                  <a:pt x="509" y="63"/>
                </a:cubicBezTo>
                <a:cubicBezTo>
                  <a:pt x="573" y="134"/>
                  <a:pt x="573" y="240"/>
                  <a:pt x="509" y="304"/>
                </a:cubicBezTo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41"/>
          <p:cNvSpPr>
            <a:spLocks noChangeArrowheads="1"/>
          </p:cNvSpPr>
          <p:nvPr/>
        </p:nvSpPr>
        <p:spPr bwMode="auto">
          <a:xfrm>
            <a:off x="5876646" y="5006803"/>
            <a:ext cx="248806" cy="248806"/>
          </a:xfrm>
          <a:custGeom>
            <a:avLst/>
            <a:gdLst>
              <a:gd name="T0" fmla="*/ 208618 w 608"/>
              <a:gd name="T1" fmla="*/ 218715 h 609"/>
              <a:gd name="T2" fmla="*/ 208618 w 608"/>
              <a:gd name="T3" fmla="*/ 218715 h 609"/>
              <a:gd name="T4" fmla="*/ 10089 w 608"/>
              <a:gd name="T5" fmla="*/ 218715 h 609"/>
              <a:gd name="T6" fmla="*/ 0 w 608"/>
              <a:gd name="T7" fmla="*/ 208643 h 609"/>
              <a:gd name="T8" fmla="*/ 0 w 608"/>
              <a:gd name="T9" fmla="*/ 10432 h 609"/>
              <a:gd name="T10" fmla="*/ 10089 w 608"/>
              <a:gd name="T11" fmla="*/ 0 h 609"/>
              <a:gd name="T12" fmla="*/ 208618 w 608"/>
              <a:gd name="T13" fmla="*/ 0 h 609"/>
              <a:gd name="T14" fmla="*/ 218707 w 608"/>
              <a:gd name="T15" fmla="*/ 10432 h 609"/>
              <a:gd name="T16" fmla="*/ 218707 w 608"/>
              <a:gd name="T17" fmla="*/ 208643 h 609"/>
              <a:gd name="T18" fmla="*/ 208618 w 608"/>
              <a:gd name="T19" fmla="*/ 218715 h 609"/>
              <a:gd name="T20" fmla="*/ 20177 w 608"/>
              <a:gd name="T21" fmla="*/ 20505 h 609"/>
              <a:gd name="T22" fmla="*/ 20177 w 608"/>
              <a:gd name="T23" fmla="*/ 20505 h 609"/>
              <a:gd name="T24" fmla="*/ 20177 w 608"/>
              <a:gd name="T25" fmla="*/ 193534 h 609"/>
              <a:gd name="T26" fmla="*/ 40715 w 608"/>
              <a:gd name="T27" fmla="*/ 170512 h 609"/>
              <a:gd name="T28" fmla="*/ 65936 w 608"/>
              <a:gd name="T29" fmla="*/ 160439 h 609"/>
              <a:gd name="T30" fmla="*/ 88996 w 608"/>
              <a:gd name="T31" fmla="*/ 150007 h 609"/>
              <a:gd name="T32" fmla="*/ 88996 w 608"/>
              <a:gd name="T33" fmla="*/ 132380 h 609"/>
              <a:gd name="T34" fmla="*/ 81430 w 608"/>
              <a:gd name="T35" fmla="*/ 111876 h 609"/>
              <a:gd name="T36" fmla="*/ 73863 w 608"/>
              <a:gd name="T37" fmla="*/ 104321 h 609"/>
              <a:gd name="T38" fmla="*/ 78907 w 608"/>
              <a:gd name="T39" fmla="*/ 89213 h 609"/>
              <a:gd name="T40" fmla="*/ 76385 w 608"/>
              <a:gd name="T41" fmla="*/ 68708 h 609"/>
              <a:gd name="T42" fmla="*/ 109534 w 608"/>
              <a:gd name="T43" fmla="*/ 40649 h 609"/>
              <a:gd name="T44" fmla="*/ 142321 w 608"/>
              <a:gd name="T45" fmla="*/ 68708 h 609"/>
              <a:gd name="T46" fmla="*/ 142321 w 608"/>
              <a:gd name="T47" fmla="*/ 89213 h 609"/>
              <a:gd name="T48" fmla="*/ 145204 w 608"/>
              <a:gd name="T49" fmla="*/ 104321 h 609"/>
              <a:gd name="T50" fmla="*/ 137277 w 608"/>
              <a:gd name="T51" fmla="*/ 111876 h 609"/>
              <a:gd name="T52" fmla="*/ 129711 w 608"/>
              <a:gd name="T53" fmla="*/ 132380 h 609"/>
              <a:gd name="T54" fmla="*/ 129711 w 608"/>
              <a:gd name="T55" fmla="*/ 150007 h 609"/>
              <a:gd name="T56" fmla="*/ 152770 w 608"/>
              <a:gd name="T57" fmla="*/ 160439 h 609"/>
              <a:gd name="T58" fmla="*/ 177992 w 608"/>
              <a:gd name="T59" fmla="*/ 170512 h 609"/>
              <a:gd name="T60" fmla="*/ 198529 w 608"/>
              <a:gd name="T61" fmla="*/ 193534 h 609"/>
              <a:gd name="T62" fmla="*/ 198529 w 608"/>
              <a:gd name="T63" fmla="*/ 20505 h 609"/>
              <a:gd name="T64" fmla="*/ 20177 w 608"/>
              <a:gd name="T65" fmla="*/ 20505 h 60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608" h="609">
                <a:moveTo>
                  <a:pt x="579" y="608"/>
                </a:moveTo>
                <a:lnTo>
                  <a:pt x="579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14" y="608"/>
                  <a:pt x="0" y="594"/>
                  <a:pt x="0" y="58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5"/>
                  <a:pt x="14" y="0"/>
                  <a:pt x="28" y="0"/>
                </a:cubicBezTo>
                <a:cubicBezTo>
                  <a:pt x="579" y="0"/>
                  <a:pt x="579" y="0"/>
                  <a:pt x="579" y="0"/>
                </a:cubicBezTo>
                <a:cubicBezTo>
                  <a:pt x="593" y="0"/>
                  <a:pt x="607" y="15"/>
                  <a:pt x="607" y="29"/>
                </a:cubicBezTo>
                <a:cubicBezTo>
                  <a:pt x="607" y="580"/>
                  <a:pt x="607" y="580"/>
                  <a:pt x="607" y="580"/>
                </a:cubicBezTo>
                <a:cubicBezTo>
                  <a:pt x="607" y="594"/>
                  <a:pt x="593" y="608"/>
                  <a:pt x="579" y="608"/>
                </a:cubicBezTo>
                <a:close/>
                <a:moveTo>
                  <a:pt x="56" y="57"/>
                </a:moveTo>
                <a:lnTo>
                  <a:pt x="56" y="57"/>
                </a:lnTo>
                <a:cubicBezTo>
                  <a:pt x="56" y="538"/>
                  <a:pt x="56" y="538"/>
                  <a:pt x="56" y="538"/>
                </a:cubicBezTo>
                <a:cubicBezTo>
                  <a:pt x="70" y="516"/>
                  <a:pt x="84" y="488"/>
                  <a:pt x="113" y="474"/>
                </a:cubicBezTo>
                <a:cubicBezTo>
                  <a:pt x="155" y="453"/>
                  <a:pt x="134" y="467"/>
                  <a:pt x="183" y="446"/>
                </a:cubicBezTo>
                <a:cubicBezTo>
                  <a:pt x="233" y="424"/>
                  <a:pt x="247" y="417"/>
                  <a:pt x="247" y="417"/>
                </a:cubicBezTo>
                <a:cubicBezTo>
                  <a:pt x="247" y="368"/>
                  <a:pt x="247" y="368"/>
                  <a:pt x="247" y="368"/>
                </a:cubicBezTo>
                <a:cubicBezTo>
                  <a:pt x="247" y="368"/>
                  <a:pt x="233" y="354"/>
                  <a:pt x="226" y="311"/>
                </a:cubicBezTo>
                <a:cubicBezTo>
                  <a:pt x="212" y="319"/>
                  <a:pt x="212" y="297"/>
                  <a:pt x="205" y="290"/>
                </a:cubicBezTo>
                <a:cubicBezTo>
                  <a:pt x="205" y="276"/>
                  <a:pt x="205" y="241"/>
                  <a:pt x="219" y="248"/>
                </a:cubicBezTo>
                <a:cubicBezTo>
                  <a:pt x="212" y="227"/>
                  <a:pt x="212" y="205"/>
                  <a:pt x="212" y="191"/>
                </a:cubicBezTo>
                <a:cubicBezTo>
                  <a:pt x="212" y="156"/>
                  <a:pt x="247" y="121"/>
                  <a:pt x="304" y="113"/>
                </a:cubicBezTo>
                <a:cubicBezTo>
                  <a:pt x="367" y="121"/>
                  <a:pt x="395" y="156"/>
                  <a:pt x="395" y="191"/>
                </a:cubicBezTo>
                <a:cubicBezTo>
                  <a:pt x="395" y="205"/>
                  <a:pt x="395" y="227"/>
                  <a:pt x="395" y="248"/>
                </a:cubicBezTo>
                <a:cubicBezTo>
                  <a:pt x="410" y="241"/>
                  <a:pt x="403" y="276"/>
                  <a:pt x="403" y="290"/>
                </a:cubicBezTo>
                <a:cubicBezTo>
                  <a:pt x="395" y="297"/>
                  <a:pt x="395" y="311"/>
                  <a:pt x="381" y="311"/>
                </a:cubicBezTo>
                <a:cubicBezTo>
                  <a:pt x="374" y="354"/>
                  <a:pt x="360" y="368"/>
                  <a:pt x="360" y="368"/>
                </a:cubicBezTo>
                <a:cubicBezTo>
                  <a:pt x="360" y="417"/>
                  <a:pt x="360" y="417"/>
                  <a:pt x="360" y="417"/>
                </a:cubicBezTo>
                <a:cubicBezTo>
                  <a:pt x="360" y="417"/>
                  <a:pt x="374" y="424"/>
                  <a:pt x="424" y="446"/>
                </a:cubicBezTo>
                <a:cubicBezTo>
                  <a:pt x="473" y="467"/>
                  <a:pt x="452" y="453"/>
                  <a:pt x="494" y="474"/>
                </a:cubicBezTo>
                <a:cubicBezTo>
                  <a:pt x="523" y="488"/>
                  <a:pt x="537" y="516"/>
                  <a:pt x="551" y="538"/>
                </a:cubicBezTo>
                <a:cubicBezTo>
                  <a:pt x="551" y="57"/>
                  <a:pt x="551" y="57"/>
                  <a:pt x="551" y="57"/>
                </a:cubicBezTo>
                <a:lnTo>
                  <a:pt x="56" y="57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49"/>
          <p:cNvSpPr>
            <a:spLocks noChangeArrowheads="1"/>
          </p:cNvSpPr>
          <p:nvPr/>
        </p:nvSpPr>
        <p:spPr bwMode="auto">
          <a:xfrm>
            <a:off x="8637072" y="5007705"/>
            <a:ext cx="247002" cy="247003"/>
          </a:xfrm>
          <a:custGeom>
            <a:avLst/>
            <a:gdLst>
              <a:gd name="T0" fmla="*/ 217118 w 602"/>
              <a:gd name="T1" fmla="*/ 109828 h 602"/>
              <a:gd name="T2" fmla="*/ 217118 w 602"/>
              <a:gd name="T3" fmla="*/ 109828 h 602"/>
              <a:gd name="T4" fmla="*/ 217118 w 602"/>
              <a:gd name="T5" fmla="*/ 207011 h 602"/>
              <a:gd name="T6" fmla="*/ 207002 w 602"/>
              <a:gd name="T7" fmla="*/ 217127 h 602"/>
              <a:gd name="T8" fmla="*/ 107294 w 602"/>
              <a:gd name="T9" fmla="*/ 217127 h 602"/>
              <a:gd name="T10" fmla="*/ 107294 w 602"/>
              <a:gd name="T11" fmla="*/ 217127 h 602"/>
              <a:gd name="T12" fmla="*/ 0 w 602"/>
              <a:gd name="T13" fmla="*/ 109828 h 602"/>
              <a:gd name="T14" fmla="*/ 107294 w 602"/>
              <a:gd name="T15" fmla="*/ 0 h 602"/>
              <a:gd name="T16" fmla="*/ 217118 w 602"/>
              <a:gd name="T17" fmla="*/ 109828 h 602"/>
              <a:gd name="T18" fmla="*/ 107294 w 602"/>
              <a:gd name="T19" fmla="*/ 20593 h 602"/>
              <a:gd name="T20" fmla="*/ 107294 w 602"/>
              <a:gd name="T21" fmla="*/ 20593 h 602"/>
              <a:gd name="T22" fmla="*/ 20592 w 602"/>
              <a:gd name="T23" fmla="*/ 109828 h 602"/>
              <a:gd name="T24" fmla="*/ 107294 w 602"/>
              <a:gd name="T25" fmla="*/ 196534 h 602"/>
              <a:gd name="T26" fmla="*/ 107294 w 602"/>
              <a:gd name="T27" fmla="*/ 196534 h 602"/>
              <a:gd name="T28" fmla="*/ 107294 w 602"/>
              <a:gd name="T29" fmla="*/ 196534 h 602"/>
              <a:gd name="T30" fmla="*/ 196526 w 602"/>
              <a:gd name="T31" fmla="*/ 109828 h 602"/>
              <a:gd name="T32" fmla="*/ 196526 w 602"/>
              <a:gd name="T33" fmla="*/ 109828 h 602"/>
              <a:gd name="T34" fmla="*/ 196526 w 602"/>
              <a:gd name="T35" fmla="*/ 109828 h 602"/>
              <a:gd name="T36" fmla="*/ 107294 w 602"/>
              <a:gd name="T37" fmla="*/ 20593 h 602"/>
              <a:gd name="T38" fmla="*/ 153175 w 602"/>
              <a:gd name="T39" fmla="*/ 120305 h 602"/>
              <a:gd name="T40" fmla="*/ 153175 w 602"/>
              <a:gd name="T41" fmla="*/ 120305 h 602"/>
              <a:gd name="T42" fmla="*/ 145588 w 602"/>
              <a:gd name="T43" fmla="*/ 120305 h 602"/>
              <a:gd name="T44" fmla="*/ 145588 w 602"/>
              <a:gd name="T45" fmla="*/ 120305 h 602"/>
              <a:gd name="T46" fmla="*/ 81645 w 602"/>
              <a:gd name="T47" fmla="*/ 120305 h 602"/>
              <a:gd name="T48" fmla="*/ 81645 w 602"/>
              <a:gd name="T49" fmla="*/ 120305 h 602"/>
              <a:gd name="T50" fmla="*/ 63943 w 602"/>
              <a:gd name="T51" fmla="*/ 120305 h 602"/>
              <a:gd name="T52" fmla="*/ 53467 w 602"/>
              <a:gd name="T53" fmla="*/ 109828 h 602"/>
              <a:gd name="T54" fmla="*/ 63943 w 602"/>
              <a:gd name="T55" fmla="*/ 99712 h 602"/>
              <a:gd name="T56" fmla="*/ 97179 w 602"/>
              <a:gd name="T57" fmla="*/ 99712 h 602"/>
              <a:gd name="T58" fmla="*/ 97179 w 602"/>
              <a:gd name="T59" fmla="*/ 99712 h 602"/>
              <a:gd name="T60" fmla="*/ 117410 w 602"/>
              <a:gd name="T61" fmla="*/ 99712 h 602"/>
              <a:gd name="T62" fmla="*/ 117410 w 602"/>
              <a:gd name="T63" fmla="*/ 99712 h 602"/>
              <a:gd name="T64" fmla="*/ 153175 w 602"/>
              <a:gd name="T65" fmla="*/ 99712 h 602"/>
              <a:gd name="T66" fmla="*/ 163290 w 602"/>
              <a:gd name="T67" fmla="*/ 109828 h 602"/>
              <a:gd name="T68" fmla="*/ 153175 w 602"/>
              <a:gd name="T69" fmla="*/ 120305 h 60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02" h="602">
                <a:moveTo>
                  <a:pt x="601" y="304"/>
                </a:moveTo>
                <a:lnTo>
                  <a:pt x="601" y="304"/>
                </a:lnTo>
                <a:cubicBezTo>
                  <a:pt x="601" y="573"/>
                  <a:pt x="601" y="573"/>
                  <a:pt x="601" y="573"/>
                </a:cubicBezTo>
                <a:cubicBezTo>
                  <a:pt x="601" y="594"/>
                  <a:pt x="587" y="601"/>
                  <a:pt x="573" y="601"/>
                </a:cubicBezTo>
                <a:cubicBezTo>
                  <a:pt x="297" y="601"/>
                  <a:pt x="297" y="601"/>
                  <a:pt x="297" y="601"/>
                </a:cubicBezTo>
                <a:cubicBezTo>
                  <a:pt x="134" y="601"/>
                  <a:pt x="0" y="467"/>
                  <a:pt x="0" y="304"/>
                </a:cubicBezTo>
                <a:cubicBezTo>
                  <a:pt x="0" y="135"/>
                  <a:pt x="134" y="0"/>
                  <a:pt x="297" y="0"/>
                </a:cubicBezTo>
                <a:cubicBezTo>
                  <a:pt x="466" y="0"/>
                  <a:pt x="601" y="135"/>
                  <a:pt x="601" y="304"/>
                </a:cubicBezTo>
                <a:close/>
                <a:moveTo>
                  <a:pt x="297" y="57"/>
                </a:moveTo>
                <a:lnTo>
                  <a:pt x="297" y="57"/>
                </a:lnTo>
                <a:cubicBezTo>
                  <a:pt x="163" y="57"/>
                  <a:pt x="57" y="170"/>
                  <a:pt x="57" y="304"/>
                </a:cubicBezTo>
                <a:cubicBezTo>
                  <a:pt x="57" y="439"/>
                  <a:pt x="163" y="544"/>
                  <a:pt x="297" y="544"/>
                </a:cubicBezTo>
                <a:cubicBezTo>
                  <a:pt x="431" y="544"/>
                  <a:pt x="544" y="439"/>
                  <a:pt x="544" y="304"/>
                </a:cubicBezTo>
                <a:cubicBezTo>
                  <a:pt x="544" y="170"/>
                  <a:pt x="431" y="57"/>
                  <a:pt x="297" y="57"/>
                </a:cubicBezTo>
                <a:close/>
                <a:moveTo>
                  <a:pt x="424" y="333"/>
                </a:moveTo>
                <a:lnTo>
                  <a:pt x="424" y="333"/>
                </a:lnTo>
                <a:cubicBezTo>
                  <a:pt x="403" y="333"/>
                  <a:pt x="403" y="333"/>
                  <a:pt x="403" y="333"/>
                </a:cubicBezTo>
                <a:cubicBezTo>
                  <a:pt x="226" y="333"/>
                  <a:pt x="226" y="333"/>
                  <a:pt x="226" y="333"/>
                </a:cubicBezTo>
                <a:cubicBezTo>
                  <a:pt x="177" y="333"/>
                  <a:pt x="177" y="333"/>
                  <a:pt x="177" y="333"/>
                </a:cubicBezTo>
                <a:cubicBezTo>
                  <a:pt x="163" y="333"/>
                  <a:pt x="148" y="318"/>
                  <a:pt x="148" y="304"/>
                </a:cubicBezTo>
                <a:cubicBezTo>
                  <a:pt x="148" y="283"/>
                  <a:pt x="163" y="276"/>
                  <a:pt x="177" y="276"/>
                </a:cubicBezTo>
                <a:cubicBezTo>
                  <a:pt x="269" y="276"/>
                  <a:pt x="269" y="276"/>
                  <a:pt x="269" y="276"/>
                </a:cubicBezTo>
                <a:cubicBezTo>
                  <a:pt x="325" y="276"/>
                  <a:pt x="325" y="276"/>
                  <a:pt x="325" y="276"/>
                </a:cubicBezTo>
                <a:cubicBezTo>
                  <a:pt x="424" y="276"/>
                  <a:pt x="424" y="276"/>
                  <a:pt x="424" y="276"/>
                </a:cubicBezTo>
                <a:cubicBezTo>
                  <a:pt x="438" y="276"/>
                  <a:pt x="452" y="283"/>
                  <a:pt x="452" y="304"/>
                </a:cubicBezTo>
                <a:cubicBezTo>
                  <a:pt x="452" y="318"/>
                  <a:pt x="438" y="333"/>
                  <a:pt x="424" y="33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50"/>
          <p:cNvSpPr>
            <a:spLocks noChangeArrowheads="1"/>
          </p:cNvSpPr>
          <p:nvPr/>
        </p:nvSpPr>
        <p:spPr bwMode="auto">
          <a:xfrm>
            <a:off x="8050816" y="5007705"/>
            <a:ext cx="248806" cy="247003"/>
          </a:xfrm>
          <a:custGeom>
            <a:avLst/>
            <a:gdLst>
              <a:gd name="T0" fmla="*/ 218707 w 609"/>
              <a:gd name="T1" fmla="*/ 109828 h 602"/>
              <a:gd name="T2" fmla="*/ 218707 w 609"/>
              <a:gd name="T3" fmla="*/ 109828 h 602"/>
              <a:gd name="T4" fmla="*/ 218707 w 609"/>
              <a:gd name="T5" fmla="*/ 207011 h 602"/>
              <a:gd name="T6" fmla="*/ 208276 w 609"/>
              <a:gd name="T7" fmla="*/ 217127 h 602"/>
              <a:gd name="T8" fmla="*/ 109354 w 609"/>
              <a:gd name="T9" fmla="*/ 217127 h 602"/>
              <a:gd name="T10" fmla="*/ 109354 w 609"/>
              <a:gd name="T11" fmla="*/ 217127 h 602"/>
              <a:gd name="T12" fmla="*/ 0 w 609"/>
              <a:gd name="T13" fmla="*/ 109828 h 602"/>
              <a:gd name="T14" fmla="*/ 109354 w 609"/>
              <a:gd name="T15" fmla="*/ 0 h 602"/>
              <a:gd name="T16" fmla="*/ 218707 w 609"/>
              <a:gd name="T17" fmla="*/ 109828 h 602"/>
              <a:gd name="T18" fmla="*/ 109354 w 609"/>
              <a:gd name="T19" fmla="*/ 20593 h 602"/>
              <a:gd name="T20" fmla="*/ 109354 w 609"/>
              <a:gd name="T21" fmla="*/ 20593 h 602"/>
              <a:gd name="T22" fmla="*/ 20144 w 609"/>
              <a:gd name="T23" fmla="*/ 109828 h 602"/>
              <a:gd name="T24" fmla="*/ 109354 w 609"/>
              <a:gd name="T25" fmla="*/ 196534 h 602"/>
              <a:gd name="T26" fmla="*/ 109354 w 609"/>
              <a:gd name="T27" fmla="*/ 196534 h 602"/>
              <a:gd name="T28" fmla="*/ 109354 w 609"/>
              <a:gd name="T29" fmla="*/ 196534 h 602"/>
              <a:gd name="T30" fmla="*/ 198203 w 609"/>
              <a:gd name="T31" fmla="*/ 109828 h 602"/>
              <a:gd name="T32" fmla="*/ 198203 w 609"/>
              <a:gd name="T33" fmla="*/ 109828 h 602"/>
              <a:gd name="T34" fmla="*/ 198203 w 609"/>
              <a:gd name="T35" fmla="*/ 109828 h 602"/>
              <a:gd name="T36" fmla="*/ 109354 w 609"/>
              <a:gd name="T37" fmla="*/ 20593 h 602"/>
              <a:gd name="T38" fmla="*/ 152520 w 609"/>
              <a:gd name="T39" fmla="*/ 120305 h 602"/>
              <a:gd name="T40" fmla="*/ 152520 w 609"/>
              <a:gd name="T41" fmla="*/ 120305 h 602"/>
              <a:gd name="T42" fmla="*/ 119426 w 609"/>
              <a:gd name="T43" fmla="*/ 120305 h 602"/>
              <a:gd name="T44" fmla="*/ 119426 w 609"/>
              <a:gd name="T45" fmla="*/ 153181 h 602"/>
              <a:gd name="T46" fmla="*/ 109354 w 609"/>
              <a:gd name="T47" fmla="*/ 163658 h 602"/>
              <a:gd name="T48" fmla="*/ 99282 w 609"/>
              <a:gd name="T49" fmla="*/ 153181 h 602"/>
              <a:gd name="T50" fmla="*/ 99282 w 609"/>
              <a:gd name="T51" fmla="*/ 120305 h 602"/>
              <a:gd name="T52" fmla="*/ 66188 w 609"/>
              <a:gd name="T53" fmla="*/ 120305 h 602"/>
              <a:gd name="T54" fmla="*/ 55756 w 609"/>
              <a:gd name="T55" fmla="*/ 109828 h 602"/>
              <a:gd name="T56" fmla="*/ 66188 w 609"/>
              <a:gd name="T57" fmla="*/ 99712 h 602"/>
              <a:gd name="T58" fmla="*/ 99282 w 609"/>
              <a:gd name="T59" fmla="*/ 99712 h 602"/>
              <a:gd name="T60" fmla="*/ 99282 w 609"/>
              <a:gd name="T61" fmla="*/ 63946 h 602"/>
              <a:gd name="T62" fmla="*/ 109354 w 609"/>
              <a:gd name="T63" fmla="*/ 53830 h 602"/>
              <a:gd name="T64" fmla="*/ 119426 w 609"/>
              <a:gd name="T65" fmla="*/ 63946 h 602"/>
              <a:gd name="T66" fmla="*/ 119426 w 609"/>
              <a:gd name="T67" fmla="*/ 99712 h 602"/>
              <a:gd name="T68" fmla="*/ 152520 w 609"/>
              <a:gd name="T69" fmla="*/ 99712 h 602"/>
              <a:gd name="T70" fmla="*/ 162592 w 609"/>
              <a:gd name="T71" fmla="*/ 109828 h 602"/>
              <a:gd name="T72" fmla="*/ 152520 w 609"/>
              <a:gd name="T73" fmla="*/ 120305 h 60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09" h="602">
                <a:moveTo>
                  <a:pt x="608" y="304"/>
                </a:moveTo>
                <a:lnTo>
                  <a:pt x="608" y="304"/>
                </a:lnTo>
                <a:cubicBezTo>
                  <a:pt x="608" y="573"/>
                  <a:pt x="608" y="573"/>
                  <a:pt x="608" y="573"/>
                </a:cubicBezTo>
                <a:cubicBezTo>
                  <a:pt x="608" y="594"/>
                  <a:pt x="594" y="601"/>
                  <a:pt x="579" y="601"/>
                </a:cubicBezTo>
                <a:cubicBezTo>
                  <a:pt x="304" y="601"/>
                  <a:pt x="304" y="601"/>
                  <a:pt x="304" y="601"/>
                </a:cubicBezTo>
                <a:cubicBezTo>
                  <a:pt x="134" y="601"/>
                  <a:pt x="0" y="467"/>
                  <a:pt x="0" y="304"/>
                </a:cubicBezTo>
                <a:cubicBezTo>
                  <a:pt x="0" y="135"/>
                  <a:pt x="134" y="0"/>
                  <a:pt x="304" y="0"/>
                </a:cubicBezTo>
                <a:cubicBezTo>
                  <a:pt x="473" y="0"/>
                  <a:pt x="608" y="135"/>
                  <a:pt x="608" y="304"/>
                </a:cubicBezTo>
                <a:close/>
                <a:moveTo>
                  <a:pt x="304" y="57"/>
                </a:moveTo>
                <a:lnTo>
                  <a:pt x="304" y="57"/>
                </a:lnTo>
                <a:cubicBezTo>
                  <a:pt x="169" y="57"/>
                  <a:pt x="56" y="170"/>
                  <a:pt x="56" y="304"/>
                </a:cubicBezTo>
                <a:cubicBezTo>
                  <a:pt x="56" y="439"/>
                  <a:pt x="169" y="544"/>
                  <a:pt x="304" y="544"/>
                </a:cubicBezTo>
                <a:cubicBezTo>
                  <a:pt x="438" y="544"/>
                  <a:pt x="551" y="439"/>
                  <a:pt x="551" y="304"/>
                </a:cubicBezTo>
                <a:cubicBezTo>
                  <a:pt x="551" y="170"/>
                  <a:pt x="438" y="57"/>
                  <a:pt x="304" y="57"/>
                </a:cubicBezTo>
                <a:close/>
                <a:moveTo>
                  <a:pt x="424" y="333"/>
                </a:moveTo>
                <a:lnTo>
                  <a:pt x="424" y="333"/>
                </a:lnTo>
                <a:cubicBezTo>
                  <a:pt x="332" y="333"/>
                  <a:pt x="332" y="333"/>
                  <a:pt x="332" y="333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2" y="439"/>
                  <a:pt x="318" y="453"/>
                  <a:pt x="304" y="453"/>
                </a:cubicBezTo>
                <a:cubicBezTo>
                  <a:pt x="290" y="453"/>
                  <a:pt x="276" y="439"/>
                  <a:pt x="276" y="424"/>
                </a:cubicBezTo>
                <a:cubicBezTo>
                  <a:pt x="276" y="333"/>
                  <a:pt x="276" y="333"/>
                  <a:pt x="276" y="333"/>
                </a:cubicBezTo>
                <a:cubicBezTo>
                  <a:pt x="184" y="333"/>
                  <a:pt x="184" y="333"/>
                  <a:pt x="184" y="333"/>
                </a:cubicBezTo>
                <a:cubicBezTo>
                  <a:pt x="162" y="333"/>
                  <a:pt x="155" y="318"/>
                  <a:pt x="155" y="304"/>
                </a:cubicBezTo>
                <a:cubicBezTo>
                  <a:pt x="155" y="283"/>
                  <a:pt x="162" y="276"/>
                  <a:pt x="184" y="276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177"/>
                  <a:pt x="276" y="177"/>
                  <a:pt x="276" y="177"/>
                </a:cubicBezTo>
                <a:cubicBezTo>
                  <a:pt x="276" y="163"/>
                  <a:pt x="290" y="149"/>
                  <a:pt x="304" y="149"/>
                </a:cubicBezTo>
                <a:cubicBezTo>
                  <a:pt x="318" y="149"/>
                  <a:pt x="332" y="163"/>
                  <a:pt x="332" y="177"/>
                </a:cubicBezTo>
                <a:cubicBezTo>
                  <a:pt x="332" y="276"/>
                  <a:pt x="332" y="276"/>
                  <a:pt x="332" y="276"/>
                </a:cubicBezTo>
                <a:cubicBezTo>
                  <a:pt x="424" y="276"/>
                  <a:pt x="424" y="276"/>
                  <a:pt x="424" y="276"/>
                </a:cubicBezTo>
                <a:cubicBezTo>
                  <a:pt x="445" y="276"/>
                  <a:pt x="452" y="283"/>
                  <a:pt x="452" y="304"/>
                </a:cubicBezTo>
                <a:cubicBezTo>
                  <a:pt x="452" y="318"/>
                  <a:pt x="445" y="333"/>
                  <a:pt x="424" y="33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51"/>
          <p:cNvSpPr>
            <a:spLocks noChangeArrowheads="1"/>
          </p:cNvSpPr>
          <p:nvPr/>
        </p:nvSpPr>
        <p:spPr bwMode="auto">
          <a:xfrm>
            <a:off x="7500452" y="5034749"/>
            <a:ext cx="247003" cy="192915"/>
          </a:xfrm>
          <a:custGeom>
            <a:avLst/>
            <a:gdLst>
              <a:gd name="T0" fmla="*/ 206642 w 602"/>
              <a:gd name="T1" fmla="*/ 96399 h 474"/>
              <a:gd name="T2" fmla="*/ 206642 w 602"/>
              <a:gd name="T3" fmla="*/ 96399 h 474"/>
              <a:gd name="T4" fmla="*/ 145589 w 602"/>
              <a:gd name="T5" fmla="*/ 96399 h 474"/>
              <a:gd name="T6" fmla="*/ 135112 w 602"/>
              <a:gd name="T7" fmla="*/ 86007 h 474"/>
              <a:gd name="T8" fmla="*/ 145589 w 602"/>
              <a:gd name="T9" fmla="*/ 75972 h 474"/>
              <a:gd name="T10" fmla="*/ 206642 w 602"/>
              <a:gd name="T11" fmla="*/ 75972 h 474"/>
              <a:gd name="T12" fmla="*/ 217119 w 602"/>
              <a:gd name="T13" fmla="*/ 86007 h 474"/>
              <a:gd name="T14" fmla="*/ 206642 w 602"/>
              <a:gd name="T15" fmla="*/ 96399 h 474"/>
              <a:gd name="T16" fmla="*/ 135112 w 602"/>
              <a:gd name="T17" fmla="*/ 159471 h 474"/>
              <a:gd name="T18" fmla="*/ 135112 w 602"/>
              <a:gd name="T19" fmla="*/ 159471 h 474"/>
              <a:gd name="T20" fmla="*/ 124997 w 602"/>
              <a:gd name="T21" fmla="*/ 169505 h 474"/>
              <a:gd name="T22" fmla="*/ 117410 w 602"/>
              <a:gd name="T23" fmla="*/ 161979 h 474"/>
              <a:gd name="T24" fmla="*/ 117410 w 602"/>
              <a:gd name="T25" fmla="*/ 161979 h 474"/>
              <a:gd name="T26" fmla="*/ 102237 w 602"/>
              <a:gd name="T27" fmla="*/ 129010 h 474"/>
              <a:gd name="T28" fmla="*/ 33236 w 602"/>
              <a:gd name="T29" fmla="*/ 129010 h 474"/>
              <a:gd name="T30" fmla="*/ 20231 w 602"/>
              <a:gd name="T31" fmla="*/ 161979 h 474"/>
              <a:gd name="T32" fmla="*/ 20231 w 602"/>
              <a:gd name="T33" fmla="*/ 161979 h 474"/>
              <a:gd name="T34" fmla="*/ 10115 w 602"/>
              <a:gd name="T35" fmla="*/ 169505 h 474"/>
              <a:gd name="T36" fmla="*/ 0 w 602"/>
              <a:gd name="T37" fmla="*/ 159471 h 474"/>
              <a:gd name="T38" fmla="*/ 0 w 602"/>
              <a:gd name="T39" fmla="*/ 156962 h 474"/>
              <a:gd name="T40" fmla="*/ 0 w 602"/>
              <a:gd name="T41" fmla="*/ 156962 h 474"/>
              <a:gd name="T42" fmla="*/ 58525 w 602"/>
              <a:gd name="T43" fmla="*/ 7526 h 474"/>
              <a:gd name="T44" fmla="*/ 58525 w 602"/>
              <a:gd name="T45" fmla="*/ 7526 h 474"/>
              <a:gd name="T46" fmla="*/ 69001 w 602"/>
              <a:gd name="T47" fmla="*/ 0 h 474"/>
              <a:gd name="T48" fmla="*/ 76588 w 602"/>
              <a:gd name="T49" fmla="*/ 7526 h 474"/>
              <a:gd name="T50" fmla="*/ 76588 w 602"/>
              <a:gd name="T51" fmla="*/ 7526 h 474"/>
              <a:gd name="T52" fmla="*/ 135112 w 602"/>
              <a:gd name="T53" fmla="*/ 156962 h 474"/>
              <a:gd name="T54" fmla="*/ 135112 w 602"/>
              <a:gd name="T55" fmla="*/ 156962 h 474"/>
              <a:gd name="T56" fmla="*/ 135112 w 602"/>
              <a:gd name="T57" fmla="*/ 159471 h 474"/>
              <a:gd name="T58" fmla="*/ 69001 w 602"/>
              <a:gd name="T59" fmla="*/ 37986 h 474"/>
              <a:gd name="T60" fmla="*/ 69001 w 602"/>
              <a:gd name="T61" fmla="*/ 37986 h 474"/>
              <a:gd name="T62" fmla="*/ 40823 w 602"/>
              <a:gd name="T63" fmla="*/ 108942 h 474"/>
              <a:gd name="T64" fmla="*/ 94290 w 602"/>
              <a:gd name="T65" fmla="*/ 108942 h 474"/>
              <a:gd name="T66" fmla="*/ 69001 w 602"/>
              <a:gd name="T67" fmla="*/ 37986 h 47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02" h="474">
                <a:moveTo>
                  <a:pt x="572" y="269"/>
                </a:moveTo>
                <a:lnTo>
                  <a:pt x="572" y="269"/>
                </a:lnTo>
                <a:cubicBezTo>
                  <a:pt x="403" y="269"/>
                  <a:pt x="403" y="269"/>
                  <a:pt x="403" y="269"/>
                </a:cubicBezTo>
                <a:cubicBezTo>
                  <a:pt x="389" y="269"/>
                  <a:pt x="374" y="254"/>
                  <a:pt x="374" y="240"/>
                </a:cubicBezTo>
                <a:cubicBezTo>
                  <a:pt x="374" y="219"/>
                  <a:pt x="389" y="212"/>
                  <a:pt x="403" y="212"/>
                </a:cubicBezTo>
                <a:cubicBezTo>
                  <a:pt x="572" y="212"/>
                  <a:pt x="572" y="212"/>
                  <a:pt x="572" y="212"/>
                </a:cubicBezTo>
                <a:cubicBezTo>
                  <a:pt x="594" y="212"/>
                  <a:pt x="601" y="219"/>
                  <a:pt x="601" y="240"/>
                </a:cubicBezTo>
                <a:cubicBezTo>
                  <a:pt x="601" y="254"/>
                  <a:pt x="594" y="269"/>
                  <a:pt x="572" y="269"/>
                </a:cubicBezTo>
                <a:close/>
                <a:moveTo>
                  <a:pt x="374" y="445"/>
                </a:moveTo>
                <a:lnTo>
                  <a:pt x="374" y="445"/>
                </a:lnTo>
                <a:cubicBezTo>
                  <a:pt x="374" y="459"/>
                  <a:pt x="367" y="473"/>
                  <a:pt x="346" y="473"/>
                </a:cubicBezTo>
                <a:cubicBezTo>
                  <a:pt x="339" y="473"/>
                  <a:pt x="325" y="466"/>
                  <a:pt x="325" y="452"/>
                </a:cubicBezTo>
                <a:cubicBezTo>
                  <a:pt x="283" y="360"/>
                  <a:pt x="283" y="360"/>
                  <a:pt x="283" y="360"/>
                </a:cubicBezTo>
                <a:cubicBezTo>
                  <a:pt x="92" y="360"/>
                  <a:pt x="92" y="360"/>
                  <a:pt x="92" y="360"/>
                </a:cubicBezTo>
                <a:cubicBezTo>
                  <a:pt x="56" y="452"/>
                  <a:pt x="56" y="452"/>
                  <a:pt x="56" y="452"/>
                </a:cubicBezTo>
                <a:cubicBezTo>
                  <a:pt x="49" y="466"/>
                  <a:pt x="42" y="473"/>
                  <a:pt x="28" y="473"/>
                </a:cubicBezTo>
                <a:cubicBezTo>
                  <a:pt x="14" y="473"/>
                  <a:pt x="0" y="459"/>
                  <a:pt x="0" y="445"/>
                </a:cubicBezTo>
                <a:cubicBezTo>
                  <a:pt x="0" y="438"/>
                  <a:pt x="0" y="438"/>
                  <a:pt x="0" y="438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9" y="7"/>
                  <a:pt x="176" y="0"/>
                  <a:pt x="191" y="0"/>
                </a:cubicBezTo>
                <a:cubicBezTo>
                  <a:pt x="198" y="0"/>
                  <a:pt x="212" y="7"/>
                  <a:pt x="212" y="21"/>
                </a:cubicBezTo>
                <a:cubicBezTo>
                  <a:pt x="374" y="438"/>
                  <a:pt x="374" y="438"/>
                  <a:pt x="374" y="438"/>
                </a:cubicBezTo>
                <a:cubicBezTo>
                  <a:pt x="374" y="438"/>
                  <a:pt x="374" y="438"/>
                  <a:pt x="374" y="445"/>
                </a:cubicBezTo>
                <a:close/>
                <a:moveTo>
                  <a:pt x="191" y="106"/>
                </a:moveTo>
                <a:lnTo>
                  <a:pt x="191" y="106"/>
                </a:lnTo>
                <a:cubicBezTo>
                  <a:pt x="113" y="304"/>
                  <a:pt x="113" y="304"/>
                  <a:pt x="113" y="304"/>
                </a:cubicBezTo>
                <a:cubicBezTo>
                  <a:pt x="261" y="304"/>
                  <a:pt x="261" y="304"/>
                  <a:pt x="261" y="304"/>
                </a:cubicBezTo>
                <a:lnTo>
                  <a:pt x="191" y="10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52"/>
          <p:cNvSpPr>
            <a:spLocks noChangeArrowheads="1"/>
          </p:cNvSpPr>
          <p:nvPr/>
        </p:nvSpPr>
        <p:spPr bwMode="auto">
          <a:xfrm>
            <a:off x="6941379" y="5034749"/>
            <a:ext cx="245199" cy="192915"/>
          </a:xfrm>
          <a:custGeom>
            <a:avLst/>
            <a:gdLst>
              <a:gd name="T0" fmla="*/ 205475 w 601"/>
              <a:gd name="T1" fmla="*/ 96399 h 474"/>
              <a:gd name="T2" fmla="*/ 205475 w 601"/>
              <a:gd name="T3" fmla="*/ 96399 h 474"/>
              <a:gd name="T4" fmla="*/ 185358 w 601"/>
              <a:gd name="T5" fmla="*/ 96399 h 474"/>
              <a:gd name="T6" fmla="*/ 185358 w 601"/>
              <a:gd name="T7" fmla="*/ 116467 h 474"/>
              <a:gd name="T8" fmla="*/ 174941 w 601"/>
              <a:gd name="T9" fmla="*/ 126501 h 474"/>
              <a:gd name="T10" fmla="*/ 164883 w 601"/>
              <a:gd name="T11" fmla="*/ 116467 h 474"/>
              <a:gd name="T12" fmla="*/ 164883 w 601"/>
              <a:gd name="T13" fmla="*/ 96399 h 474"/>
              <a:gd name="T14" fmla="*/ 144766 w 601"/>
              <a:gd name="T15" fmla="*/ 96399 h 474"/>
              <a:gd name="T16" fmla="*/ 134349 w 601"/>
              <a:gd name="T17" fmla="*/ 86007 h 474"/>
              <a:gd name="T18" fmla="*/ 144766 w 601"/>
              <a:gd name="T19" fmla="*/ 75972 h 474"/>
              <a:gd name="T20" fmla="*/ 164883 w 601"/>
              <a:gd name="T21" fmla="*/ 75972 h 474"/>
              <a:gd name="T22" fmla="*/ 164883 w 601"/>
              <a:gd name="T23" fmla="*/ 55546 h 474"/>
              <a:gd name="T24" fmla="*/ 174941 w 601"/>
              <a:gd name="T25" fmla="*/ 45512 h 474"/>
              <a:gd name="T26" fmla="*/ 185358 w 601"/>
              <a:gd name="T27" fmla="*/ 55546 h 474"/>
              <a:gd name="T28" fmla="*/ 185358 w 601"/>
              <a:gd name="T29" fmla="*/ 75972 h 474"/>
              <a:gd name="T30" fmla="*/ 205475 w 601"/>
              <a:gd name="T31" fmla="*/ 75972 h 474"/>
              <a:gd name="T32" fmla="*/ 215533 w 601"/>
              <a:gd name="T33" fmla="*/ 86007 h 474"/>
              <a:gd name="T34" fmla="*/ 205475 w 601"/>
              <a:gd name="T35" fmla="*/ 96399 h 474"/>
              <a:gd name="T36" fmla="*/ 134349 w 601"/>
              <a:gd name="T37" fmla="*/ 159471 h 474"/>
              <a:gd name="T38" fmla="*/ 134349 w 601"/>
              <a:gd name="T39" fmla="*/ 159471 h 474"/>
              <a:gd name="T40" fmla="*/ 124291 w 601"/>
              <a:gd name="T41" fmla="*/ 169505 h 474"/>
              <a:gd name="T42" fmla="*/ 114232 w 601"/>
              <a:gd name="T43" fmla="*/ 161979 h 474"/>
              <a:gd name="T44" fmla="*/ 114232 w 601"/>
              <a:gd name="T45" fmla="*/ 161979 h 474"/>
              <a:gd name="T46" fmla="*/ 101660 w 601"/>
              <a:gd name="T47" fmla="*/ 129010 h 474"/>
              <a:gd name="T48" fmla="*/ 33048 w 601"/>
              <a:gd name="T49" fmla="*/ 129010 h 474"/>
              <a:gd name="T50" fmla="*/ 17602 w 601"/>
              <a:gd name="T51" fmla="*/ 161979 h 474"/>
              <a:gd name="T52" fmla="*/ 17602 w 601"/>
              <a:gd name="T53" fmla="*/ 161979 h 474"/>
              <a:gd name="T54" fmla="*/ 10058 w 601"/>
              <a:gd name="T55" fmla="*/ 169505 h 474"/>
              <a:gd name="T56" fmla="*/ 0 w 601"/>
              <a:gd name="T57" fmla="*/ 159471 h 474"/>
              <a:gd name="T58" fmla="*/ 0 w 601"/>
              <a:gd name="T59" fmla="*/ 156962 h 474"/>
              <a:gd name="T60" fmla="*/ 0 w 601"/>
              <a:gd name="T61" fmla="*/ 156962 h 474"/>
              <a:gd name="T62" fmla="*/ 58194 w 601"/>
              <a:gd name="T63" fmla="*/ 7526 h 474"/>
              <a:gd name="T64" fmla="*/ 58194 w 601"/>
              <a:gd name="T65" fmla="*/ 7526 h 474"/>
              <a:gd name="T66" fmla="*/ 65737 w 601"/>
              <a:gd name="T67" fmla="*/ 0 h 474"/>
              <a:gd name="T68" fmla="*/ 76155 w 601"/>
              <a:gd name="T69" fmla="*/ 7526 h 474"/>
              <a:gd name="T70" fmla="*/ 76155 w 601"/>
              <a:gd name="T71" fmla="*/ 7526 h 474"/>
              <a:gd name="T72" fmla="*/ 134349 w 601"/>
              <a:gd name="T73" fmla="*/ 156962 h 474"/>
              <a:gd name="T74" fmla="*/ 134349 w 601"/>
              <a:gd name="T75" fmla="*/ 156962 h 474"/>
              <a:gd name="T76" fmla="*/ 134349 w 601"/>
              <a:gd name="T77" fmla="*/ 159471 h 474"/>
              <a:gd name="T78" fmla="*/ 65737 w 601"/>
              <a:gd name="T79" fmla="*/ 37986 h 474"/>
              <a:gd name="T80" fmla="*/ 65737 w 601"/>
              <a:gd name="T81" fmla="*/ 37986 h 474"/>
              <a:gd name="T82" fmla="*/ 40592 w 601"/>
              <a:gd name="T83" fmla="*/ 108942 h 474"/>
              <a:gd name="T84" fmla="*/ 93757 w 601"/>
              <a:gd name="T85" fmla="*/ 108942 h 474"/>
              <a:gd name="T86" fmla="*/ 65737 w 601"/>
              <a:gd name="T87" fmla="*/ 37986 h 47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01" h="474">
                <a:moveTo>
                  <a:pt x="572" y="269"/>
                </a:moveTo>
                <a:lnTo>
                  <a:pt x="572" y="269"/>
                </a:lnTo>
                <a:cubicBezTo>
                  <a:pt x="516" y="269"/>
                  <a:pt x="516" y="269"/>
                  <a:pt x="516" y="269"/>
                </a:cubicBezTo>
                <a:cubicBezTo>
                  <a:pt x="516" y="325"/>
                  <a:pt x="516" y="325"/>
                  <a:pt x="516" y="325"/>
                </a:cubicBezTo>
                <a:cubicBezTo>
                  <a:pt x="516" y="339"/>
                  <a:pt x="502" y="353"/>
                  <a:pt x="487" y="353"/>
                </a:cubicBezTo>
                <a:cubicBezTo>
                  <a:pt x="473" y="353"/>
                  <a:pt x="459" y="339"/>
                  <a:pt x="459" y="325"/>
                </a:cubicBezTo>
                <a:cubicBezTo>
                  <a:pt x="459" y="269"/>
                  <a:pt x="459" y="269"/>
                  <a:pt x="459" y="269"/>
                </a:cubicBezTo>
                <a:cubicBezTo>
                  <a:pt x="403" y="269"/>
                  <a:pt x="403" y="269"/>
                  <a:pt x="403" y="269"/>
                </a:cubicBezTo>
                <a:cubicBezTo>
                  <a:pt x="389" y="269"/>
                  <a:pt x="374" y="254"/>
                  <a:pt x="374" y="240"/>
                </a:cubicBezTo>
                <a:cubicBezTo>
                  <a:pt x="374" y="219"/>
                  <a:pt x="389" y="212"/>
                  <a:pt x="403" y="212"/>
                </a:cubicBezTo>
                <a:cubicBezTo>
                  <a:pt x="459" y="212"/>
                  <a:pt x="459" y="212"/>
                  <a:pt x="459" y="212"/>
                </a:cubicBezTo>
                <a:cubicBezTo>
                  <a:pt x="459" y="155"/>
                  <a:pt x="459" y="155"/>
                  <a:pt x="459" y="155"/>
                </a:cubicBezTo>
                <a:cubicBezTo>
                  <a:pt x="459" y="134"/>
                  <a:pt x="473" y="127"/>
                  <a:pt x="487" y="127"/>
                </a:cubicBezTo>
                <a:cubicBezTo>
                  <a:pt x="502" y="127"/>
                  <a:pt x="516" y="134"/>
                  <a:pt x="516" y="155"/>
                </a:cubicBezTo>
                <a:cubicBezTo>
                  <a:pt x="516" y="212"/>
                  <a:pt x="516" y="212"/>
                  <a:pt x="516" y="212"/>
                </a:cubicBezTo>
                <a:cubicBezTo>
                  <a:pt x="572" y="212"/>
                  <a:pt x="572" y="212"/>
                  <a:pt x="572" y="212"/>
                </a:cubicBezTo>
                <a:cubicBezTo>
                  <a:pt x="586" y="212"/>
                  <a:pt x="600" y="219"/>
                  <a:pt x="600" y="240"/>
                </a:cubicBezTo>
                <a:cubicBezTo>
                  <a:pt x="600" y="254"/>
                  <a:pt x="586" y="269"/>
                  <a:pt x="572" y="269"/>
                </a:cubicBezTo>
                <a:close/>
                <a:moveTo>
                  <a:pt x="374" y="445"/>
                </a:moveTo>
                <a:lnTo>
                  <a:pt x="374" y="445"/>
                </a:lnTo>
                <a:cubicBezTo>
                  <a:pt x="374" y="459"/>
                  <a:pt x="360" y="473"/>
                  <a:pt x="346" y="473"/>
                </a:cubicBezTo>
                <a:cubicBezTo>
                  <a:pt x="332" y="473"/>
                  <a:pt x="325" y="466"/>
                  <a:pt x="318" y="452"/>
                </a:cubicBezTo>
                <a:cubicBezTo>
                  <a:pt x="283" y="360"/>
                  <a:pt x="283" y="360"/>
                  <a:pt x="283" y="360"/>
                </a:cubicBezTo>
                <a:cubicBezTo>
                  <a:pt x="92" y="360"/>
                  <a:pt x="92" y="360"/>
                  <a:pt x="92" y="360"/>
                </a:cubicBezTo>
                <a:cubicBezTo>
                  <a:pt x="49" y="452"/>
                  <a:pt x="49" y="452"/>
                  <a:pt x="49" y="452"/>
                </a:cubicBezTo>
                <a:cubicBezTo>
                  <a:pt x="49" y="466"/>
                  <a:pt x="35" y="473"/>
                  <a:pt x="28" y="473"/>
                </a:cubicBezTo>
                <a:cubicBezTo>
                  <a:pt x="7" y="473"/>
                  <a:pt x="0" y="459"/>
                  <a:pt x="0" y="445"/>
                </a:cubicBezTo>
                <a:cubicBezTo>
                  <a:pt x="0" y="438"/>
                  <a:pt x="0" y="438"/>
                  <a:pt x="0" y="438"/>
                </a:cubicBezTo>
                <a:cubicBezTo>
                  <a:pt x="162" y="21"/>
                  <a:pt x="162" y="21"/>
                  <a:pt x="162" y="21"/>
                </a:cubicBezTo>
                <a:cubicBezTo>
                  <a:pt x="162" y="7"/>
                  <a:pt x="176" y="0"/>
                  <a:pt x="183" y="0"/>
                </a:cubicBezTo>
                <a:cubicBezTo>
                  <a:pt x="198" y="0"/>
                  <a:pt x="205" y="7"/>
                  <a:pt x="212" y="21"/>
                </a:cubicBezTo>
                <a:cubicBezTo>
                  <a:pt x="374" y="438"/>
                  <a:pt x="374" y="438"/>
                  <a:pt x="374" y="438"/>
                </a:cubicBezTo>
                <a:cubicBezTo>
                  <a:pt x="374" y="438"/>
                  <a:pt x="374" y="438"/>
                  <a:pt x="374" y="445"/>
                </a:cubicBezTo>
                <a:close/>
                <a:moveTo>
                  <a:pt x="183" y="106"/>
                </a:moveTo>
                <a:lnTo>
                  <a:pt x="183" y="106"/>
                </a:lnTo>
                <a:cubicBezTo>
                  <a:pt x="113" y="304"/>
                  <a:pt x="113" y="304"/>
                  <a:pt x="113" y="304"/>
                </a:cubicBezTo>
                <a:cubicBezTo>
                  <a:pt x="261" y="304"/>
                  <a:pt x="261" y="304"/>
                  <a:pt x="261" y="304"/>
                </a:cubicBezTo>
                <a:lnTo>
                  <a:pt x="183" y="10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53"/>
          <p:cNvSpPr>
            <a:spLocks noChangeArrowheads="1"/>
          </p:cNvSpPr>
          <p:nvPr/>
        </p:nvSpPr>
        <p:spPr bwMode="auto">
          <a:xfrm>
            <a:off x="6444773" y="5007705"/>
            <a:ext cx="138826" cy="247003"/>
          </a:xfrm>
          <a:custGeom>
            <a:avLst/>
            <a:gdLst>
              <a:gd name="T0" fmla="*/ 119357 w 340"/>
              <a:gd name="T1" fmla="*/ 69004 h 602"/>
              <a:gd name="T2" fmla="*/ 119357 w 340"/>
              <a:gd name="T3" fmla="*/ 69004 h 602"/>
              <a:gd name="T4" fmla="*/ 119357 w 340"/>
              <a:gd name="T5" fmla="*/ 69004 h 602"/>
              <a:gd name="T6" fmla="*/ 78732 w 340"/>
              <a:gd name="T7" fmla="*/ 109828 h 602"/>
              <a:gd name="T8" fmla="*/ 119357 w 340"/>
              <a:gd name="T9" fmla="*/ 150652 h 602"/>
              <a:gd name="T10" fmla="*/ 119357 w 340"/>
              <a:gd name="T11" fmla="*/ 150652 h 602"/>
              <a:gd name="T12" fmla="*/ 121873 w 340"/>
              <a:gd name="T13" fmla="*/ 155710 h 602"/>
              <a:gd name="T14" fmla="*/ 119357 w 340"/>
              <a:gd name="T15" fmla="*/ 163658 h 602"/>
              <a:gd name="T16" fmla="*/ 119357 w 340"/>
              <a:gd name="T17" fmla="*/ 163658 h 602"/>
              <a:gd name="T18" fmla="*/ 68666 w 340"/>
              <a:gd name="T19" fmla="*/ 214598 h 602"/>
              <a:gd name="T20" fmla="*/ 68666 w 340"/>
              <a:gd name="T21" fmla="*/ 214598 h 602"/>
              <a:gd name="T22" fmla="*/ 61117 w 340"/>
              <a:gd name="T23" fmla="*/ 217127 h 602"/>
              <a:gd name="T24" fmla="*/ 50691 w 340"/>
              <a:gd name="T25" fmla="*/ 207011 h 602"/>
              <a:gd name="T26" fmla="*/ 50691 w 340"/>
              <a:gd name="T27" fmla="*/ 138007 h 602"/>
              <a:gd name="T28" fmla="*/ 17616 w 340"/>
              <a:gd name="T29" fmla="*/ 171245 h 602"/>
              <a:gd name="T30" fmla="*/ 17616 w 340"/>
              <a:gd name="T31" fmla="*/ 171245 h 602"/>
              <a:gd name="T32" fmla="*/ 10066 w 340"/>
              <a:gd name="T33" fmla="*/ 173774 h 602"/>
              <a:gd name="T34" fmla="*/ 0 w 340"/>
              <a:gd name="T35" fmla="*/ 163658 h 602"/>
              <a:gd name="T36" fmla="*/ 2517 w 340"/>
              <a:gd name="T37" fmla="*/ 155710 h 602"/>
              <a:gd name="T38" fmla="*/ 2517 w 340"/>
              <a:gd name="T39" fmla="*/ 155710 h 602"/>
              <a:gd name="T40" fmla="*/ 50691 w 340"/>
              <a:gd name="T41" fmla="*/ 109828 h 602"/>
              <a:gd name="T42" fmla="*/ 2517 w 340"/>
              <a:gd name="T43" fmla="*/ 61417 h 602"/>
              <a:gd name="T44" fmla="*/ 2517 w 340"/>
              <a:gd name="T45" fmla="*/ 61417 h 602"/>
              <a:gd name="T46" fmla="*/ 0 w 340"/>
              <a:gd name="T47" fmla="*/ 53830 h 602"/>
              <a:gd name="T48" fmla="*/ 10066 w 340"/>
              <a:gd name="T49" fmla="*/ 43353 h 602"/>
              <a:gd name="T50" fmla="*/ 17616 w 340"/>
              <a:gd name="T51" fmla="*/ 48772 h 602"/>
              <a:gd name="T52" fmla="*/ 17616 w 340"/>
              <a:gd name="T53" fmla="*/ 48772 h 602"/>
              <a:gd name="T54" fmla="*/ 50691 w 340"/>
              <a:gd name="T55" fmla="*/ 81648 h 602"/>
              <a:gd name="T56" fmla="*/ 50691 w 340"/>
              <a:gd name="T57" fmla="*/ 10477 h 602"/>
              <a:gd name="T58" fmla="*/ 61117 w 340"/>
              <a:gd name="T59" fmla="*/ 0 h 602"/>
              <a:gd name="T60" fmla="*/ 68666 w 340"/>
              <a:gd name="T61" fmla="*/ 2529 h 602"/>
              <a:gd name="T62" fmla="*/ 68666 w 340"/>
              <a:gd name="T63" fmla="*/ 2529 h 602"/>
              <a:gd name="T64" fmla="*/ 119357 w 340"/>
              <a:gd name="T65" fmla="*/ 53830 h 602"/>
              <a:gd name="T66" fmla="*/ 119357 w 340"/>
              <a:gd name="T67" fmla="*/ 53830 h 602"/>
              <a:gd name="T68" fmla="*/ 121873 w 340"/>
              <a:gd name="T69" fmla="*/ 61417 h 602"/>
              <a:gd name="T70" fmla="*/ 119357 w 340"/>
              <a:gd name="T71" fmla="*/ 69004 h 602"/>
              <a:gd name="T72" fmla="*/ 71183 w 340"/>
              <a:gd name="T73" fmla="*/ 183889 h 602"/>
              <a:gd name="T74" fmla="*/ 71183 w 340"/>
              <a:gd name="T75" fmla="*/ 183889 h 602"/>
              <a:gd name="T76" fmla="*/ 96708 w 340"/>
              <a:gd name="T77" fmla="*/ 155710 h 602"/>
              <a:gd name="T78" fmla="*/ 71183 w 340"/>
              <a:gd name="T79" fmla="*/ 130421 h 602"/>
              <a:gd name="T80" fmla="*/ 71183 w 340"/>
              <a:gd name="T81" fmla="*/ 183889 h 602"/>
              <a:gd name="T82" fmla="*/ 71183 w 340"/>
              <a:gd name="T83" fmla="*/ 35766 h 602"/>
              <a:gd name="T84" fmla="*/ 71183 w 340"/>
              <a:gd name="T85" fmla="*/ 35766 h 602"/>
              <a:gd name="T86" fmla="*/ 71183 w 340"/>
              <a:gd name="T87" fmla="*/ 87067 h 602"/>
              <a:gd name="T88" fmla="*/ 96708 w 340"/>
              <a:gd name="T89" fmla="*/ 61417 h 602"/>
              <a:gd name="T90" fmla="*/ 71183 w 340"/>
              <a:gd name="T91" fmla="*/ 35766 h 6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40" h="602">
                <a:moveTo>
                  <a:pt x="332" y="191"/>
                </a:moveTo>
                <a:lnTo>
                  <a:pt x="332" y="191"/>
                </a:lnTo>
                <a:cubicBezTo>
                  <a:pt x="219" y="304"/>
                  <a:pt x="219" y="304"/>
                  <a:pt x="219" y="304"/>
                </a:cubicBezTo>
                <a:cubicBezTo>
                  <a:pt x="332" y="417"/>
                  <a:pt x="332" y="417"/>
                  <a:pt x="332" y="417"/>
                </a:cubicBezTo>
                <a:cubicBezTo>
                  <a:pt x="339" y="417"/>
                  <a:pt x="339" y="424"/>
                  <a:pt x="339" y="431"/>
                </a:cubicBezTo>
                <a:cubicBezTo>
                  <a:pt x="339" y="439"/>
                  <a:pt x="339" y="446"/>
                  <a:pt x="332" y="453"/>
                </a:cubicBezTo>
                <a:cubicBezTo>
                  <a:pt x="191" y="594"/>
                  <a:pt x="191" y="594"/>
                  <a:pt x="191" y="594"/>
                </a:cubicBezTo>
                <a:cubicBezTo>
                  <a:pt x="184" y="601"/>
                  <a:pt x="177" y="601"/>
                  <a:pt x="170" y="601"/>
                </a:cubicBezTo>
                <a:cubicBezTo>
                  <a:pt x="156" y="601"/>
                  <a:pt x="141" y="594"/>
                  <a:pt x="141" y="573"/>
                </a:cubicBezTo>
                <a:cubicBezTo>
                  <a:pt x="141" y="382"/>
                  <a:pt x="141" y="382"/>
                  <a:pt x="141" y="382"/>
                </a:cubicBezTo>
                <a:cubicBezTo>
                  <a:pt x="49" y="474"/>
                  <a:pt x="49" y="474"/>
                  <a:pt x="49" y="474"/>
                </a:cubicBezTo>
                <a:cubicBezTo>
                  <a:pt x="42" y="481"/>
                  <a:pt x="35" y="481"/>
                  <a:pt x="28" y="481"/>
                </a:cubicBezTo>
                <a:cubicBezTo>
                  <a:pt x="14" y="481"/>
                  <a:pt x="0" y="467"/>
                  <a:pt x="0" y="453"/>
                </a:cubicBezTo>
                <a:cubicBezTo>
                  <a:pt x="0" y="446"/>
                  <a:pt x="0" y="439"/>
                  <a:pt x="7" y="431"/>
                </a:cubicBezTo>
                <a:cubicBezTo>
                  <a:pt x="141" y="304"/>
                  <a:pt x="141" y="304"/>
                  <a:pt x="141" y="304"/>
                </a:cubicBezTo>
                <a:cubicBezTo>
                  <a:pt x="7" y="170"/>
                  <a:pt x="7" y="170"/>
                  <a:pt x="7" y="170"/>
                </a:cubicBezTo>
                <a:cubicBezTo>
                  <a:pt x="0" y="163"/>
                  <a:pt x="0" y="156"/>
                  <a:pt x="0" y="149"/>
                </a:cubicBezTo>
                <a:cubicBezTo>
                  <a:pt x="0" y="135"/>
                  <a:pt x="14" y="120"/>
                  <a:pt x="28" y="120"/>
                </a:cubicBezTo>
                <a:cubicBezTo>
                  <a:pt x="35" y="120"/>
                  <a:pt x="42" y="128"/>
                  <a:pt x="49" y="135"/>
                </a:cubicBezTo>
                <a:cubicBezTo>
                  <a:pt x="141" y="226"/>
                  <a:pt x="141" y="226"/>
                  <a:pt x="141" y="226"/>
                </a:cubicBezTo>
                <a:cubicBezTo>
                  <a:pt x="141" y="29"/>
                  <a:pt x="141" y="29"/>
                  <a:pt x="141" y="29"/>
                </a:cubicBezTo>
                <a:cubicBezTo>
                  <a:pt x="141" y="15"/>
                  <a:pt x="156" y="0"/>
                  <a:pt x="170" y="0"/>
                </a:cubicBezTo>
                <a:cubicBezTo>
                  <a:pt x="177" y="0"/>
                  <a:pt x="184" y="0"/>
                  <a:pt x="191" y="7"/>
                </a:cubicBezTo>
                <a:cubicBezTo>
                  <a:pt x="332" y="149"/>
                  <a:pt x="332" y="149"/>
                  <a:pt x="332" y="149"/>
                </a:cubicBezTo>
                <a:cubicBezTo>
                  <a:pt x="339" y="156"/>
                  <a:pt x="339" y="163"/>
                  <a:pt x="339" y="170"/>
                </a:cubicBezTo>
                <a:cubicBezTo>
                  <a:pt x="339" y="177"/>
                  <a:pt x="339" y="184"/>
                  <a:pt x="332" y="191"/>
                </a:cubicBezTo>
                <a:close/>
                <a:moveTo>
                  <a:pt x="198" y="509"/>
                </a:moveTo>
                <a:lnTo>
                  <a:pt x="198" y="509"/>
                </a:lnTo>
                <a:cubicBezTo>
                  <a:pt x="269" y="431"/>
                  <a:pt x="269" y="431"/>
                  <a:pt x="269" y="431"/>
                </a:cubicBezTo>
                <a:cubicBezTo>
                  <a:pt x="198" y="361"/>
                  <a:pt x="198" y="361"/>
                  <a:pt x="198" y="361"/>
                </a:cubicBezTo>
                <a:lnTo>
                  <a:pt x="198" y="509"/>
                </a:lnTo>
                <a:close/>
                <a:moveTo>
                  <a:pt x="198" y="99"/>
                </a:moveTo>
                <a:lnTo>
                  <a:pt x="198" y="99"/>
                </a:lnTo>
                <a:cubicBezTo>
                  <a:pt x="198" y="241"/>
                  <a:pt x="198" y="241"/>
                  <a:pt x="198" y="241"/>
                </a:cubicBezTo>
                <a:cubicBezTo>
                  <a:pt x="269" y="170"/>
                  <a:pt x="269" y="170"/>
                  <a:pt x="269" y="170"/>
                </a:cubicBezTo>
                <a:lnTo>
                  <a:pt x="198" y="99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61"/>
          <p:cNvSpPr>
            <a:spLocks noChangeArrowheads="1"/>
          </p:cNvSpPr>
          <p:nvPr/>
        </p:nvSpPr>
        <p:spPr bwMode="auto">
          <a:xfrm>
            <a:off x="9221207" y="4996401"/>
            <a:ext cx="269611" cy="269611"/>
          </a:xfrm>
          <a:custGeom>
            <a:avLst/>
            <a:gdLst>
              <a:gd name="T0" fmla="*/ 178824 w 602"/>
              <a:gd name="T1" fmla="*/ 217126 h 602"/>
              <a:gd name="T2" fmla="*/ 178824 w 602"/>
              <a:gd name="T3" fmla="*/ 217126 h 602"/>
              <a:gd name="T4" fmla="*/ 0 w 602"/>
              <a:gd name="T5" fmla="*/ 35766 h 602"/>
              <a:gd name="T6" fmla="*/ 0 w 602"/>
              <a:gd name="T7" fmla="*/ 0 h 602"/>
              <a:gd name="T8" fmla="*/ 217118 w 602"/>
              <a:gd name="T9" fmla="*/ 217126 h 602"/>
              <a:gd name="T10" fmla="*/ 178824 w 602"/>
              <a:gd name="T11" fmla="*/ 217126 h 602"/>
              <a:gd name="T12" fmla="*/ 138002 w 602"/>
              <a:gd name="T13" fmla="*/ 217126 h 602"/>
              <a:gd name="T14" fmla="*/ 138002 w 602"/>
              <a:gd name="T15" fmla="*/ 217126 h 602"/>
              <a:gd name="T16" fmla="*/ 102237 w 602"/>
              <a:gd name="T17" fmla="*/ 217126 h 602"/>
              <a:gd name="T18" fmla="*/ 0 w 602"/>
              <a:gd name="T19" fmla="*/ 114885 h 602"/>
              <a:gd name="T20" fmla="*/ 0 w 602"/>
              <a:gd name="T21" fmla="*/ 76590 h 602"/>
              <a:gd name="T22" fmla="*/ 138002 w 602"/>
              <a:gd name="T23" fmla="*/ 217126 h 602"/>
              <a:gd name="T24" fmla="*/ 25650 w 602"/>
              <a:gd name="T25" fmla="*/ 163657 h 602"/>
              <a:gd name="T26" fmla="*/ 25650 w 602"/>
              <a:gd name="T27" fmla="*/ 163657 h 602"/>
              <a:gd name="T28" fmla="*/ 53467 w 602"/>
              <a:gd name="T29" fmla="*/ 188946 h 602"/>
              <a:gd name="T30" fmla="*/ 25650 w 602"/>
              <a:gd name="T31" fmla="*/ 217126 h 602"/>
              <a:gd name="T32" fmla="*/ 0 w 602"/>
              <a:gd name="T33" fmla="*/ 188946 h 602"/>
              <a:gd name="T34" fmla="*/ 25650 w 602"/>
              <a:gd name="T35" fmla="*/ 163657 h 60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602" h="602">
                <a:moveTo>
                  <a:pt x="495" y="601"/>
                </a:moveTo>
                <a:lnTo>
                  <a:pt x="495" y="601"/>
                </a:lnTo>
                <a:cubicBezTo>
                  <a:pt x="495" y="325"/>
                  <a:pt x="276" y="99"/>
                  <a:pt x="0" y="99"/>
                </a:cubicBezTo>
                <a:cubicBezTo>
                  <a:pt x="0" y="0"/>
                  <a:pt x="0" y="0"/>
                  <a:pt x="0" y="0"/>
                </a:cubicBezTo>
                <a:cubicBezTo>
                  <a:pt x="332" y="0"/>
                  <a:pt x="601" y="269"/>
                  <a:pt x="601" y="601"/>
                </a:cubicBezTo>
                <a:lnTo>
                  <a:pt x="495" y="601"/>
                </a:lnTo>
                <a:close/>
                <a:moveTo>
                  <a:pt x="382" y="601"/>
                </a:moveTo>
                <a:lnTo>
                  <a:pt x="382" y="601"/>
                </a:lnTo>
                <a:cubicBezTo>
                  <a:pt x="283" y="601"/>
                  <a:pt x="283" y="601"/>
                  <a:pt x="283" y="601"/>
                </a:cubicBezTo>
                <a:cubicBezTo>
                  <a:pt x="283" y="446"/>
                  <a:pt x="155" y="318"/>
                  <a:pt x="0" y="318"/>
                </a:cubicBezTo>
                <a:cubicBezTo>
                  <a:pt x="0" y="212"/>
                  <a:pt x="0" y="212"/>
                  <a:pt x="0" y="212"/>
                </a:cubicBezTo>
                <a:cubicBezTo>
                  <a:pt x="212" y="212"/>
                  <a:pt x="382" y="389"/>
                  <a:pt x="382" y="601"/>
                </a:cubicBezTo>
                <a:close/>
                <a:moveTo>
                  <a:pt x="71" y="453"/>
                </a:moveTo>
                <a:lnTo>
                  <a:pt x="71" y="453"/>
                </a:lnTo>
                <a:cubicBezTo>
                  <a:pt x="113" y="453"/>
                  <a:pt x="148" y="481"/>
                  <a:pt x="148" y="523"/>
                </a:cubicBezTo>
                <a:cubicBezTo>
                  <a:pt x="148" y="566"/>
                  <a:pt x="113" y="601"/>
                  <a:pt x="71" y="601"/>
                </a:cubicBezTo>
                <a:cubicBezTo>
                  <a:pt x="28" y="601"/>
                  <a:pt x="0" y="566"/>
                  <a:pt x="0" y="523"/>
                </a:cubicBezTo>
                <a:cubicBezTo>
                  <a:pt x="0" y="481"/>
                  <a:pt x="28" y="453"/>
                  <a:pt x="71" y="453"/>
                </a:cubicBez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63"/>
          <p:cNvSpPr>
            <a:spLocks noChangeArrowheads="1"/>
          </p:cNvSpPr>
          <p:nvPr/>
        </p:nvSpPr>
        <p:spPr bwMode="auto">
          <a:xfrm>
            <a:off x="9771113" y="4433124"/>
            <a:ext cx="269612" cy="218445"/>
          </a:xfrm>
          <a:custGeom>
            <a:avLst/>
            <a:gdLst>
              <a:gd name="T0" fmla="*/ 206642 w 602"/>
              <a:gd name="T1" fmla="*/ 175852 h 488"/>
              <a:gd name="T2" fmla="*/ 206642 w 602"/>
              <a:gd name="T3" fmla="*/ 175852 h 488"/>
              <a:gd name="T4" fmla="*/ 10115 w 602"/>
              <a:gd name="T5" fmla="*/ 175852 h 488"/>
              <a:gd name="T6" fmla="*/ 0 w 602"/>
              <a:gd name="T7" fmla="*/ 165741 h 488"/>
              <a:gd name="T8" fmla="*/ 0 w 602"/>
              <a:gd name="T9" fmla="*/ 10111 h 488"/>
              <a:gd name="T10" fmla="*/ 10115 w 602"/>
              <a:gd name="T11" fmla="*/ 0 h 488"/>
              <a:gd name="T12" fmla="*/ 206642 w 602"/>
              <a:gd name="T13" fmla="*/ 0 h 488"/>
              <a:gd name="T14" fmla="*/ 217119 w 602"/>
              <a:gd name="T15" fmla="*/ 10111 h 488"/>
              <a:gd name="T16" fmla="*/ 217119 w 602"/>
              <a:gd name="T17" fmla="*/ 165741 h 488"/>
              <a:gd name="T18" fmla="*/ 206642 w 602"/>
              <a:gd name="T19" fmla="*/ 175852 h 488"/>
              <a:gd name="T20" fmla="*/ 71530 w 602"/>
              <a:gd name="T21" fmla="*/ 20221 h 488"/>
              <a:gd name="T22" fmla="*/ 71530 w 602"/>
              <a:gd name="T23" fmla="*/ 20221 h 488"/>
              <a:gd name="T24" fmla="*/ 20231 w 602"/>
              <a:gd name="T25" fmla="*/ 20221 h 488"/>
              <a:gd name="T26" fmla="*/ 20231 w 602"/>
              <a:gd name="T27" fmla="*/ 155631 h 488"/>
              <a:gd name="T28" fmla="*/ 71530 w 602"/>
              <a:gd name="T29" fmla="*/ 155631 h 488"/>
              <a:gd name="T30" fmla="*/ 71530 w 602"/>
              <a:gd name="T31" fmla="*/ 20221 h 488"/>
              <a:gd name="T32" fmla="*/ 81645 w 602"/>
              <a:gd name="T33" fmla="*/ 20221 h 488"/>
              <a:gd name="T34" fmla="*/ 81645 w 602"/>
              <a:gd name="T35" fmla="*/ 20221 h 488"/>
              <a:gd name="T36" fmla="*/ 81645 w 602"/>
              <a:gd name="T37" fmla="*/ 155631 h 488"/>
              <a:gd name="T38" fmla="*/ 135112 w 602"/>
              <a:gd name="T39" fmla="*/ 155631 h 488"/>
              <a:gd name="T40" fmla="*/ 135112 w 602"/>
              <a:gd name="T41" fmla="*/ 20221 h 488"/>
              <a:gd name="T42" fmla="*/ 81645 w 602"/>
              <a:gd name="T43" fmla="*/ 20221 h 488"/>
              <a:gd name="T44" fmla="*/ 196527 w 602"/>
              <a:gd name="T45" fmla="*/ 20221 h 488"/>
              <a:gd name="T46" fmla="*/ 196527 w 602"/>
              <a:gd name="T47" fmla="*/ 20221 h 488"/>
              <a:gd name="T48" fmla="*/ 145589 w 602"/>
              <a:gd name="T49" fmla="*/ 20221 h 488"/>
              <a:gd name="T50" fmla="*/ 145589 w 602"/>
              <a:gd name="T51" fmla="*/ 155631 h 488"/>
              <a:gd name="T52" fmla="*/ 196527 w 602"/>
              <a:gd name="T53" fmla="*/ 155631 h 488"/>
              <a:gd name="T54" fmla="*/ 196527 w 602"/>
              <a:gd name="T55" fmla="*/ 20221 h 4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02" h="488">
                <a:moveTo>
                  <a:pt x="572" y="487"/>
                </a:moveTo>
                <a:lnTo>
                  <a:pt x="572" y="487"/>
                </a:lnTo>
                <a:cubicBezTo>
                  <a:pt x="28" y="487"/>
                  <a:pt x="28" y="487"/>
                  <a:pt x="28" y="487"/>
                </a:cubicBezTo>
                <a:cubicBezTo>
                  <a:pt x="14" y="487"/>
                  <a:pt x="0" y="473"/>
                  <a:pt x="0" y="45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"/>
                  <a:pt x="14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94" y="0"/>
                  <a:pt x="601" y="7"/>
                  <a:pt x="601" y="28"/>
                </a:cubicBezTo>
                <a:cubicBezTo>
                  <a:pt x="601" y="459"/>
                  <a:pt x="601" y="459"/>
                  <a:pt x="601" y="459"/>
                </a:cubicBezTo>
                <a:cubicBezTo>
                  <a:pt x="601" y="473"/>
                  <a:pt x="594" y="487"/>
                  <a:pt x="572" y="487"/>
                </a:cubicBezTo>
                <a:close/>
                <a:moveTo>
                  <a:pt x="198" y="56"/>
                </a:moveTo>
                <a:lnTo>
                  <a:pt x="198" y="56"/>
                </a:lnTo>
                <a:cubicBezTo>
                  <a:pt x="56" y="56"/>
                  <a:pt x="56" y="56"/>
                  <a:pt x="56" y="56"/>
                </a:cubicBezTo>
                <a:cubicBezTo>
                  <a:pt x="56" y="431"/>
                  <a:pt x="56" y="431"/>
                  <a:pt x="56" y="431"/>
                </a:cubicBezTo>
                <a:cubicBezTo>
                  <a:pt x="198" y="431"/>
                  <a:pt x="198" y="431"/>
                  <a:pt x="198" y="431"/>
                </a:cubicBezTo>
                <a:lnTo>
                  <a:pt x="198" y="56"/>
                </a:lnTo>
                <a:close/>
                <a:moveTo>
                  <a:pt x="226" y="56"/>
                </a:moveTo>
                <a:lnTo>
                  <a:pt x="226" y="56"/>
                </a:lnTo>
                <a:cubicBezTo>
                  <a:pt x="226" y="431"/>
                  <a:pt x="226" y="431"/>
                  <a:pt x="226" y="431"/>
                </a:cubicBezTo>
                <a:cubicBezTo>
                  <a:pt x="374" y="431"/>
                  <a:pt x="374" y="431"/>
                  <a:pt x="374" y="431"/>
                </a:cubicBezTo>
                <a:cubicBezTo>
                  <a:pt x="374" y="56"/>
                  <a:pt x="374" y="56"/>
                  <a:pt x="374" y="56"/>
                </a:cubicBezTo>
                <a:lnTo>
                  <a:pt x="226" y="56"/>
                </a:lnTo>
                <a:close/>
                <a:moveTo>
                  <a:pt x="544" y="56"/>
                </a:moveTo>
                <a:lnTo>
                  <a:pt x="544" y="56"/>
                </a:lnTo>
                <a:cubicBezTo>
                  <a:pt x="403" y="56"/>
                  <a:pt x="403" y="56"/>
                  <a:pt x="403" y="56"/>
                </a:cubicBezTo>
                <a:cubicBezTo>
                  <a:pt x="403" y="431"/>
                  <a:pt x="403" y="431"/>
                  <a:pt x="403" y="431"/>
                </a:cubicBezTo>
                <a:cubicBezTo>
                  <a:pt x="544" y="431"/>
                  <a:pt x="544" y="431"/>
                  <a:pt x="544" y="431"/>
                </a:cubicBezTo>
                <a:lnTo>
                  <a:pt x="544" y="56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64"/>
          <p:cNvSpPr>
            <a:spLocks noChangeArrowheads="1"/>
          </p:cNvSpPr>
          <p:nvPr/>
        </p:nvSpPr>
        <p:spPr bwMode="auto">
          <a:xfrm>
            <a:off x="9226127" y="4412460"/>
            <a:ext cx="259771" cy="259772"/>
          </a:xfrm>
          <a:custGeom>
            <a:avLst/>
            <a:gdLst>
              <a:gd name="T0" fmla="*/ 206652 w 580"/>
              <a:gd name="T1" fmla="*/ 33182 h 581"/>
              <a:gd name="T2" fmla="*/ 206652 w 580"/>
              <a:gd name="T3" fmla="*/ 33182 h 581"/>
              <a:gd name="T4" fmla="*/ 183891 w 580"/>
              <a:gd name="T5" fmla="*/ 53740 h 581"/>
              <a:gd name="T6" fmla="*/ 155711 w 580"/>
              <a:gd name="T7" fmla="*/ 25608 h 581"/>
              <a:gd name="T8" fmla="*/ 176304 w 580"/>
              <a:gd name="T9" fmla="*/ 2525 h 581"/>
              <a:gd name="T10" fmla="*/ 191478 w 580"/>
              <a:gd name="T11" fmla="*/ 2525 h 581"/>
              <a:gd name="T12" fmla="*/ 206652 w 580"/>
              <a:gd name="T13" fmla="*/ 18034 h 581"/>
              <a:gd name="T14" fmla="*/ 206652 w 580"/>
              <a:gd name="T15" fmla="*/ 33182 h 581"/>
              <a:gd name="T16" fmla="*/ 53469 w 580"/>
              <a:gd name="T17" fmla="*/ 125153 h 581"/>
              <a:gd name="T18" fmla="*/ 53469 w 580"/>
              <a:gd name="T19" fmla="*/ 125153 h 581"/>
              <a:gd name="T20" fmla="*/ 84178 w 580"/>
              <a:gd name="T21" fmla="*/ 152925 h 581"/>
              <a:gd name="T22" fmla="*/ 45882 w 580"/>
              <a:gd name="T23" fmla="*/ 163384 h 581"/>
              <a:gd name="T24" fmla="*/ 53469 w 580"/>
              <a:gd name="T25" fmla="*/ 125153 h 581"/>
              <a:gd name="T26" fmla="*/ 176304 w 580"/>
              <a:gd name="T27" fmla="*/ 61314 h 581"/>
              <a:gd name="T28" fmla="*/ 176304 w 580"/>
              <a:gd name="T29" fmla="*/ 61314 h 581"/>
              <a:gd name="T30" fmla="*/ 91765 w 580"/>
              <a:gd name="T31" fmla="*/ 147875 h 581"/>
              <a:gd name="T32" fmla="*/ 61056 w 580"/>
              <a:gd name="T33" fmla="*/ 117218 h 581"/>
              <a:gd name="T34" fmla="*/ 148125 w 580"/>
              <a:gd name="T35" fmla="*/ 33182 h 581"/>
              <a:gd name="T36" fmla="*/ 176304 w 580"/>
              <a:gd name="T37" fmla="*/ 61314 h 581"/>
              <a:gd name="T38" fmla="*/ 20232 w 580"/>
              <a:gd name="T39" fmla="*/ 30657 h 581"/>
              <a:gd name="T40" fmla="*/ 20232 w 580"/>
              <a:gd name="T41" fmla="*/ 30657 h 581"/>
              <a:gd name="T42" fmla="*/ 20232 w 580"/>
              <a:gd name="T43" fmla="*/ 188631 h 581"/>
              <a:gd name="T44" fmla="*/ 178833 w 580"/>
              <a:gd name="T45" fmla="*/ 188631 h 581"/>
              <a:gd name="T46" fmla="*/ 178833 w 580"/>
              <a:gd name="T47" fmla="*/ 73938 h 581"/>
              <a:gd name="T48" fmla="*/ 199065 w 580"/>
              <a:gd name="T49" fmla="*/ 53740 h 581"/>
              <a:gd name="T50" fmla="*/ 199065 w 580"/>
              <a:gd name="T51" fmla="*/ 199091 h 581"/>
              <a:gd name="T52" fmla="*/ 188949 w 580"/>
              <a:gd name="T53" fmla="*/ 209189 h 581"/>
              <a:gd name="T54" fmla="*/ 10116 w 580"/>
              <a:gd name="T55" fmla="*/ 209189 h 581"/>
              <a:gd name="T56" fmla="*/ 0 w 580"/>
              <a:gd name="T57" fmla="*/ 199091 h 581"/>
              <a:gd name="T58" fmla="*/ 0 w 580"/>
              <a:gd name="T59" fmla="*/ 20558 h 581"/>
              <a:gd name="T60" fmla="*/ 10116 w 580"/>
              <a:gd name="T61" fmla="*/ 10099 h 581"/>
              <a:gd name="T62" fmla="*/ 155711 w 580"/>
              <a:gd name="T63" fmla="*/ 10099 h 581"/>
              <a:gd name="T64" fmla="*/ 135480 w 580"/>
              <a:gd name="T65" fmla="*/ 30657 h 581"/>
              <a:gd name="T66" fmla="*/ 20232 w 580"/>
              <a:gd name="T67" fmla="*/ 30657 h 58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580" h="581">
                <a:moveTo>
                  <a:pt x="572" y="92"/>
                </a:moveTo>
                <a:lnTo>
                  <a:pt x="572" y="92"/>
                </a:lnTo>
                <a:cubicBezTo>
                  <a:pt x="509" y="149"/>
                  <a:pt x="509" y="149"/>
                  <a:pt x="509" y="149"/>
                </a:cubicBezTo>
                <a:cubicBezTo>
                  <a:pt x="431" y="71"/>
                  <a:pt x="431" y="71"/>
                  <a:pt x="431" y="71"/>
                </a:cubicBezTo>
                <a:cubicBezTo>
                  <a:pt x="488" y="7"/>
                  <a:pt x="488" y="7"/>
                  <a:pt x="488" y="7"/>
                </a:cubicBezTo>
                <a:cubicBezTo>
                  <a:pt x="502" y="0"/>
                  <a:pt x="516" y="0"/>
                  <a:pt x="530" y="7"/>
                </a:cubicBezTo>
                <a:cubicBezTo>
                  <a:pt x="572" y="50"/>
                  <a:pt x="572" y="50"/>
                  <a:pt x="572" y="50"/>
                </a:cubicBezTo>
                <a:cubicBezTo>
                  <a:pt x="579" y="64"/>
                  <a:pt x="579" y="78"/>
                  <a:pt x="572" y="92"/>
                </a:cubicBezTo>
                <a:close/>
                <a:moveTo>
                  <a:pt x="148" y="347"/>
                </a:moveTo>
                <a:lnTo>
                  <a:pt x="148" y="347"/>
                </a:lnTo>
                <a:cubicBezTo>
                  <a:pt x="233" y="424"/>
                  <a:pt x="233" y="424"/>
                  <a:pt x="233" y="424"/>
                </a:cubicBezTo>
                <a:cubicBezTo>
                  <a:pt x="127" y="453"/>
                  <a:pt x="127" y="453"/>
                  <a:pt x="127" y="453"/>
                </a:cubicBezTo>
                <a:lnTo>
                  <a:pt x="148" y="347"/>
                </a:lnTo>
                <a:close/>
                <a:moveTo>
                  <a:pt x="488" y="170"/>
                </a:moveTo>
                <a:lnTo>
                  <a:pt x="488" y="170"/>
                </a:lnTo>
                <a:cubicBezTo>
                  <a:pt x="254" y="410"/>
                  <a:pt x="254" y="410"/>
                  <a:pt x="254" y="410"/>
                </a:cubicBezTo>
                <a:cubicBezTo>
                  <a:pt x="169" y="325"/>
                  <a:pt x="169" y="325"/>
                  <a:pt x="169" y="325"/>
                </a:cubicBezTo>
                <a:cubicBezTo>
                  <a:pt x="410" y="92"/>
                  <a:pt x="410" y="92"/>
                  <a:pt x="410" y="92"/>
                </a:cubicBezTo>
                <a:lnTo>
                  <a:pt x="488" y="170"/>
                </a:lnTo>
                <a:close/>
                <a:moveTo>
                  <a:pt x="56" y="85"/>
                </a:moveTo>
                <a:lnTo>
                  <a:pt x="56" y="85"/>
                </a:lnTo>
                <a:cubicBezTo>
                  <a:pt x="56" y="523"/>
                  <a:pt x="56" y="523"/>
                  <a:pt x="56" y="523"/>
                </a:cubicBezTo>
                <a:cubicBezTo>
                  <a:pt x="495" y="523"/>
                  <a:pt x="495" y="523"/>
                  <a:pt x="495" y="523"/>
                </a:cubicBezTo>
                <a:cubicBezTo>
                  <a:pt x="495" y="205"/>
                  <a:pt x="495" y="205"/>
                  <a:pt x="495" y="205"/>
                </a:cubicBezTo>
                <a:cubicBezTo>
                  <a:pt x="551" y="149"/>
                  <a:pt x="551" y="149"/>
                  <a:pt x="551" y="149"/>
                </a:cubicBezTo>
                <a:cubicBezTo>
                  <a:pt x="551" y="552"/>
                  <a:pt x="551" y="552"/>
                  <a:pt x="551" y="552"/>
                </a:cubicBezTo>
                <a:cubicBezTo>
                  <a:pt x="551" y="566"/>
                  <a:pt x="537" y="580"/>
                  <a:pt x="523" y="580"/>
                </a:cubicBezTo>
                <a:cubicBezTo>
                  <a:pt x="28" y="580"/>
                  <a:pt x="28" y="580"/>
                  <a:pt x="28" y="580"/>
                </a:cubicBezTo>
                <a:cubicBezTo>
                  <a:pt x="14" y="580"/>
                  <a:pt x="0" y="566"/>
                  <a:pt x="0" y="552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43"/>
                  <a:pt x="14" y="28"/>
                  <a:pt x="28" y="28"/>
                </a:cubicBezTo>
                <a:cubicBezTo>
                  <a:pt x="431" y="28"/>
                  <a:pt x="431" y="28"/>
                  <a:pt x="431" y="28"/>
                </a:cubicBezTo>
                <a:cubicBezTo>
                  <a:pt x="375" y="85"/>
                  <a:pt x="375" y="85"/>
                  <a:pt x="375" y="85"/>
                </a:cubicBezTo>
                <a:lnTo>
                  <a:pt x="56" y="85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65"/>
          <p:cNvSpPr>
            <a:spLocks noChangeArrowheads="1"/>
          </p:cNvSpPr>
          <p:nvPr/>
        </p:nvSpPr>
        <p:spPr bwMode="auto">
          <a:xfrm>
            <a:off x="5297963" y="5014916"/>
            <a:ext cx="248806" cy="232580"/>
          </a:xfrm>
          <a:custGeom>
            <a:avLst/>
            <a:gdLst>
              <a:gd name="T0" fmla="*/ 208618 w 608"/>
              <a:gd name="T1" fmla="*/ 204427 h 567"/>
              <a:gd name="T2" fmla="*/ 208618 w 608"/>
              <a:gd name="T3" fmla="*/ 204427 h 567"/>
              <a:gd name="T4" fmla="*/ 10089 w 608"/>
              <a:gd name="T5" fmla="*/ 204427 h 567"/>
              <a:gd name="T6" fmla="*/ 0 w 608"/>
              <a:gd name="T7" fmla="*/ 193953 h 567"/>
              <a:gd name="T8" fmla="*/ 10089 w 608"/>
              <a:gd name="T9" fmla="*/ 183840 h 567"/>
              <a:gd name="T10" fmla="*/ 208618 w 608"/>
              <a:gd name="T11" fmla="*/ 183840 h 567"/>
              <a:gd name="T12" fmla="*/ 218707 w 608"/>
              <a:gd name="T13" fmla="*/ 193953 h 567"/>
              <a:gd name="T14" fmla="*/ 208618 w 608"/>
              <a:gd name="T15" fmla="*/ 204427 h 567"/>
              <a:gd name="T16" fmla="*/ 165381 w 608"/>
              <a:gd name="T17" fmla="*/ 53816 h 567"/>
              <a:gd name="T18" fmla="*/ 165381 w 608"/>
              <a:gd name="T19" fmla="*/ 53816 h 567"/>
              <a:gd name="T20" fmla="*/ 137277 w 608"/>
              <a:gd name="T21" fmla="*/ 25644 h 567"/>
              <a:gd name="T22" fmla="*/ 160337 w 608"/>
              <a:gd name="T23" fmla="*/ 2528 h 567"/>
              <a:gd name="T24" fmla="*/ 172948 w 608"/>
              <a:gd name="T25" fmla="*/ 2528 h 567"/>
              <a:gd name="T26" fmla="*/ 188441 w 608"/>
              <a:gd name="T27" fmla="*/ 18059 h 567"/>
              <a:gd name="T28" fmla="*/ 188441 w 608"/>
              <a:gd name="T29" fmla="*/ 33228 h 567"/>
              <a:gd name="T30" fmla="*/ 165381 w 608"/>
              <a:gd name="T31" fmla="*/ 53816 h 567"/>
              <a:gd name="T32" fmla="*/ 73863 w 608"/>
              <a:gd name="T33" fmla="*/ 148083 h 567"/>
              <a:gd name="T34" fmla="*/ 73863 w 608"/>
              <a:gd name="T35" fmla="*/ 148083 h 567"/>
              <a:gd name="T36" fmla="*/ 45759 w 608"/>
              <a:gd name="T37" fmla="*/ 117383 h 567"/>
              <a:gd name="T38" fmla="*/ 129711 w 608"/>
              <a:gd name="T39" fmla="*/ 33228 h 567"/>
              <a:gd name="T40" fmla="*/ 160337 w 608"/>
              <a:gd name="T41" fmla="*/ 61400 h 567"/>
              <a:gd name="T42" fmla="*/ 73863 w 608"/>
              <a:gd name="T43" fmla="*/ 148083 h 567"/>
              <a:gd name="T44" fmla="*/ 27744 w 608"/>
              <a:gd name="T45" fmla="*/ 163614 h 567"/>
              <a:gd name="T46" fmla="*/ 27744 w 608"/>
              <a:gd name="T47" fmla="*/ 163614 h 567"/>
              <a:gd name="T48" fmla="*/ 38193 w 608"/>
              <a:gd name="T49" fmla="*/ 125329 h 567"/>
              <a:gd name="T50" fmla="*/ 65936 w 608"/>
              <a:gd name="T51" fmla="*/ 153140 h 567"/>
              <a:gd name="T52" fmla="*/ 27744 w 608"/>
              <a:gd name="T53" fmla="*/ 163614 h 56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8" h="567">
                <a:moveTo>
                  <a:pt x="579" y="566"/>
                </a:moveTo>
                <a:lnTo>
                  <a:pt x="579" y="566"/>
                </a:lnTo>
                <a:cubicBezTo>
                  <a:pt x="28" y="566"/>
                  <a:pt x="28" y="566"/>
                  <a:pt x="28" y="566"/>
                </a:cubicBezTo>
                <a:cubicBezTo>
                  <a:pt x="14" y="566"/>
                  <a:pt x="0" y="559"/>
                  <a:pt x="0" y="537"/>
                </a:cubicBezTo>
                <a:cubicBezTo>
                  <a:pt x="0" y="523"/>
                  <a:pt x="14" y="509"/>
                  <a:pt x="28" y="509"/>
                </a:cubicBezTo>
                <a:cubicBezTo>
                  <a:pt x="579" y="509"/>
                  <a:pt x="579" y="509"/>
                  <a:pt x="579" y="509"/>
                </a:cubicBezTo>
                <a:cubicBezTo>
                  <a:pt x="593" y="509"/>
                  <a:pt x="607" y="523"/>
                  <a:pt x="607" y="537"/>
                </a:cubicBezTo>
                <a:cubicBezTo>
                  <a:pt x="607" y="559"/>
                  <a:pt x="593" y="566"/>
                  <a:pt x="579" y="566"/>
                </a:cubicBezTo>
                <a:close/>
                <a:moveTo>
                  <a:pt x="459" y="149"/>
                </a:moveTo>
                <a:lnTo>
                  <a:pt x="459" y="149"/>
                </a:lnTo>
                <a:cubicBezTo>
                  <a:pt x="381" y="71"/>
                  <a:pt x="381" y="71"/>
                  <a:pt x="381" y="71"/>
                </a:cubicBezTo>
                <a:cubicBezTo>
                  <a:pt x="445" y="7"/>
                  <a:pt x="445" y="7"/>
                  <a:pt x="445" y="7"/>
                </a:cubicBezTo>
                <a:cubicBezTo>
                  <a:pt x="452" y="0"/>
                  <a:pt x="473" y="0"/>
                  <a:pt x="480" y="7"/>
                </a:cubicBezTo>
                <a:cubicBezTo>
                  <a:pt x="523" y="50"/>
                  <a:pt x="523" y="50"/>
                  <a:pt x="523" y="50"/>
                </a:cubicBezTo>
                <a:cubicBezTo>
                  <a:pt x="530" y="64"/>
                  <a:pt x="530" y="78"/>
                  <a:pt x="523" y="92"/>
                </a:cubicBezTo>
                <a:lnTo>
                  <a:pt x="459" y="149"/>
                </a:lnTo>
                <a:close/>
                <a:moveTo>
                  <a:pt x="205" y="410"/>
                </a:moveTo>
                <a:lnTo>
                  <a:pt x="205" y="410"/>
                </a:lnTo>
                <a:cubicBezTo>
                  <a:pt x="127" y="325"/>
                  <a:pt x="127" y="325"/>
                  <a:pt x="127" y="325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445" y="170"/>
                  <a:pt x="445" y="170"/>
                  <a:pt x="445" y="170"/>
                </a:cubicBezTo>
                <a:lnTo>
                  <a:pt x="205" y="410"/>
                </a:lnTo>
                <a:close/>
                <a:moveTo>
                  <a:pt x="77" y="453"/>
                </a:moveTo>
                <a:lnTo>
                  <a:pt x="77" y="453"/>
                </a:lnTo>
                <a:cubicBezTo>
                  <a:pt x="106" y="347"/>
                  <a:pt x="106" y="347"/>
                  <a:pt x="106" y="347"/>
                </a:cubicBezTo>
                <a:cubicBezTo>
                  <a:pt x="183" y="424"/>
                  <a:pt x="183" y="424"/>
                  <a:pt x="183" y="424"/>
                </a:cubicBezTo>
                <a:lnTo>
                  <a:pt x="77" y="453"/>
                </a:lnTo>
                <a:close/>
              </a:path>
            </a:pathLst>
          </a:custGeom>
          <a:solidFill>
            <a:srgbClr val="1D468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59736" y="4320083"/>
            <a:ext cx="727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gradFill flip="none" rotWithShape="1">
                  <a:gsLst>
                    <a:gs pos="89000">
                      <a:srgbClr val="194A85"/>
                    </a:gs>
                    <a:gs pos="20000">
                      <a:srgbClr val="194A85"/>
                    </a:gs>
                    <a:gs pos="50000">
                      <a:srgbClr val="46A5D4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商务场合实用精致模板</a:t>
            </a:r>
            <a:endParaRPr lang="zh-CN" altLang="en-US" sz="4800" b="1" dirty="0">
              <a:gradFill flip="none" rotWithShape="1">
                <a:gsLst>
                  <a:gs pos="89000">
                    <a:srgbClr val="194A85"/>
                  </a:gs>
                  <a:gs pos="20000">
                    <a:srgbClr val="194A85"/>
                  </a:gs>
                  <a:gs pos="50000">
                    <a:srgbClr val="46A5D4"/>
                  </a:gs>
                </a:gsLst>
                <a:lin ang="54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59736" y="5144944"/>
            <a:ext cx="727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8679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BUSINESS GENERAL REPORT POWERPOINT TEMPLATE</a:t>
            </a:r>
            <a:endParaRPr lang="zh-CN" altLang="en-US" sz="1600" dirty="0">
              <a:solidFill>
                <a:srgbClr val="18679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51"/>
          <p:cNvSpPr txBox="1"/>
          <p:nvPr/>
        </p:nvSpPr>
        <p:spPr>
          <a:xfrm>
            <a:off x="2997877" y="5483498"/>
            <a:ext cx="6196249" cy="281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176DA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Arabic" panose="02040503050201020203" pitchFamily="18" charset="-78"/>
              </a:rPr>
              <a:t>点击此出编辑文本内容，以表达您的项目详细资料，建议您在展示时采用微软雅黑字体</a:t>
            </a:r>
            <a:endParaRPr lang="zh-CN" altLang="en-US" sz="1200" dirty="0">
              <a:solidFill>
                <a:srgbClr val="176DA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11" name="TextBox 51"/>
          <p:cNvSpPr txBox="1"/>
          <p:nvPr/>
        </p:nvSpPr>
        <p:spPr>
          <a:xfrm>
            <a:off x="2997875" y="6097211"/>
            <a:ext cx="6196249" cy="39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1684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</a:t>
            </a:r>
            <a:endParaRPr lang="zh-CN" altLang="en-US" b="1" dirty="0">
              <a:solidFill>
                <a:srgbClr val="1684B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Embassy Magenta (Light)">
    <a:dk1>
      <a:srgbClr val="000000"/>
    </a:dk1>
    <a:lt1>
      <a:srgbClr val="FFFFFF"/>
    </a:lt1>
    <a:dk2>
      <a:srgbClr val="323232"/>
    </a:dk2>
    <a:lt2>
      <a:srgbClr val="969696"/>
    </a:lt2>
    <a:accent1>
      <a:srgbClr val="C53F3F"/>
    </a:accent1>
    <a:accent2>
      <a:srgbClr val="EA4C4C"/>
    </a:accent2>
    <a:accent3>
      <a:srgbClr val="FF6D6D"/>
    </a:accent3>
    <a:accent4>
      <a:srgbClr val="FF9694"/>
    </a:accent4>
    <a:accent5>
      <a:srgbClr val="4B4B4B"/>
    </a:accent5>
    <a:accent6>
      <a:srgbClr val="7F7F7F"/>
    </a:accent6>
    <a:hlink>
      <a:srgbClr val="B2B2B2"/>
    </a:hlink>
    <a:folHlink>
      <a:srgbClr val="F0F0F0"/>
    </a:folHlink>
  </a:clrScheme>
  <a:fontScheme name="自定义 1">
    <a:majorFont>
      <a:latin typeface="微软雅黑"/>
      <a:ea typeface="微软雅黑"/>
      <a:cs typeface=""/>
    </a:majorFont>
    <a:minorFont>
      <a:latin typeface="微软雅黑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4967</Words>
  <Application>WPS 演示</Application>
  <PresentationFormat>宽屏</PresentationFormat>
  <Paragraphs>595</Paragraphs>
  <Slides>32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Adobe Arabic</vt:lpstr>
      <vt:lpstr>Calibri</vt:lpstr>
      <vt:lpstr>Bebas Neue</vt:lpstr>
      <vt:lpstr>Open Sans</vt:lpstr>
      <vt:lpstr>Gill Sans</vt:lpstr>
      <vt:lpstr>等线 Light</vt:lpstr>
      <vt:lpstr>等线 Light</vt:lpstr>
      <vt:lpstr>dearJoe 5 alternatives</vt:lpstr>
      <vt:lpstr>等线</vt:lpstr>
      <vt:lpstr>等线</vt:lpstr>
      <vt:lpstr>Lato</vt:lpstr>
      <vt:lpstr>PT Sans</vt:lpstr>
      <vt:lpstr>Calibri</vt:lpstr>
      <vt:lpstr>Impact</vt:lpstr>
      <vt:lpstr>Segoe Print</vt:lpstr>
      <vt:lpstr>Symbol</vt:lpstr>
      <vt:lpstr>Malgun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yun814</dc:creator>
  <cp:lastModifiedBy>Administrator</cp:lastModifiedBy>
  <cp:revision>20</cp:revision>
  <dcterms:created xsi:type="dcterms:W3CDTF">2017-02-14T09:29:00Z</dcterms:created>
  <dcterms:modified xsi:type="dcterms:W3CDTF">2017-04-19T13:11:02Z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